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81" r:id="rId3"/>
    <p:sldId id="260" r:id="rId4"/>
    <p:sldId id="299" r:id="rId5"/>
    <p:sldId id="300" r:id="rId6"/>
    <p:sldId id="291" r:id="rId7"/>
    <p:sldId id="325" r:id="rId8"/>
    <p:sldId id="326" r:id="rId9"/>
    <p:sldId id="315" r:id="rId10"/>
    <p:sldId id="316" r:id="rId11"/>
    <p:sldId id="317" r:id="rId12"/>
    <p:sldId id="318" r:id="rId13"/>
    <p:sldId id="319" r:id="rId14"/>
    <p:sldId id="334" r:id="rId15"/>
    <p:sldId id="335" r:id="rId16"/>
    <p:sldId id="310" r:id="rId17"/>
    <p:sldId id="311" r:id="rId18"/>
    <p:sldId id="313" r:id="rId19"/>
    <p:sldId id="314" r:id="rId20"/>
    <p:sldId id="322" r:id="rId21"/>
    <p:sldId id="321" r:id="rId22"/>
    <p:sldId id="337" r:id="rId23"/>
    <p:sldId id="336" r:id="rId24"/>
    <p:sldId id="338" r:id="rId25"/>
    <p:sldId id="339" r:id="rId26"/>
    <p:sldId id="327" r:id="rId27"/>
    <p:sldId id="330" r:id="rId28"/>
    <p:sldId id="331" r:id="rId29"/>
    <p:sldId id="332" r:id="rId30"/>
    <p:sldId id="333" r:id="rId31"/>
    <p:sldId id="266" r:id="rId32"/>
    <p:sldId id="294" r:id="rId33"/>
    <p:sldId id="302" r:id="rId34"/>
  </p:sldIdLst>
  <p:sldSz cx="9144000" cy="5143500" type="screen16x9"/>
  <p:notesSz cx="6858000" cy="9144000"/>
  <p:embeddedFontLst>
    <p:embeddedFont>
      <p:font typeface="나눔스퀘어 ExtraBold" panose="020B0600000101010101" pitchFamily="50" charset="-127"/>
      <p:bold r:id="rId36"/>
    </p:embeddedFont>
    <p:embeddedFont>
      <p:font typeface="나눔스퀘어 Bold" panose="020B0600000101010101" pitchFamily="50" charset="-127"/>
      <p:bold r:id="rId37"/>
    </p:embeddedFont>
    <p:embeddedFont>
      <p:font typeface="Chivo Light" panose="020B0600000101010101" charset="0"/>
      <p:regular r:id="rId38"/>
      <p:bold r:id="rId39"/>
      <p:italic r:id="rId40"/>
      <p:boldItalic r:id="rId41"/>
    </p:embeddedFont>
    <p:embeddedFont>
      <p:font typeface="나눔스퀘어 Light" panose="020B0600000101010101" pitchFamily="50" charset="-127"/>
      <p:regular r:id="rId42"/>
    </p:embeddedFont>
    <p:embeddedFont>
      <p:font typeface="나눔스퀘어라운드 Regular" panose="020B0600000101010101" charset="-127"/>
      <p:regular r:id="rId43"/>
    </p:embeddedFont>
    <p:embeddedFont>
      <p:font typeface="나눔스퀘어라운드 ExtraBold" panose="020B0600000101010101" charset="-127"/>
      <p:bold r:id="rId44"/>
    </p:embeddedFont>
    <p:embeddedFont>
      <p:font typeface="나눔고딕" panose="020B0600000101010101" charset="-127"/>
      <p:regular r:id="rId45"/>
      <p:bold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나눔스퀘어" panose="020B0600000101010101" pitchFamily="50" charset="-127"/>
      <p:regular r:id="rId49"/>
    </p:embeddedFont>
    <p:embeddedFont>
      <p:font typeface="나눔스퀘어라운드 Bold" panose="020B0600000101010101" charset="-127"/>
      <p:bold r:id="rId50"/>
    </p:embeddedFont>
    <p:embeddedFont>
      <p:font typeface="Shadows Into Light Two" panose="020B0600000101010101" charset="0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E30646-6314-4DA8-9A14-37F274C0E099}">
  <a:tblStyle styleId="{B9E30646-6314-4DA8-9A14-37F274C0E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1" autoAdjust="0"/>
    <p:restoredTop sz="95062" autoAdjust="0"/>
  </p:normalViewPr>
  <p:slideViewPr>
    <p:cSldViewPr snapToGrid="0">
      <p:cViewPr varScale="1">
        <p:scale>
          <a:sx n="110" d="100"/>
          <a:sy n="110" d="100"/>
        </p:scale>
        <p:origin x="6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5677514"/>
      </p:ext>
    </p:extLst>
  </p:cSld>
  <p:clrMap bg1="lt1" tx1="dk1" bg2="dk2" tx2="lt2" accent1="accent1" accent2="accent2" accent3="accent3" accent4="accent4" accent5="accent5" accent6="accent6" hlink="hlink" folHlink="folHlink"/>
  <p:notesStyle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나눔스퀘어" panose="020B0600000101010101" pitchFamily="50" charset="-127"/>
        <a:ea typeface="나눔스퀘어" panose="020B0600000101010101" pitchFamily="50" charset="-127"/>
        <a:cs typeface="Arial"/>
        <a:sym typeface="Arial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6910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1591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9f19a6fc4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9f19a6fc4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1255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2073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723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1652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8905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7618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1388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1345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-679074">
            <a:off x="7424169" y="1110641"/>
            <a:ext cx="265609" cy="349478"/>
          </a:xfrm>
          <a:custGeom>
            <a:avLst/>
            <a:gdLst/>
            <a:ahLst/>
            <a:cxnLst/>
            <a:rect l="l" t="t" r="r" b="b"/>
            <a:pathLst>
              <a:path w="7530" h="7709" extrusionOk="0">
                <a:moveTo>
                  <a:pt x="4064" y="0"/>
                </a:moveTo>
                <a:lnTo>
                  <a:pt x="3586" y="60"/>
                </a:lnTo>
                <a:lnTo>
                  <a:pt x="3168" y="180"/>
                </a:lnTo>
                <a:lnTo>
                  <a:pt x="2809" y="419"/>
                </a:lnTo>
                <a:lnTo>
                  <a:pt x="2211" y="897"/>
                </a:lnTo>
                <a:lnTo>
                  <a:pt x="1674" y="1315"/>
                </a:lnTo>
                <a:lnTo>
                  <a:pt x="1196" y="1674"/>
                </a:lnTo>
                <a:lnTo>
                  <a:pt x="718" y="2092"/>
                </a:lnTo>
                <a:lnTo>
                  <a:pt x="359" y="2570"/>
                </a:lnTo>
                <a:lnTo>
                  <a:pt x="240" y="2809"/>
                </a:lnTo>
                <a:lnTo>
                  <a:pt x="120" y="3108"/>
                </a:lnTo>
                <a:lnTo>
                  <a:pt x="60" y="3407"/>
                </a:lnTo>
                <a:lnTo>
                  <a:pt x="0" y="3765"/>
                </a:lnTo>
                <a:lnTo>
                  <a:pt x="0" y="4183"/>
                </a:lnTo>
                <a:lnTo>
                  <a:pt x="60" y="4661"/>
                </a:lnTo>
                <a:lnTo>
                  <a:pt x="180" y="5199"/>
                </a:lnTo>
                <a:lnTo>
                  <a:pt x="359" y="5737"/>
                </a:lnTo>
                <a:lnTo>
                  <a:pt x="538" y="6155"/>
                </a:lnTo>
                <a:lnTo>
                  <a:pt x="777" y="6574"/>
                </a:lnTo>
                <a:lnTo>
                  <a:pt x="1076" y="6872"/>
                </a:lnTo>
                <a:lnTo>
                  <a:pt x="1375" y="7171"/>
                </a:lnTo>
                <a:lnTo>
                  <a:pt x="1674" y="7350"/>
                </a:lnTo>
                <a:lnTo>
                  <a:pt x="2032" y="7530"/>
                </a:lnTo>
                <a:lnTo>
                  <a:pt x="2391" y="7649"/>
                </a:lnTo>
                <a:lnTo>
                  <a:pt x="2809" y="7709"/>
                </a:lnTo>
                <a:lnTo>
                  <a:pt x="3168" y="7709"/>
                </a:lnTo>
                <a:lnTo>
                  <a:pt x="3586" y="7649"/>
                </a:lnTo>
                <a:lnTo>
                  <a:pt x="4004" y="7589"/>
                </a:lnTo>
                <a:lnTo>
                  <a:pt x="4363" y="7470"/>
                </a:lnTo>
                <a:lnTo>
                  <a:pt x="5139" y="7111"/>
                </a:lnTo>
                <a:lnTo>
                  <a:pt x="5857" y="6693"/>
                </a:lnTo>
                <a:lnTo>
                  <a:pt x="6215" y="6394"/>
                </a:lnTo>
                <a:lnTo>
                  <a:pt x="6514" y="6096"/>
                </a:lnTo>
                <a:lnTo>
                  <a:pt x="6753" y="5797"/>
                </a:lnTo>
                <a:lnTo>
                  <a:pt x="6992" y="5438"/>
                </a:lnTo>
                <a:lnTo>
                  <a:pt x="7231" y="5080"/>
                </a:lnTo>
                <a:lnTo>
                  <a:pt x="7350" y="4721"/>
                </a:lnTo>
                <a:lnTo>
                  <a:pt x="7470" y="4363"/>
                </a:lnTo>
                <a:lnTo>
                  <a:pt x="7530" y="3944"/>
                </a:lnTo>
                <a:lnTo>
                  <a:pt x="7530" y="3586"/>
                </a:lnTo>
                <a:lnTo>
                  <a:pt x="7470" y="3167"/>
                </a:lnTo>
                <a:lnTo>
                  <a:pt x="7350" y="2749"/>
                </a:lnTo>
                <a:lnTo>
                  <a:pt x="7111" y="2331"/>
                </a:lnTo>
                <a:lnTo>
                  <a:pt x="6872" y="1913"/>
                </a:lnTo>
                <a:lnTo>
                  <a:pt x="6574" y="1494"/>
                </a:lnTo>
                <a:lnTo>
                  <a:pt x="6096" y="1016"/>
                </a:lnTo>
                <a:lnTo>
                  <a:pt x="5617" y="598"/>
                </a:lnTo>
                <a:lnTo>
                  <a:pt x="5080" y="299"/>
                </a:lnTo>
                <a:lnTo>
                  <a:pt x="4602" y="120"/>
                </a:lnTo>
                <a:lnTo>
                  <a:pt x="4064" y="0"/>
                </a:lnTo>
                <a:close/>
              </a:path>
            </a:pathLst>
          </a:custGeom>
          <a:solidFill>
            <a:srgbClr val="96B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2389031" y="-184381"/>
            <a:ext cx="971249" cy="983625"/>
          </a:xfrm>
          <a:custGeom>
            <a:avLst/>
            <a:gdLst/>
            <a:ahLst/>
            <a:cxnLst/>
            <a:rect l="l" t="t" r="r" b="b"/>
            <a:pathLst>
              <a:path w="23544" h="23844" extrusionOk="0">
                <a:moveTo>
                  <a:pt x="12429" y="1"/>
                </a:moveTo>
                <a:lnTo>
                  <a:pt x="11234" y="120"/>
                </a:lnTo>
                <a:lnTo>
                  <a:pt x="10099" y="359"/>
                </a:lnTo>
                <a:lnTo>
                  <a:pt x="9023" y="718"/>
                </a:lnTo>
                <a:lnTo>
                  <a:pt x="7948" y="1136"/>
                </a:lnTo>
                <a:lnTo>
                  <a:pt x="6872" y="1614"/>
                </a:lnTo>
                <a:lnTo>
                  <a:pt x="5856" y="2212"/>
                </a:lnTo>
                <a:lnTo>
                  <a:pt x="4960" y="2869"/>
                </a:lnTo>
                <a:lnTo>
                  <a:pt x="4064" y="3586"/>
                </a:lnTo>
                <a:lnTo>
                  <a:pt x="3227" y="4363"/>
                </a:lnTo>
                <a:lnTo>
                  <a:pt x="2510" y="5259"/>
                </a:lnTo>
                <a:lnTo>
                  <a:pt x="1853" y="6156"/>
                </a:lnTo>
                <a:lnTo>
                  <a:pt x="1255" y="7112"/>
                </a:lnTo>
                <a:lnTo>
                  <a:pt x="777" y="8128"/>
                </a:lnTo>
                <a:lnTo>
                  <a:pt x="418" y="9203"/>
                </a:lnTo>
                <a:lnTo>
                  <a:pt x="179" y="10279"/>
                </a:lnTo>
                <a:lnTo>
                  <a:pt x="0" y="11414"/>
                </a:lnTo>
                <a:lnTo>
                  <a:pt x="0" y="12609"/>
                </a:lnTo>
                <a:lnTo>
                  <a:pt x="179" y="13804"/>
                </a:lnTo>
                <a:lnTo>
                  <a:pt x="418" y="14999"/>
                </a:lnTo>
                <a:lnTo>
                  <a:pt x="777" y="16075"/>
                </a:lnTo>
                <a:lnTo>
                  <a:pt x="1315" y="17151"/>
                </a:lnTo>
                <a:lnTo>
                  <a:pt x="1912" y="18166"/>
                </a:lnTo>
                <a:lnTo>
                  <a:pt x="2570" y="19063"/>
                </a:lnTo>
                <a:lnTo>
                  <a:pt x="3346" y="19959"/>
                </a:lnTo>
                <a:lnTo>
                  <a:pt x="4243" y="20736"/>
                </a:lnTo>
                <a:lnTo>
                  <a:pt x="5139" y="21453"/>
                </a:lnTo>
                <a:lnTo>
                  <a:pt x="6155" y="22110"/>
                </a:lnTo>
                <a:lnTo>
                  <a:pt x="7171" y="22648"/>
                </a:lnTo>
                <a:lnTo>
                  <a:pt x="8306" y="23066"/>
                </a:lnTo>
                <a:lnTo>
                  <a:pt x="9382" y="23425"/>
                </a:lnTo>
                <a:lnTo>
                  <a:pt x="10517" y="23664"/>
                </a:lnTo>
                <a:lnTo>
                  <a:pt x="11712" y="23783"/>
                </a:lnTo>
                <a:lnTo>
                  <a:pt x="12848" y="23843"/>
                </a:lnTo>
                <a:lnTo>
                  <a:pt x="14043" y="23724"/>
                </a:lnTo>
                <a:lnTo>
                  <a:pt x="15238" y="23485"/>
                </a:lnTo>
                <a:lnTo>
                  <a:pt x="16373" y="23066"/>
                </a:lnTo>
                <a:lnTo>
                  <a:pt x="17449" y="22588"/>
                </a:lnTo>
                <a:lnTo>
                  <a:pt x="18465" y="21991"/>
                </a:lnTo>
                <a:lnTo>
                  <a:pt x="19421" y="21274"/>
                </a:lnTo>
                <a:lnTo>
                  <a:pt x="20317" y="20497"/>
                </a:lnTo>
                <a:lnTo>
                  <a:pt x="21094" y="19660"/>
                </a:lnTo>
                <a:lnTo>
                  <a:pt x="21751" y="18704"/>
                </a:lnTo>
                <a:lnTo>
                  <a:pt x="22349" y="17688"/>
                </a:lnTo>
                <a:lnTo>
                  <a:pt x="22827" y="16673"/>
                </a:lnTo>
                <a:lnTo>
                  <a:pt x="23185" y="15537"/>
                </a:lnTo>
                <a:lnTo>
                  <a:pt x="23424" y="14402"/>
                </a:lnTo>
                <a:lnTo>
                  <a:pt x="23544" y="13207"/>
                </a:lnTo>
                <a:lnTo>
                  <a:pt x="23544" y="12071"/>
                </a:lnTo>
                <a:lnTo>
                  <a:pt x="23484" y="11474"/>
                </a:lnTo>
                <a:lnTo>
                  <a:pt x="23364" y="10876"/>
                </a:lnTo>
                <a:lnTo>
                  <a:pt x="23185" y="10279"/>
                </a:lnTo>
                <a:lnTo>
                  <a:pt x="23006" y="9681"/>
                </a:lnTo>
                <a:lnTo>
                  <a:pt x="23006" y="9024"/>
                </a:lnTo>
                <a:lnTo>
                  <a:pt x="22946" y="8426"/>
                </a:lnTo>
                <a:lnTo>
                  <a:pt x="22827" y="7889"/>
                </a:lnTo>
                <a:lnTo>
                  <a:pt x="22707" y="7291"/>
                </a:lnTo>
                <a:lnTo>
                  <a:pt x="22528" y="6753"/>
                </a:lnTo>
                <a:lnTo>
                  <a:pt x="22349" y="6215"/>
                </a:lnTo>
                <a:lnTo>
                  <a:pt x="21811" y="5200"/>
                </a:lnTo>
                <a:lnTo>
                  <a:pt x="21213" y="4243"/>
                </a:lnTo>
                <a:lnTo>
                  <a:pt x="20496" y="3407"/>
                </a:lnTo>
                <a:lnTo>
                  <a:pt x="19719" y="2630"/>
                </a:lnTo>
                <a:lnTo>
                  <a:pt x="18823" y="1973"/>
                </a:lnTo>
                <a:lnTo>
                  <a:pt x="17867" y="1375"/>
                </a:lnTo>
                <a:lnTo>
                  <a:pt x="16851" y="837"/>
                </a:lnTo>
                <a:lnTo>
                  <a:pt x="15776" y="479"/>
                </a:lnTo>
                <a:lnTo>
                  <a:pt x="14700" y="180"/>
                </a:lnTo>
                <a:lnTo>
                  <a:pt x="13565" y="61"/>
                </a:lnTo>
                <a:lnTo>
                  <a:pt x="12429" y="1"/>
                </a:lnTo>
                <a:close/>
              </a:path>
            </a:pathLst>
          </a:custGeom>
          <a:solidFill>
            <a:srgbClr val="FFA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2519519" y="94934"/>
            <a:ext cx="419672" cy="425019"/>
          </a:xfrm>
          <a:custGeom>
            <a:avLst/>
            <a:gdLst/>
            <a:ahLst/>
            <a:cxnLst/>
            <a:rect l="l" t="t" r="r" b="b"/>
            <a:pathLst>
              <a:path w="23544" h="23844" extrusionOk="0">
                <a:moveTo>
                  <a:pt x="12429" y="1"/>
                </a:moveTo>
                <a:lnTo>
                  <a:pt x="11234" y="120"/>
                </a:lnTo>
                <a:lnTo>
                  <a:pt x="10099" y="359"/>
                </a:lnTo>
                <a:lnTo>
                  <a:pt x="9023" y="718"/>
                </a:lnTo>
                <a:lnTo>
                  <a:pt x="7948" y="1136"/>
                </a:lnTo>
                <a:lnTo>
                  <a:pt x="6872" y="1614"/>
                </a:lnTo>
                <a:lnTo>
                  <a:pt x="5856" y="2212"/>
                </a:lnTo>
                <a:lnTo>
                  <a:pt x="4960" y="2869"/>
                </a:lnTo>
                <a:lnTo>
                  <a:pt x="4064" y="3586"/>
                </a:lnTo>
                <a:lnTo>
                  <a:pt x="3227" y="4363"/>
                </a:lnTo>
                <a:lnTo>
                  <a:pt x="2510" y="5259"/>
                </a:lnTo>
                <a:lnTo>
                  <a:pt x="1853" y="6156"/>
                </a:lnTo>
                <a:lnTo>
                  <a:pt x="1255" y="7112"/>
                </a:lnTo>
                <a:lnTo>
                  <a:pt x="777" y="8128"/>
                </a:lnTo>
                <a:lnTo>
                  <a:pt x="418" y="9203"/>
                </a:lnTo>
                <a:lnTo>
                  <a:pt x="179" y="10279"/>
                </a:lnTo>
                <a:lnTo>
                  <a:pt x="0" y="11414"/>
                </a:lnTo>
                <a:lnTo>
                  <a:pt x="0" y="12609"/>
                </a:lnTo>
                <a:lnTo>
                  <a:pt x="179" y="13804"/>
                </a:lnTo>
                <a:lnTo>
                  <a:pt x="418" y="14999"/>
                </a:lnTo>
                <a:lnTo>
                  <a:pt x="777" y="16075"/>
                </a:lnTo>
                <a:lnTo>
                  <a:pt x="1315" y="17151"/>
                </a:lnTo>
                <a:lnTo>
                  <a:pt x="1912" y="18166"/>
                </a:lnTo>
                <a:lnTo>
                  <a:pt x="2570" y="19063"/>
                </a:lnTo>
                <a:lnTo>
                  <a:pt x="3346" y="19959"/>
                </a:lnTo>
                <a:lnTo>
                  <a:pt x="4243" y="20736"/>
                </a:lnTo>
                <a:lnTo>
                  <a:pt x="5139" y="21453"/>
                </a:lnTo>
                <a:lnTo>
                  <a:pt x="6155" y="22110"/>
                </a:lnTo>
                <a:lnTo>
                  <a:pt x="7171" y="22648"/>
                </a:lnTo>
                <a:lnTo>
                  <a:pt x="8306" y="23066"/>
                </a:lnTo>
                <a:lnTo>
                  <a:pt x="9382" y="23425"/>
                </a:lnTo>
                <a:lnTo>
                  <a:pt x="10517" y="23664"/>
                </a:lnTo>
                <a:lnTo>
                  <a:pt x="11712" y="23783"/>
                </a:lnTo>
                <a:lnTo>
                  <a:pt x="12848" y="23843"/>
                </a:lnTo>
                <a:lnTo>
                  <a:pt x="14043" y="23724"/>
                </a:lnTo>
                <a:lnTo>
                  <a:pt x="15238" y="23485"/>
                </a:lnTo>
                <a:lnTo>
                  <a:pt x="16373" y="23066"/>
                </a:lnTo>
                <a:lnTo>
                  <a:pt x="17449" y="22588"/>
                </a:lnTo>
                <a:lnTo>
                  <a:pt x="18465" y="21991"/>
                </a:lnTo>
                <a:lnTo>
                  <a:pt x="19421" y="21274"/>
                </a:lnTo>
                <a:lnTo>
                  <a:pt x="20317" y="20497"/>
                </a:lnTo>
                <a:lnTo>
                  <a:pt x="21094" y="19660"/>
                </a:lnTo>
                <a:lnTo>
                  <a:pt x="21751" y="18704"/>
                </a:lnTo>
                <a:lnTo>
                  <a:pt x="22349" y="17688"/>
                </a:lnTo>
                <a:lnTo>
                  <a:pt x="22827" y="16673"/>
                </a:lnTo>
                <a:lnTo>
                  <a:pt x="23185" y="15537"/>
                </a:lnTo>
                <a:lnTo>
                  <a:pt x="23424" y="14402"/>
                </a:lnTo>
                <a:lnTo>
                  <a:pt x="23544" y="13207"/>
                </a:lnTo>
                <a:lnTo>
                  <a:pt x="23544" y="12071"/>
                </a:lnTo>
                <a:lnTo>
                  <a:pt x="23484" y="11474"/>
                </a:lnTo>
                <a:lnTo>
                  <a:pt x="23364" y="10876"/>
                </a:lnTo>
                <a:lnTo>
                  <a:pt x="23185" y="10279"/>
                </a:lnTo>
                <a:lnTo>
                  <a:pt x="23006" y="9681"/>
                </a:lnTo>
                <a:lnTo>
                  <a:pt x="23006" y="9024"/>
                </a:lnTo>
                <a:lnTo>
                  <a:pt x="22946" y="8426"/>
                </a:lnTo>
                <a:lnTo>
                  <a:pt x="22827" y="7889"/>
                </a:lnTo>
                <a:lnTo>
                  <a:pt x="22707" y="7291"/>
                </a:lnTo>
                <a:lnTo>
                  <a:pt x="22528" y="6753"/>
                </a:lnTo>
                <a:lnTo>
                  <a:pt x="22349" y="6215"/>
                </a:lnTo>
                <a:lnTo>
                  <a:pt x="21811" y="5200"/>
                </a:lnTo>
                <a:lnTo>
                  <a:pt x="21213" y="4243"/>
                </a:lnTo>
                <a:lnTo>
                  <a:pt x="20496" y="3407"/>
                </a:lnTo>
                <a:lnTo>
                  <a:pt x="19719" y="2630"/>
                </a:lnTo>
                <a:lnTo>
                  <a:pt x="18823" y="1973"/>
                </a:lnTo>
                <a:lnTo>
                  <a:pt x="17867" y="1375"/>
                </a:lnTo>
                <a:lnTo>
                  <a:pt x="16851" y="837"/>
                </a:lnTo>
                <a:lnTo>
                  <a:pt x="15776" y="479"/>
                </a:lnTo>
                <a:lnTo>
                  <a:pt x="14700" y="180"/>
                </a:lnTo>
                <a:lnTo>
                  <a:pt x="13565" y="61"/>
                </a:lnTo>
                <a:lnTo>
                  <a:pt x="12429" y="1"/>
                </a:lnTo>
                <a:close/>
              </a:path>
            </a:pathLst>
          </a:custGeom>
          <a:solidFill>
            <a:srgbClr val="FFD0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Google Shape;13;p2"/>
          <p:cNvSpPr/>
          <p:nvPr/>
        </p:nvSpPr>
        <p:spPr>
          <a:xfrm rot="8336996">
            <a:off x="4243138" y="-22224"/>
            <a:ext cx="467049" cy="473000"/>
          </a:xfrm>
          <a:custGeom>
            <a:avLst/>
            <a:gdLst/>
            <a:ahLst/>
            <a:cxnLst/>
            <a:rect l="l" t="t" r="r" b="b"/>
            <a:pathLst>
              <a:path w="23544" h="23844" extrusionOk="0">
                <a:moveTo>
                  <a:pt x="12429" y="1"/>
                </a:moveTo>
                <a:lnTo>
                  <a:pt x="11234" y="120"/>
                </a:lnTo>
                <a:lnTo>
                  <a:pt x="10099" y="359"/>
                </a:lnTo>
                <a:lnTo>
                  <a:pt x="9023" y="718"/>
                </a:lnTo>
                <a:lnTo>
                  <a:pt x="7948" y="1136"/>
                </a:lnTo>
                <a:lnTo>
                  <a:pt x="6872" y="1614"/>
                </a:lnTo>
                <a:lnTo>
                  <a:pt x="5856" y="2212"/>
                </a:lnTo>
                <a:lnTo>
                  <a:pt x="4960" y="2869"/>
                </a:lnTo>
                <a:lnTo>
                  <a:pt x="4064" y="3586"/>
                </a:lnTo>
                <a:lnTo>
                  <a:pt x="3227" y="4363"/>
                </a:lnTo>
                <a:lnTo>
                  <a:pt x="2510" y="5259"/>
                </a:lnTo>
                <a:lnTo>
                  <a:pt x="1853" y="6156"/>
                </a:lnTo>
                <a:lnTo>
                  <a:pt x="1255" y="7112"/>
                </a:lnTo>
                <a:lnTo>
                  <a:pt x="777" y="8128"/>
                </a:lnTo>
                <a:lnTo>
                  <a:pt x="418" y="9203"/>
                </a:lnTo>
                <a:lnTo>
                  <a:pt x="179" y="10279"/>
                </a:lnTo>
                <a:lnTo>
                  <a:pt x="0" y="11414"/>
                </a:lnTo>
                <a:lnTo>
                  <a:pt x="0" y="12609"/>
                </a:lnTo>
                <a:lnTo>
                  <a:pt x="179" y="13804"/>
                </a:lnTo>
                <a:lnTo>
                  <a:pt x="418" y="14999"/>
                </a:lnTo>
                <a:lnTo>
                  <a:pt x="777" y="16075"/>
                </a:lnTo>
                <a:lnTo>
                  <a:pt x="1315" y="17151"/>
                </a:lnTo>
                <a:lnTo>
                  <a:pt x="1912" y="18166"/>
                </a:lnTo>
                <a:lnTo>
                  <a:pt x="2570" y="19063"/>
                </a:lnTo>
                <a:lnTo>
                  <a:pt x="3346" y="19959"/>
                </a:lnTo>
                <a:lnTo>
                  <a:pt x="4243" y="20736"/>
                </a:lnTo>
                <a:lnTo>
                  <a:pt x="5139" y="21453"/>
                </a:lnTo>
                <a:lnTo>
                  <a:pt x="6155" y="22110"/>
                </a:lnTo>
                <a:lnTo>
                  <a:pt x="7171" y="22648"/>
                </a:lnTo>
                <a:lnTo>
                  <a:pt x="8306" y="23066"/>
                </a:lnTo>
                <a:lnTo>
                  <a:pt x="9382" y="23425"/>
                </a:lnTo>
                <a:lnTo>
                  <a:pt x="10517" y="23664"/>
                </a:lnTo>
                <a:lnTo>
                  <a:pt x="11712" y="23783"/>
                </a:lnTo>
                <a:lnTo>
                  <a:pt x="12848" y="23843"/>
                </a:lnTo>
                <a:lnTo>
                  <a:pt x="14043" y="23724"/>
                </a:lnTo>
                <a:lnTo>
                  <a:pt x="15238" y="23485"/>
                </a:lnTo>
                <a:lnTo>
                  <a:pt x="16373" y="23066"/>
                </a:lnTo>
                <a:lnTo>
                  <a:pt x="17449" y="22588"/>
                </a:lnTo>
                <a:lnTo>
                  <a:pt x="18465" y="21991"/>
                </a:lnTo>
                <a:lnTo>
                  <a:pt x="19421" y="21274"/>
                </a:lnTo>
                <a:lnTo>
                  <a:pt x="20317" y="20497"/>
                </a:lnTo>
                <a:lnTo>
                  <a:pt x="21094" y="19660"/>
                </a:lnTo>
                <a:lnTo>
                  <a:pt x="21751" y="18704"/>
                </a:lnTo>
                <a:lnTo>
                  <a:pt x="22349" y="17688"/>
                </a:lnTo>
                <a:lnTo>
                  <a:pt x="22827" y="16673"/>
                </a:lnTo>
                <a:lnTo>
                  <a:pt x="23185" y="15537"/>
                </a:lnTo>
                <a:lnTo>
                  <a:pt x="23424" y="14402"/>
                </a:lnTo>
                <a:lnTo>
                  <a:pt x="23544" y="13207"/>
                </a:lnTo>
                <a:lnTo>
                  <a:pt x="23544" y="12071"/>
                </a:lnTo>
                <a:lnTo>
                  <a:pt x="23484" y="11474"/>
                </a:lnTo>
                <a:lnTo>
                  <a:pt x="23364" y="10876"/>
                </a:lnTo>
                <a:lnTo>
                  <a:pt x="23185" y="10279"/>
                </a:lnTo>
                <a:lnTo>
                  <a:pt x="23006" y="9681"/>
                </a:lnTo>
                <a:lnTo>
                  <a:pt x="23006" y="9024"/>
                </a:lnTo>
                <a:lnTo>
                  <a:pt x="22946" y="8426"/>
                </a:lnTo>
                <a:lnTo>
                  <a:pt x="22827" y="7889"/>
                </a:lnTo>
                <a:lnTo>
                  <a:pt x="22707" y="7291"/>
                </a:lnTo>
                <a:lnTo>
                  <a:pt x="22528" y="6753"/>
                </a:lnTo>
                <a:lnTo>
                  <a:pt x="22349" y="6215"/>
                </a:lnTo>
                <a:lnTo>
                  <a:pt x="21811" y="5200"/>
                </a:lnTo>
                <a:lnTo>
                  <a:pt x="21213" y="4243"/>
                </a:lnTo>
                <a:lnTo>
                  <a:pt x="20496" y="3407"/>
                </a:lnTo>
                <a:lnTo>
                  <a:pt x="19719" y="2630"/>
                </a:lnTo>
                <a:lnTo>
                  <a:pt x="18823" y="1973"/>
                </a:lnTo>
                <a:lnTo>
                  <a:pt x="17867" y="1375"/>
                </a:lnTo>
                <a:lnTo>
                  <a:pt x="16851" y="837"/>
                </a:lnTo>
                <a:lnTo>
                  <a:pt x="15776" y="479"/>
                </a:lnTo>
                <a:lnTo>
                  <a:pt x="14700" y="180"/>
                </a:lnTo>
                <a:lnTo>
                  <a:pt x="13565" y="61"/>
                </a:lnTo>
                <a:lnTo>
                  <a:pt x="12429" y="1"/>
                </a:lnTo>
                <a:close/>
              </a:path>
            </a:pathLst>
          </a:custGeom>
          <a:solidFill>
            <a:srgbClr val="AAED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Google Shape;14;p2"/>
          <p:cNvSpPr/>
          <p:nvPr/>
        </p:nvSpPr>
        <p:spPr>
          <a:xfrm rot="3778801">
            <a:off x="8116057" y="3817380"/>
            <a:ext cx="580177" cy="587409"/>
          </a:xfrm>
          <a:custGeom>
            <a:avLst/>
            <a:gdLst/>
            <a:ahLst/>
            <a:cxnLst/>
            <a:rect l="l" t="t" r="r" b="b"/>
            <a:pathLst>
              <a:path w="23544" h="23844" extrusionOk="0">
                <a:moveTo>
                  <a:pt x="12429" y="1"/>
                </a:moveTo>
                <a:lnTo>
                  <a:pt x="11234" y="120"/>
                </a:lnTo>
                <a:lnTo>
                  <a:pt x="10099" y="359"/>
                </a:lnTo>
                <a:lnTo>
                  <a:pt x="9023" y="718"/>
                </a:lnTo>
                <a:lnTo>
                  <a:pt x="7948" y="1136"/>
                </a:lnTo>
                <a:lnTo>
                  <a:pt x="6872" y="1614"/>
                </a:lnTo>
                <a:lnTo>
                  <a:pt x="5856" y="2212"/>
                </a:lnTo>
                <a:lnTo>
                  <a:pt x="4960" y="2869"/>
                </a:lnTo>
                <a:lnTo>
                  <a:pt x="4064" y="3586"/>
                </a:lnTo>
                <a:lnTo>
                  <a:pt x="3227" y="4363"/>
                </a:lnTo>
                <a:lnTo>
                  <a:pt x="2510" y="5259"/>
                </a:lnTo>
                <a:lnTo>
                  <a:pt x="1853" y="6156"/>
                </a:lnTo>
                <a:lnTo>
                  <a:pt x="1255" y="7112"/>
                </a:lnTo>
                <a:lnTo>
                  <a:pt x="777" y="8128"/>
                </a:lnTo>
                <a:lnTo>
                  <a:pt x="418" y="9203"/>
                </a:lnTo>
                <a:lnTo>
                  <a:pt x="179" y="10279"/>
                </a:lnTo>
                <a:lnTo>
                  <a:pt x="0" y="11414"/>
                </a:lnTo>
                <a:lnTo>
                  <a:pt x="0" y="12609"/>
                </a:lnTo>
                <a:lnTo>
                  <a:pt x="179" y="13804"/>
                </a:lnTo>
                <a:lnTo>
                  <a:pt x="418" y="14999"/>
                </a:lnTo>
                <a:lnTo>
                  <a:pt x="777" y="16075"/>
                </a:lnTo>
                <a:lnTo>
                  <a:pt x="1315" y="17151"/>
                </a:lnTo>
                <a:lnTo>
                  <a:pt x="1912" y="18166"/>
                </a:lnTo>
                <a:lnTo>
                  <a:pt x="2570" y="19063"/>
                </a:lnTo>
                <a:lnTo>
                  <a:pt x="3346" y="19959"/>
                </a:lnTo>
                <a:lnTo>
                  <a:pt x="4243" y="20736"/>
                </a:lnTo>
                <a:lnTo>
                  <a:pt x="5139" y="21453"/>
                </a:lnTo>
                <a:lnTo>
                  <a:pt x="6155" y="22110"/>
                </a:lnTo>
                <a:lnTo>
                  <a:pt x="7171" y="22648"/>
                </a:lnTo>
                <a:lnTo>
                  <a:pt x="8306" y="23066"/>
                </a:lnTo>
                <a:lnTo>
                  <a:pt x="9382" y="23425"/>
                </a:lnTo>
                <a:lnTo>
                  <a:pt x="10517" y="23664"/>
                </a:lnTo>
                <a:lnTo>
                  <a:pt x="11712" y="23783"/>
                </a:lnTo>
                <a:lnTo>
                  <a:pt x="12848" y="23843"/>
                </a:lnTo>
                <a:lnTo>
                  <a:pt x="14043" y="23724"/>
                </a:lnTo>
                <a:lnTo>
                  <a:pt x="15238" y="23485"/>
                </a:lnTo>
                <a:lnTo>
                  <a:pt x="16373" y="23066"/>
                </a:lnTo>
                <a:lnTo>
                  <a:pt x="17449" y="22588"/>
                </a:lnTo>
                <a:lnTo>
                  <a:pt x="18465" y="21991"/>
                </a:lnTo>
                <a:lnTo>
                  <a:pt x="19421" y="21274"/>
                </a:lnTo>
                <a:lnTo>
                  <a:pt x="20317" y="20497"/>
                </a:lnTo>
                <a:lnTo>
                  <a:pt x="21094" y="19660"/>
                </a:lnTo>
                <a:lnTo>
                  <a:pt x="21751" y="18704"/>
                </a:lnTo>
                <a:lnTo>
                  <a:pt x="22349" y="17688"/>
                </a:lnTo>
                <a:lnTo>
                  <a:pt x="22827" y="16673"/>
                </a:lnTo>
                <a:lnTo>
                  <a:pt x="23185" y="15537"/>
                </a:lnTo>
                <a:lnTo>
                  <a:pt x="23424" y="14402"/>
                </a:lnTo>
                <a:lnTo>
                  <a:pt x="23544" y="13207"/>
                </a:lnTo>
                <a:lnTo>
                  <a:pt x="23544" y="12071"/>
                </a:lnTo>
                <a:lnTo>
                  <a:pt x="23484" y="11474"/>
                </a:lnTo>
                <a:lnTo>
                  <a:pt x="23364" y="10876"/>
                </a:lnTo>
                <a:lnTo>
                  <a:pt x="23185" y="10279"/>
                </a:lnTo>
                <a:lnTo>
                  <a:pt x="23006" y="9681"/>
                </a:lnTo>
                <a:lnTo>
                  <a:pt x="23006" y="9024"/>
                </a:lnTo>
                <a:lnTo>
                  <a:pt x="22946" y="8426"/>
                </a:lnTo>
                <a:lnTo>
                  <a:pt x="22827" y="7889"/>
                </a:lnTo>
                <a:lnTo>
                  <a:pt x="22707" y="7291"/>
                </a:lnTo>
                <a:lnTo>
                  <a:pt x="22528" y="6753"/>
                </a:lnTo>
                <a:lnTo>
                  <a:pt x="22349" y="6215"/>
                </a:lnTo>
                <a:lnTo>
                  <a:pt x="21811" y="5200"/>
                </a:lnTo>
                <a:lnTo>
                  <a:pt x="21213" y="4243"/>
                </a:lnTo>
                <a:lnTo>
                  <a:pt x="20496" y="3407"/>
                </a:lnTo>
                <a:lnTo>
                  <a:pt x="19719" y="2630"/>
                </a:lnTo>
                <a:lnTo>
                  <a:pt x="18823" y="1973"/>
                </a:lnTo>
                <a:lnTo>
                  <a:pt x="17867" y="1375"/>
                </a:lnTo>
                <a:lnTo>
                  <a:pt x="16851" y="837"/>
                </a:lnTo>
                <a:lnTo>
                  <a:pt x="15776" y="479"/>
                </a:lnTo>
                <a:lnTo>
                  <a:pt x="14700" y="180"/>
                </a:lnTo>
                <a:lnTo>
                  <a:pt x="13565" y="61"/>
                </a:lnTo>
                <a:lnTo>
                  <a:pt x="12429" y="1"/>
                </a:lnTo>
                <a:close/>
              </a:path>
            </a:pathLst>
          </a:custGeom>
          <a:solidFill>
            <a:srgbClr val="FF7B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Google Shape;15;p2"/>
          <p:cNvSpPr/>
          <p:nvPr/>
        </p:nvSpPr>
        <p:spPr>
          <a:xfrm rot="6668499">
            <a:off x="5293109" y="3771186"/>
            <a:ext cx="892234" cy="662795"/>
          </a:xfrm>
          <a:custGeom>
            <a:avLst/>
            <a:gdLst/>
            <a:ahLst/>
            <a:cxnLst/>
            <a:rect l="l" t="t" r="r" b="b"/>
            <a:pathLst>
              <a:path w="35017" h="31731" extrusionOk="0">
                <a:moveTo>
                  <a:pt x="16911" y="1"/>
                </a:moveTo>
                <a:lnTo>
                  <a:pt x="15596" y="61"/>
                </a:lnTo>
                <a:lnTo>
                  <a:pt x="14282" y="240"/>
                </a:lnTo>
                <a:lnTo>
                  <a:pt x="13027" y="479"/>
                </a:lnTo>
                <a:lnTo>
                  <a:pt x="11772" y="837"/>
                </a:lnTo>
                <a:lnTo>
                  <a:pt x="10517" y="1256"/>
                </a:lnTo>
                <a:lnTo>
                  <a:pt x="9442" y="1734"/>
                </a:lnTo>
                <a:lnTo>
                  <a:pt x="8366" y="2331"/>
                </a:lnTo>
                <a:lnTo>
                  <a:pt x="7350" y="2989"/>
                </a:lnTo>
                <a:lnTo>
                  <a:pt x="6454" y="3706"/>
                </a:lnTo>
                <a:lnTo>
                  <a:pt x="5558" y="4542"/>
                </a:lnTo>
                <a:lnTo>
                  <a:pt x="4721" y="5379"/>
                </a:lnTo>
                <a:lnTo>
                  <a:pt x="3944" y="6275"/>
                </a:lnTo>
                <a:lnTo>
                  <a:pt x="3227" y="7231"/>
                </a:lnTo>
                <a:lnTo>
                  <a:pt x="2570" y="8247"/>
                </a:lnTo>
                <a:lnTo>
                  <a:pt x="2032" y="9323"/>
                </a:lnTo>
                <a:lnTo>
                  <a:pt x="1494" y="10398"/>
                </a:lnTo>
                <a:lnTo>
                  <a:pt x="1076" y="11534"/>
                </a:lnTo>
                <a:lnTo>
                  <a:pt x="717" y="12669"/>
                </a:lnTo>
                <a:lnTo>
                  <a:pt x="419" y="13804"/>
                </a:lnTo>
                <a:lnTo>
                  <a:pt x="180" y="14999"/>
                </a:lnTo>
                <a:lnTo>
                  <a:pt x="60" y="16194"/>
                </a:lnTo>
                <a:lnTo>
                  <a:pt x="0" y="17569"/>
                </a:lnTo>
                <a:lnTo>
                  <a:pt x="60" y="18824"/>
                </a:lnTo>
                <a:lnTo>
                  <a:pt x="180" y="20079"/>
                </a:lnTo>
                <a:lnTo>
                  <a:pt x="478" y="21274"/>
                </a:lnTo>
                <a:lnTo>
                  <a:pt x="837" y="22349"/>
                </a:lnTo>
                <a:lnTo>
                  <a:pt x="1315" y="23425"/>
                </a:lnTo>
                <a:lnTo>
                  <a:pt x="1853" y="24441"/>
                </a:lnTo>
                <a:lnTo>
                  <a:pt x="2510" y="25457"/>
                </a:lnTo>
                <a:lnTo>
                  <a:pt x="3287" y="26353"/>
                </a:lnTo>
                <a:lnTo>
                  <a:pt x="4064" y="27189"/>
                </a:lnTo>
                <a:lnTo>
                  <a:pt x="4960" y="27966"/>
                </a:lnTo>
                <a:lnTo>
                  <a:pt x="5976" y="28683"/>
                </a:lnTo>
                <a:lnTo>
                  <a:pt x="6992" y="29281"/>
                </a:lnTo>
                <a:lnTo>
                  <a:pt x="8127" y="29878"/>
                </a:lnTo>
                <a:lnTo>
                  <a:pt x="9322" y="30356"/>
                </a:lnTo>
                <a:lnTo>
                  <a:pt x="10517" y="30834"/>
                </a:lnTo>
                <a:lnTo>
                  <a:pt x="11892" y="31193"/>
                </a:lnTo>
                <a:lnTo>
                  <a:pt x="13206" y="31492"/>
                </a:lnTo>
                <a:lnTo>
                  <a:pt x="14581" y="31671"/>
                </a:lnTo>
                <a:lnTo>
                  <a:pt x="16015" y="31731"/>
                </a:lnTo>
                <a:lnTo>
                  <a:pt x="17389" y="31671"/>
                </a:lnTo>
                <a:lnTo>
                  <a:pt x="18763" y="31552"/>
                </a:lnTo>
                <a:lnTo>
                  <a:pt x="20138" y="31313"/>
                </a:lnTo>
                <a:lnTo>
                  <a:pt x="21452" y="30954"/>
                </a:lnTo>
                <a:lnTo>
                  <a:pt x="22110" y="30715"/>
                </a:lnTo>
                <a:lnTo>
                  <a:pt x="22767" y="30476"/>
                </a:lnTo>
                <a:lnTo>
                  <a:pt x="24022" y="29878"/>
                </a:lnTo>
                <a:lnTo>
                  <a:pt x="25217" y="29161"/>
                </a:lnTo>
                <a:lnTo>
                  <a:pt x="26293" y="28385"/>
                </a:lnTo>
                <a:lnTo>
                  <a:pt x="27428" y="27548"/>
                </a:lnTo>
                <a:lnTo>
                  <a:pt x="28444" y="26652"/>
                </a:lnTo>
                <a:lnTo>
                  <a:pt x="30476" y="24739"/>
                </a:lnTo>
                <a:lnTo>
                  <a:pt x="31013" y="24261"/>
                </a:lnTo>
                <a:lnTo>
                  <a:pt x="31551" y="23664"/>
                </a:lnTo>
                <a:lnTo>
                  <a:pt x="32029" y="23126"/>
                </a:lnTo>
                <a:lnTo>
                  <a:pt x="32447" y="22529"/>
                </a:lnTo>
                <a:lnTo>
                  <a:pt x="32866" y="21931"/>
                </a:lnTo>
                <a:lnTo>
                  <a:pt x="33224" y="21333"/>
                </a:lnTo>
                <a:lnTo>
                  <a:pt x="33523" y="20676"/>
                </a:lnTo>
                <a:lnTo>
                  <a:pt x="33822" y="20019"/>
                </a:lnTo>
                <a:lnTo>
                  <a:pt x="34360" y="18704"/>
                </a:lnTo>
                <a:lnTo>
                  <a:pt x="34718" y="17390"/>
                </a:lnTo>
                <a:lnTo>
                  <a:pt x="34957" y="16015"/>
                </a:lnTo>
                <a:lnTo>
                  <a:pt x="35017" y="14641"/>
                </a:lnTo>
                <a:lnTo>
                  <a:pt x="35017" y="13924"/>
                </a:lnTo>
                <a:lnTo>
                  <a:pt x="34957" y="13266"/>
                </a:lnTo>
                <a:lnTo>
                  <a:pt x="34838" y="12549"/>
                </a:lnTo>
                <a:lnTo>
                  <a:pt x="34718" y="11892"/>
                </a:lnTo>
                <a:lnTo>
                  <a:pt x="34599" y="11235"/>
                </a:lnTo>
                <a:lnTo>
                  <a:pt x="34360" y="10577"/>
                </a:lnTo>
                <a:lnTo>
                  <a:pt x="34121" y="9920"/>
                </a:lnTo>
                <a:lnTo>
                  <a:pt x="33882" y="9263"/>
                </a:lnTo>
                <a:lnTo>
                  <a:pt x="33583" y="8606"/>
                </a:lnTo>
                <a:lnTo>
                  <a:pt x="33224" y="8008"/>
                </a:lnTo>
                <a:lnTo>
                  <a:pt x="32806" y="7410"/>
                </a:lnTo>
                <a:lnTo>
                  <a:pt x="32388" y="6813"/>
                </a:lnTo>
                <a:lnTo>
                  <a:pt x="31910" y="6275"/>
                </a:lnTo>
                <a:lnTo>
                  <a:pt x="31432" y="5737"/>
                </a:lnTo>
                <a:lnTo>
                  <a:pt x="30894" y="5200"/>
                </a:lnTo>
                <a:lnTo>
                  <a:pt x="30296" y="4721"/>
                </a:lnTo>
                <a:lnTo>
                  <a:pt x="29280" y="3945"/>
                </a:lnTo>
                <a:lnTo>
                  <a:pt x="28205" y="3228"/>
                </a:lnTo>
                <a:lnTo>
                  <a:pt x="27069" y="2570"/>
                </a:lnTo>
                <a:lnTo>
                  <a:pt x="25874" y="1973"/>
                </a:lnTo>
                <a:lnTo>
                  <a:pt x="24679" y="1435"/>
                </a:lnTo>
                <a:lnTo>
                  <a:pt x="23424" y="1017"/>
                </a:lnTo>
                <a:lnTo>
                  <a:pt x="22170" y="658"/>
                </a:lnTo>
                <a:lnTo>
                  <a:pt x="20855" y="359"/>
                </a:lnTo>
                <a:lnTo>
                  <a:pt x="19540" y="180"/>
                </a:lnTo>
                <a:lnTo>
                  <a:pt x="18226" y="61"/>
                </a:lnTo>
                <a:lnTo>
                  <a:pt x="16911" y="1"/>
                </a:lnTo>
                <a:close/>
              </a:path>
            </a:pathLst>
          </a:custGeom>
          <a:solidFill>
            <a:srgbClr val="C2ED2D">
              <a:alpha val="7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Google Shape;16;p2"/>
          <p:cNvSpPr/>
          <p:nvPr/>
        </p:nvSpPr>
        <p:spPr>
          <a:xfrm rot="-3835491">
            <a:off x="5235980" y="3951326"/>
            <a:ext cx="467040" cy="423284"/>
          </a:xfrm>
          <a:custGeom>
            <a:avLst/>
            <a:gdLst/>
            <a:ahLst/>
            <a:cxnLst/>
            <a:rect l="l" t="t" r="r" b="b"/>
            <a:pathLst>
              <a:path w="35017" h="31731" extrusionOk="0">
                <a:moveTo>
                  <a:pt x="16911" y="1"/>
                </a:moveTo>
                <a:lnTo>
                  <a:pt x="15596" y="61"/>
                </a:lnTo>
                <a:lnTo>
                  <a:pt x="14282" y="240"/>
                </a:lnTo>
                <a:lnTo>
                  <a:pt x="13027" y="479"/>
                </a:lnTo>
                <a:lnTo>
                  <a:pt x="11772" y="837"/>
                </a:lnTo>
                <a:lnTo>
                  <a:pt x="10517" y="1256"/>
                </a:lnTo>
                <a:lnTo>
                  <a:pt x="9442" y="1734"/>
                </a:lnTo>
                <a:lnTo>
                  <a:pt x="8366" y="2331"/>
                </a:lnTo>
                <a:lnTo>
                  <a:pt x="7350" y="2989"/>
                </a:lnTo>
                <a:lnTo>
                  <a:pt x="6454" y="3706"/>
                </a:lnTo>
                <a:lnTo>
                  <a:pt x="5558" y="4542"/>
                </a:lnTo>
                <a:lnTo>
                  <a:pt x="4721" y="5379"/>
                </a:lnTo>
                <a:lnTo>
                  <a:pt x="3944" y="6275"/>
                </a:lnTo>
                <a:lnTo>
                  <a:pt x="3227" y="7231"/>
                </a:lnTo>
                <a:lnTo>
                  <a:pt x="2570" y="8247"/>
                </a:lnTo>
                <a:lnTo>
                  <a:pt x="2032" y="9323"/>
                </a:lnTo>
                <a:lnTo>
                  <a:pt x="1494" y="10398"/>
                </a:lnTo>
                <a:lnTo>
                  <a:pt x="1076" y="11534"/>
                </a:lnTo>
                <a:lnTo>
                  <a:pt x="717" y="12669"/>
                </a:lnTo>
                <a:lnTo>
                  <a:pt x="419" y="13804"/>
                </a:lnTo>
                <a:lnTo>
                  <a:pt x="180" y="14999"/>
                </a:lnTo>
                <a:lnTo>
                  <a:pt x="60" y="16194"/>
                </a:lnTo>
                <a:lnTo>
                  <a:pt x="0" y="17569"/>
                </a:lnTo>
                <a:lnTo>
                  <a:pt x="60" y="18824"/>
                </a:lnTo>
                <a:lnTo>
                  <a:pt x="180" y="20079"/>
                </a:lnTo>
                <a:lnTo>
                  <a:pt x="478" y="21274"/>
                </a:lnTo>
                <a:lnTo>
                  <a:pt x="837" y="22349"/>
                </a:lnTo>
                <a:lnTo>
                  <a:pt x="1315" y="23425"/>
                </a:lnTo>
                <a:lnTo>
                  <a:pt x="1853" y="24441"/>
                </a:lnTo>
                <a:lnTo>
                  <a:pt x="2510" y="25457"/>
                </a:lnTo>
                <a:lnTo>
                  <a:pt x="3287" y="26353"/>
                </a:lnTo>
                <a:lnTo>
                  <a:pt x="4064" y="27189"/>
                </a:lnTo>
                <a:lnTo>
                  <a:pt x="4960" y="27966"/>
                </a:lnTo>
                <a:lnTo>
                  <a:pt x="5976" y="28683"/>
                </a:lnTo>
                <a:lnTo>
                  <a:pt x="6992" y="29281"/>
                </a:lnTo>
                <a:lnTo>
                  <a:pt x="8127" y="29878"/>
                </a:lnTo>
                <a:lnTo>
                  <a:pt x="9322" y="30356"/>
                </a:lnTo>
                <a:lnTo>
                  <a:pt x="10517" y="30834"/>
                </a:lnTo>
                <a:lnTo>
                  <a:pt x="11892" y="31193"/>
                </a:lnTo>
                <a:lnTo>
                  <a:pt x="13206" y="31492"/>
                </a:lnTo>
                <a:lnTo>
                  <a:pt x="14581" y="31671"/>
                </a:lnTo>
                <a:lnTo>
                  <a:pt x="16015" y="31731"/>
                </a:lnTo>
                <a:lnTo>
                  <a:pt x="17389" y="31671"/>
                </a:lnTo>
                <a:lnTo>
                  <a:pt x="18763" y="31552"/>
                </a:lnTo>
                <a:lnTo>
                  <a:pt x="20138" y="31313"/>
                </a:lnTo>
                <a:lnTo>
                  <a:pt x="21452" y="30954"/>
                </a:lnTo>
                <a:lnTo>
                  <a:pt x="22110" y="30715"/>
                </a:lnTo>
                <a:lnTo>
                  <a:pt x="22767" y="30476"/>
                </a:lnTo>
                <a:lnTo>
                  <a:pt x="24022" y="29878"/>
                </a:lnTo>
                <a:lnTo>
                  <a:pt x="25217" y="29161"/>
                </a:lnTo>
                <a:lnTo>
                  <a:pt x="26293" y="28385"/>
                </a:lnTo>
                <a:lnTo>
                  <a:pt x="27428" y="27548"/>
                </a:lnTo>
                <a:lnTo>
                  <a:pt x="28444" y="26652"/>
                </a:lnTo>
                <a:lnTo>
                  <a:pt x="30476" y="24739"/>
                </a:lnTo>
                <a:lnTo>
                  <a:pt x="31013" y="24261"/>
                </a:lnTo>
                <a:lnTo>
                  <a:pt x="31551" y="23664"/>
                </a:lnTo>
                <a:lnTo>
                  <a:pt x="32029" y="23126"/>
                </a:lnTo>
                <a:lnTo>
                  <a:pt x="32447" y="22529"/>
                </a:lnTo>
                <a:lnTo>
                  <a:pt x="32866" y="21931"/>
                </a:lnTo>
                <a:lnTo>
                  <a:pt x="33224" y="21333"/>
                </a:lnTo>
                <a:lnTo>
                  <a:pt x="33523" y="20676"/>
                </a:lnTo>
                <a:lnTo>
                  <a:pt x="33822" y="20019"/>
                </a:lnTo>
                <a:lnTo>
                  <a:pt x="34360" y="18704"/>
                </a:lnTo>
                <a:lnTo>
                  <a:pt x="34718" y="17390"/>
                </a:lnTo>
                <a:lnTo>
                  <a:pt x="34957" y="16015"/>
                </a:lnTo>
                <a:lnTo>
                  <a:pt x="35017" y="14641"/>
                </a:lnTo>
                <a:lnTo>
                  <a:pt x="35017" y="13924"/>
                </a:lnTo>
                <a:lnTo>
                  <a:pt x="34957" y="13266"/>
                </a:lnTo>
                <a:lnTo>
                  <a:pt x="34838" y="12549"/>
                </a:lnTo>
                <a:lnTo>
                  <a:pt x="34718" y="11892"/>
                </a:lnTo>
                <a:lnTo>
                  <a:pt x="34599" y="11235"/>
                </a:lnTo>
                <a:lnTo>
                  <a:pt x="34360" y="10577"/>
                </a:lnTo>
                <a:lnTo>
                  <a:pt x="34121" y="9920"/>
                </a:lnTo>
                <a:lnTo>
                  <a:pt x="33882" y="9263"/>
                </a:lnTo>
                <a:lnTo>
                  <a:pt x="33583" y="8606"/>
                </a:lnTo>
                <a:lnTo>
                  <a:pt x="33224" y="8008"/>
                </a:lnTo>
                <a:lnTo>
                  <a:pt x="32806" y="7410"/>
                </a:lnTo>
                <a:lnTo>
                  <a:pt x="32388" y="6813"/>
                </a:lnTo>
                <a:lnTo>
                  <a:pt x="31910" y="6275"/>
                </a:lnTo>
                <a:lnTo>
                  <a:pt x="31432" y="5737"/>
                </a:lnTo>
                <a:lnTo>
                  <a:pt x="30894" y="5200"/>
                </a:lnTo>
                <a:lnTo>
                  <a:pt x="30296" y="4721"/>
                </a:lnTo>
                <a:lnTo>
                  <a:pt x="29280" y="3945"/>
                </a:lnTo>
                <a:lnTo>
                  <a:pt x="28205" y="3228"/>
                </a:lnTo>
                <a:lnTo>
                  <a:pt x="27069" y="2570"/>
                </a:lnTo>
                <a:lnTo>
                  <a:pt x="25874" y="1973"/>
                </a:lnTo>
                <a:lnTo>
                  <a:pt x="24679" y="1435"/>
                </a:lnTo>
                <a:lnTo>
                  <a:pt x="23424" y="1017"/>
                </a:lnTo>
                <a:lnTo>
                  <a:pt x="22170" y="658"/>
                </a:lnTo>
                <a:lnTo>
                  <a:pt x="20855" y="359"/>
                </a:lnTo>
                <a:lnTo>
                  <a:pt x="19540" y="180"/>
                </a:lnTo>
                <a:lnTo>
                  <a:pt x="18226" y="61"/>
                </a:lnTo>
                <a:lnTo>
                  <a:pt x="16911" y="1"/>
                </a:lnTo>
                <a:close/>
              </a:path>
            </a:pathLst>
          </a:custGeom>
          <a:solidFill>
            <a:srgbClr val="FFFD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Google Shape;17;p2"/>
          <p:cNvSpPr/>
          <p:nvPr/>
        </p:nvSpPr>
        <p:spPr>
          <a:xfrm rot="-6648350">
            <a:off x="8451648" y="629713"/>
            <a:ext cx="922830" cy="757732"/>
          </a:xfrm>
          <a:custGeom>
            <a:avLst/>
            <a:gdLst/>
            <a:ahLst/>
            <a:cxnLst/>
            <a:rect l="l" t="t" r="r" b="b"/>
            <a:pathLst>
              <a:path w="23544" h="23844" extrusionOk="0">
                <a:moveTo>
                  <a:pt x="12429" y="1"/>
                </a:moveTo>
                <a:lnTo>
                  <a:pt x="11234" y="120"/>
                </a:lnTo>
                <a:lnTo>
                  <a:pt x="10099" y="359"/>
                </a:lnTo>
                <a:lnTo>
                  <a:pt x="9023" y="718"/>
                </a:lnTo>
                <a:lnTo>
                  <a:pt x="7948" y="1136"/>
                </a:lnTo>
                <a:lnTo>
                  <a:pt x="6872" y="1614"/>
                </a:lnTo>
                <a:lnTo>
                  <a:pt x="5856" y="2212"/>
                </a:lnTo>
                <a:lnTo>
                  <a:pt x="4960" y="2869"/>
                </a:lnTo>
                <a:lnTo>
                  <a:pt x="4064" y="3586"/>
                </a:lnTo>
                <a:lnTo>
                  <a:pt x="3227" y="4363"/>
                </a:lnTo>
                <a:lnTo>
                  <a:pt x="2510" y="5259"/>
                </a:lnTo>
                <a:lnTo>
                  <a:pt x="1853" y="6156"/>
                </a:lnTo>
                <a:lnTo>
                  <a:pt x="1255" y="7112"/>
                </a:lnTo>
                <a:lnTo>
                  <a:pt x="777" y="8128"/>
                </a:lnTo>
                <a:lnTo>
                  <a:pt x="418" y="9203"/>
                </a:lnTo>
                <a:lnTo>
                  <a:pt x="179" y="10279"/>
                </a:lnTo>
                <a:lnTo>
                  <a:pt x="0" y="11414"/>
                </a:lnTo>
                <a:lnTo>
                  <a:pt x="0" y="12609"/>
                </a:lnTo>
                <a:lnTo>
                  <a:pt x="179" y="13804"/>
                </a:lnTo>
                <a:lnTo>
                  <a:pt x="418" y="14999"/>
                </a:lnTo>
                <a:lnTo>
                  <a:pt x="777" y="16075"/>
                </a:lnTo>
                <a:lnTo>
                  <a:pt x="1315" y="17151"/>
                </a:lnTo>
                <a:lnTo>
                  <a:pt x="1912" y="18166"/>
                </a:lnTo>
                <a:lnTo>
                  <a:pt x="2570" y="19063"/>
                </a:lnTo>
                <a:lnTo>
                  <a:pt x="3346" y="19959"/>
                </a:lnTo>
                <a:lnTo>
                  <a:pt x="4243" y="20736"/>
                </a:lnTo>
                <a:lnTo>
                  <a:pt x="5139" y="21453"/>
                </a:lnTo>
                <a:lnTo>
                  <a:pt x="6155" y="22110"/>
                </a:lnTo>
                <a:lnTo>
                  <a:pt x="7171" y="22648"/>
                </a:lnTo>
                <a:lnTo>
                  <a:pt x="8306" y="23066"/>
                </a:lnTo>
                <a:lnTo>
                  <a:pt x="9382" y="23425"/>
                </a:lnTo>
                <a:lnTo>
                  <a:pt x="10517" y="23664"/>
                </a:lnTo>
                <a:lnTo>
                  <a:pt x="11712" y="23783"/>
                </a:lnTo>
                <a:lnTo>
                  <a:pt x="12848" y="23843"/>
                </a:lnTo>
                <a:lnTo>
                  <a:pt x="14043" y="23724"/>
                </a:lnTo>
                <a:lnTo>
                  <a:pt x="15238" y="23485"/>
                </a:lnTo>
                <a:lnTo>
                  <a:pt x="16373" y="23066"/>
                </a:lnTo>
                <a:lnTo>
                  <a:pt x="17449" y="22588"/>
                </a:lnTo>
                <a:lnTo>
                  <a:pt x="18465" y="21991"/>
                </a:lnTo>
                <a:lnTo>
                  <a:pt x="19421" y="21274"/>
                </a:lnTo>
                <a:lnTo>
                  <a:pt x="20317" y="20497"/>
                </a:lnTo>
                <a:lnTo>
                  <a:pt x="21094" y="19660"/>
                </a:lnTo>
                <a:lnTo>
                  <a:pt x="21751" y="18704"/>
                </a:lnTo>
                <a:lnTo>
                  <a:pt x="22349" y="17688"/>
                </a:lnTo>
                <a:lnTo>
                  <a:pt x="22827" y="16673"/>
                </a:lnTo>
                <a:lnTo>
                  <a:pt x="23185" y="15537"/>
                </a:lnTo>
                <a:lnTo>
                  <a:pt x="23424" y="14402"/>
                </a:lnTo>
                <a:lnTo>
                  <a:pt x="23544" y="13207"/>
                </a:lnTo>
                <a:lnTo>
                  <a:pt x="23544" y="12071"/>
                </a:lnTo>
                <a:lnTo>
                  <a:pt x="23484" y="11474"/>
                </a:lnTo>
                <a:lnTo>
                  <a:pt x="23364" y="10876"/>
                </a:lnTo>
                <a:lnTo>
                  <a:pt x="23185" y="10279"/>
                </a:lnTo>
                <a:lnTo>
                  <a:pt x="23006" y="9681"/>
                </a:lnTo>
                <a:lnTo>
                  <a:pt x="23006" y="9024"/>
                </a:lnTo>
                <a:lnTo>
                  <a:pt x="22946" y="8426"/>
                </a:lnTo>
                <a:lnTo>
                  <a:pt x="22827" y="7889"/>
                </a:lnTo>
                <a:lnTo>
                  <a:pt x="22707" y="7291"/>
                </a:lnTo>
                <a:lnTo>
                  <a:pt x="22528" y="6753"/>
                </a:lnTo>
                <a:lnTo>
                  <a:pt x="22349" y="6215"/>
                </a:lnTo>
                <a:lnTo>
                  <a:pt x="21811" y="5200"/>
                </a:lnTo>
                <a:lnTo>
                  <a:pt x="21213" y="4243"/>
                </a:lnTo>
                <a:lnTo>
                  <a:pt x="20496" y="3407"/>
                </a:lnTo>
                <a:lnTo>
                  <a:pt x="19719" y="2630"/>
                </a:lnTo>
                <a:lnTo>
                  <a:pt x="18823" y="1973"/>
                </a:lnTo>
                <a:lnTo>
                  <a:pt x="17867" y="1375"/>
                </a:lnTo>
                <a:lnTo>
                  <a:pt x="16851" y="837"/>
                </a:lnTo>
                <a:lnTo>
                  <a:pt x="15776" y="479"/>
                </a:lnTo>
                <a:lnTo>
                  <a:pt x="14700" y="180"/>
                </a:lnTo>
                <a:lnTo>
                  <a:pt x="13565" y="61"/>
                </a:lnTo>
                <a:lnTo>
                  <a:pt x="12429" y="1"/>
                </a:lnTo>
                <a:close/>
              </a:path>
            </a:pathLst>
          </a:custGeom>
          <a:solidFill>
            <a:srgbClr val="C2ED2D">
              <a:alpha val="7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Google Shape;18;p2"/>
          <p:cNvSpPr/>
          <p:nvPr/>
        </p:nvSpPr>
        <p:spPr>
          <a:xfrm rot="-2488733">
            <a:off x="6365042" y="2437342"/>
            <a:ext cx="993792" cy="738164"/>
          </a:xfrm>
          <a:custGeom>
            <a:avLst/>
            <a:gdLst/>
            <a:ahLst/>
            <a:cxnLst/>
            <a:rect l="l" t="t" r="r" b="b"/>
            <a:pathLst>
              <a:path w="35017" h="31731" extrusionOk="0">
                <a:moveTo>
                  <a:pt x="16911" y="1"/>
                </a:moveTo>
                <a:lnTo>
                  <a:pt x="15596" y="61"/>
                </a:lnTo>
                <a:lnTo>
                  <a:pt x="14282" y="240"/>
                </a:lnTo>
                <a:lnTo>
                  <a:pt x="13027" y="479"/>
                </a:lnTo>
                <a:lnTo>
                  <a:pt x="11772" y="837"/>
                </a:lnTo>
                <a:lnTo>
                  <a:pt x="10517" y="1256"/>
                </a:lnTo>
                <a:lnTo>
                  <a:pt x="9442" y="1734"/>
                </a:lnTo>
                <a:lnTo>
                  <a:pt x="8366" y="2331"/>
                </a:lnTo>
                <a:lnTo>
                  <a:pt x="7350" y="2989"/>
                </a:lnTo>
                <a:lnTo>
                  <a:pt x="6454" y="3706"/>
                </a:lnTo>
                <a:lnTo>
                  <a:pt x="5558" y="4542"/>
                </a:lnTo>
                <a:lnTo>
                  <a:pt x="4721" y="5379"/>
                </a:lnTo>
                <a:lnTo>
                  <a:pt x="3944" y="6275"/>
                </a:lnTo>
                <a:lnTo>
                  <a:pt x="3227" y="7231"/>
                </a:lnTo>
                <a:lnTo>
                  <a:pt x="2570" y="8247"/>
                </a:lnTo>
                <a:lnTo>
                  <a:pt x="2032" y="9323"/>
                </a:lnTo>
                <a:lnTo>
                  <a:pt x="1494" y="10398"/>
                </a:lnTo>
                <a:lnTo>
                  <a:pt x="1076" y="11534"/>
                </a:lnTo>
                <a:lnTo>
                  <a:pt x="717" y="12669"/>
                </a:lnTo>
                <a:lnTo>
                  <a:pt x="419" y="13804"/>
                </a:lnTo>
                <a:lnTo>
                  <a:pt x="180" y="14999"/>
                </a:lnTo>
                <a:lnTo>
                  <a:pt x="60" y="16194"/>
                </a:lnTo>
                <a:lnTo>
                  <a:pt x="0" y="17569"/>
                </a:lnTo>
                <a:lnTo>
                  <a:pt x="60" y="18824"/>
                </a:lnTo>
                <a:lnTo>
                  <a:pt x="180" y="20079"/>
                </a:lnTo>
                <a:lnTo>
                  <a:pt x="478" y="21274"/>
                </a:lnTo>
                <a:lnTo>
                  <a:pt x="837" y="22349"/>
                </a:lnTo>
                <a:lnTo>
                  <a:pt x="1315" y="23425"/>
                </a:lnTo>
                <a:lnTo>
                  <a:pt x="1853" y="24441"/>
                </a:lnTo>
                <a:lnTo>
                  <a:pt x="2510" y="25457"/>
                </a:lnTo>
                <a:lnTo>
                  <a:pt x="3287" y="26353"/>
                </a:lnTo>
                <a:lnTo>
                  <a:pt x="4064" y="27189"/>
                </a:lnTo>
                <a:lnTo>
                  <a:pt x="4960" y="27966"/>
                </a:lnTo>
                <a:lnTo>
                  <a:pt x="5976" y="28683"/>
                </a:lnTo>
                <a:lnTo>
                  <a:pt x="6992" y="29281"/>
                </a:lnTo>
                <a:lnTo>
                  <a:pt x="8127" y="29878"/>
                </a:lnTo>
                <a:lnTo>
                  <a:pt x="9322" y="30356"/>
                </a:lnTo>
                <a:lnTo>
                  <a:pt x="10517" y="30834"/>
                </a:lnTo>
                <a:lnTo>
                  <a:pt x="11892" y="31193"/>
                </a:lnTo>
                <a:lnTo>
                  <a:pt x="13206" y="31492"/>
                </a:lnTo>
                <a:lnTo>
                  <a:pt x="14581" y="31671"/>
                </a:lnTo>
                <a:lnTo>
                  <a:pt x="16015" y="31731"/>
                </a:lnTo>
                <a:lnTo>
                  <a:pt x="17389" y="31671"/>
                </a:lnTo>
                <a:lnTo>
                  <a:pt x="18763" y="31552"/>
                </a:lnTo>
                <a:lnTo>
                  <a:pt x="20138" y="31313"/>
                </a:lnTo>
                <a:lnTo>
                  <a:pt x="21452" y="30954"/>
                </a:lnTo>
                <a:lnTo>
                  <a:pt x="22110" y="30715"/>
                </a:lnTo>
                <a:lnTo>
                  <a:pt x="22767" y="30476"/>
                </a:lnTo>
                <a:lnTo>
                  <a:pt x="24022" y="29878"/>
                </a:lnTo>
                <a:lnTo>
                  <a:pt x="25217" y="29161"/>
                </a:lnTo>
                <a:lnTo>
                  <a:pt x="26293" y="28385"/>
                </a:lnTo>
                <a:lnTo>
                  <a:pt x="27428" y="27548"/>
                </a:lnTo>
                <a:lnTo>
                  <a:pt x="28444" y="26652"/>
                </a:lnTo>
                <a:lnTo>
                  <a:pt x="30476" y="24739"/>
                </a:lnTo>
                <a:lnTo>
                  <a:pt x="31013" y="24261"/>
                </a:lnTo>
                <a:lnTo>
                  <a:pt x="31551" y="23664"/>
                </a:lnTo>
                <a:lnTo>
                  <a:pt x="32029" y="23126"/>
                </a:lnTo>
                <a:lnTo>
                  <a:pt x="32447" y="22529"/>
                </a:lnTo>
                <a:lnTo>
                  <a:pt x="32866" y="21931"/>
                </a:lnTo>
                <a:lnTo>
                  <a:pt x="33224" y="21333"/>
                </a:lnTo>
                <a:lnTo>
                  <a:pt x="33523" y="20676"/>
                </a:lnTo>
                <a:lnTo>
                  <a:pt x="33822" y="20019"/>
                </a:lnTo>
                <a:lnTo>
                  <a:pt x="34360" y="18704"/>
                </a:lnTo>
                <a:lnTo>
                  <a:pt x="34718" y="17390"/>
                </a:lnTo>
                <a:lnTo>
                  <a:pt x="34957" y="16015"/>
                </a:lnTo>
                <a:lnTo>
                  <a:pt x="35017" y="14641"/>
                </a:lnTo>
                <a:lnTo>
                  <a:pt x="35017" y="13924"/>
                </a:lnTo>
                <a:lnTo>
                  <a:pt x="34957" y="13266"/>
                </a:lnTo>
                <a:lnTo>
                  <a:pt x="34838" y="12549"/>
                </a:lnTo>
                <a:lnTo>
                  <a:pt x="34718" y="11892"/>
                </a:lnTo>
                <a:lnTo>
                  <a:pt x="34599" y="11235"/>
                </a:lnTo>
                <a:lnTo>
                  <a:pt x="34360" y="10577"/>
                </a:lnTo>
                <a:lnTo>
                  <a:pt x="34121" y="9920"/>
                </a:lnTo>
                <a:lnTo>
                  <a:pt x="33882" y="9263"/>
                </a:lnTo>
                <a:lnTo>
                  <a:pt x="33583" y="8606"/>
                </a:lnTo>
                <a:lnTo>
                  <a:pt x="33224" y="8008"/>
                </a:lnTo>
                <a:lnTo>
                  <a:pt x="32806" y="7410"/>
                </a:lnTo>
                <a:lnTo>
                  <a:pt x="32388" y="6813"/>
                </a:lnTo>
                <a:lnTo>
                  <a:pt x="31910" y="6275"/>
                </a:lnTo>
                <a:lnTo>
                  <a:pt x="31432" y="5737"/>
                </a:lnTo>
                <a:lnTo>
                  <a:pt x="30894" y="5200"/>
                </a:lnTo>
                <a:lnTo>
                  <a:pt x="30296" y="4721"/>
                </a:lnTo>
                <a:lnTo>
                  <a:pt x="29280" y="3945"/>
                </a:lnTo>
                <a:lnTo>
                  <a:pt x="28205" y="3228"/>
                </a:lnTo>
                <a:lnTo>
                  <a:pt x="27069" y="2570"/>
                </a:lnTo>
                <a:lnTo>
                  <a:pt x="25874" y="1973"/>
                </a:lnTo>
                <a:lnTo>
                  <a:pt x="24679" y="1435"/>
                </a:lnTo>
                <a:lnTo>
                  <a:pt x="23424" y="1017"/>
                </a:lnTo>
                <a:lnTo>
                  <a:pt x="22170" y="658"/>
                </a:lnTo>
                <a:lnTo>
                  <a:pt x="20855" y="359"/>
                </a:lnTo>
                <a:lnTo>
                  <a:pt x="19540" y="180"/>
                </a:lnTo>
                <a:lnTo>
                  <a:pt x="18226" y="61"/>
                </a:lnTo>
                <a:lnTo>
                  <a:pt x="16911" y="1"/>
                </a:lnTo>
                <a:close/>
              </a:path>
            </a:pathLst>
          </a:custGeom>
          <a:solidFill>
            <a:srgbClr val="AAED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6617181" y="4283744"/>
            <a:ext cx="971249" cy="983625"/>
          </a:xfrm>
          <a:custGeom>
            <a:avLst/>
            <a:gdLst/>
            <a:ahLst/>
            <a:cxnLst/>
            <a:rect l="l" t="t" r="r" b="b"/>
            <a:pathLst>
              <a:path w="23544" h="23844" extrusionOk="0">
                <a:moveTo>
                  <a:pt x="12429" y="1"/>
                </a:moveTo>
                <a:lnTo>
                  <a:pt x="11234" y="120"/>
                </a:lnTo>
                <a:lnTo>
                  <a:pt x="10099" y="359"/>
                </a:lnTo>
                <a:lnTo>
                  <a:pt x="9023" y="718"/>
                </a:lnTo>
                <a:lnTo>
                  <a:pt x="7948" y="1136"/>
                </a:lnTo>
                <a:lnTo>
                  <a:pt x="6872" y="1614"/>
                </a:lnTo>
                <a:lnTo>
                  <a:pt x="5856" y="2212"/>
                </a:lnTo>
                <a:lnTo>
                  <a:pt x="4960" y="2869"/>
                </a:lnTo>
                <a:lnTo>
                  <a:pt x="4064" y="3586"/>
                </a:lnTo>
                <a:lnTo>
                  <a:pt x="3227" y="4363"/>
                </a:lnTo>
                <a:lnTo>
                  <a:pt x="2510" y="5259"/>
                </a:lnTo>
                <a:lnTo>
                  <a:pt x="1853" y="6156"/>
                </a:lnTo>
                <a:lnTo>
                  <a:pt x="1255" y="7112"/>
                </a:lnTo>
                <a:lnTo>
                  <a:pt x="777" y="8128"/>
                </a:lnTo>
                <a:lnTo>
                  <a:pt x="418" y="9203"/>
                </a:lnTo>
                <a:lnTo>
                  <a:pt x="179" y="10279"/>
                </a:lnTo>
                <a:lnTo>
                  <a:pt x="0" y="11414"/>
                </a:lnTo>
                <a:lnTo>
                  <a:pt x="0" y="12609"/>
                </a:lnTo>
                <a:lnTo>
                  <a:pt x="179" y="13804"/>
                </a:lnTo>
                <a:lnTo>
                  <a:pt x="418" y="14999"/>
                </a:lnTo>
                <a:lnTo>
                  <a:pt x="777" y="16075"/>
                </a:lnTo>
                <a:lnTo>
                  <a:pt x="1315" y="17151"/>
                </a:lnTo>
                <a:lnTo>
                  <a:pt x="1912" y="18166"/>
                </a:lnTo>
                <a:lnTo>
                  <a:pt x="2570" y="19063"/>
                </a:lnTo>
                <a:lnTo>
                  <a:pt x="3346" y="19959"/>
                </a:lnTo>
                <a:lnTo>
                  <a:pt x="4243" y="20736"/>
                </a:lnTo>
                <a:lnTo>
                  <a:pt x="5139" y="21453"/>
                </a:lnTo>
                <a:lnTo>
                  <a:pt x="6155" y="22110"/>
                </a:lnTo>
                <a:lnTo>
                  <a:pt x="7171" y="22648"/>
                </a:lnTo>
                <a:lnTo>
                  <a:pt x="8306" y="23066"/>
                </a:lnTo>
                <a:lnTo>
                  <a:pt x="9382" y="23425"/>
                </a:lnTo>
                <a:lnTo>
                  <a:pt x="10517" y="23664"/>
                </a:lnTo>
                <a:lnTo>
                  <a:pt x="11712" y="23783"/>
                </a:lnTo>
                <a:lnTo>
                  <a:pt x="12848" y="23843"/>
                </a:lnTo>
                <a:lnTo>
                  <a:pt x="14043" y="23724"/>
                </a:lnTo>
                <a:lnTo>
                  <a:pt x="15238" y="23485"/>
                </a:lnTo>
                <a:lnTo>
                  <a:pt x="16373" y="23066"/>
                </a:lnTo>
                <a:lnTo>
                  <a:pt x="17449" y="22588"/>
                </a:lnTo>
                <a:lnTo>
                  <a:pt x="18465" y="21991"/>
                </a:lnTo>
                <a:lnTo>
                  <a:pt x="19421" y="21274"/>
                </a:lnTo>
                <a:lnTo>
                  <a:pt x="20317" y="20497"/>
                </a:lnTo>
                <a:lnTo>
                  <a:pt x="21094" y="19660"/>
                </a:lnTo>
                <a:lnTo>
                  <a:pt x="21751" y="18704"/>
                </a:lnTo>
                <a:lnTo>
                  <a:pt x="22349" y="17688"/>
                </a:lnTo>
                <a:lnTo>
                  <a:pt x="22827" y="16673"/>
                </a:lnTo>
                <a:lnTo>
                  <a:pt x="23185" y="15537"/>
                </a:lnTo>
                <a:lnTo>
                  <a:pt x="23424" y="14402"/>
                </a:lnTo>
                <a:lnTo>
                  <a:pt x="23544" y="13207"/>
                </a:lnTo>
                <a:lnTo>
                  <a:pt x="23544" y="12071"/>
                </a:lnTo>
                <a:lnTo>
                  <a:pt x="23484" y="11474"/>
                </a:lnTo>
                <a:lnTo>
                  <a:pt x="23364" y="10876"/>
                </a:lnTo>
                <a:lnTo>
                  <a:pt x="23185" y="10279"/>
                </a:lnTo>
                <a:lnTo>
                  <a:pt x="23006" y="9681"/>
                </a:lnTo>
                <a:lnTo>
                  <a:pt x="23006" y="9024"/>
                </a:lnTo>
                <a:lnTo>
                  <a:pt x="22946" y="8426"/>
                </a:lnTo>
                <a:lnTo>
                  <a:pt x="22827" y="7889"/>
                </a:lnTo>
                <a:lnTo>
                  <a:pt x="22707" y="7291"/>
                </a:lnTo>
                <a:lnTo>
                  <a:pt x="22528" y="6753"/>
                </a:lnTo>
                <a:lnTo>
                  <a:pt x="22349" y="6215"/>
                </a:lnTo>
                <a:lnTo>
                  <a:pt x="21811" y="5200"/>
                </a:lnTo>
                <a:lnTo>
                  <a:pt x="21213" y="4243"/>
                </a:lnTo>
                <a:lnTo>
                  <a:pt x="20496" y="3407"/>
                </a:lnTo>
                <a:lnTo>
                  <a:pt x="19719" y="2630"/>
                </a:lnTo>
                <a:lnTo>
                  <a:pt x="18823" y="1973"/>
                </a:lnTo>
                <a:lnTo>
                  <a:pt x="17867" y="1375"/>
                </a:lnTo>
                <a:lnTo>
                  <a:pt x="16851" y="837"/>
                </a:lnTo>
                <a:lnTo>
                  <a:pt x="15776" y="479"/>
                </a:lnTo>
                <a:lnTo>
                  <a:pt x="14700" y="180"/>
                </a:lnTo>
                <a:lnTo>
                  <a:pt x="13565" y="61"/>
                </a:lnTo>
                <a:lnTo>
                  <a:pt x="12429" y="1"/>
                </a:lnTo>
                <a:close/>
              </a:path>
            </a:pathLst>
          </a:custGeom>
          <a:solidFill>
            <a:srgbClr val="FFA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1676400" y="1412350"/>
            <a:ext cx="4637700" cy="23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" name="Google Shape;21;p2"/>
          <p:cNvSpPr/>
          <p:nvPr/>
        </p:nvSpPr>
        <p:spPr>
          <a:xfrm rot="-10736906">
            <a:off x="8409586" y="2375711"/>
            <a:ext cx="825227" cy="747788"/>
          </a:xfrm>
          <a:custGeom>
            <a:avLst/>
            <a:gdLst/>
            <a:ahLst/>
            <a:cxnLst/>
            <a:rect l="l" t="t" r="r" b="b"/>
            <a:pathLst>
              <a:path w="35017" h="31731" extrusionOk="0">
                <a:moveTo>
                  <a:pt x="16911" y="1"/>
                </a:moveTo>
                <a:lnTo>
                  <a:pt x="15596" y="61"/>
                </a:lnTo>
                <a:lnTo>
                  <a:pt x="14282" y="240"/>
                </a:lnTo>
                <a:lnTo>
                  <a:pt x="13027" y="479"/>
                </a:lnTo>
                <a:lnTo>
                  <a:pt x="11772" y="837"/>
                </a:lnTo>
                <a:lnTo>
                  <a:pt x="10517" y="1256"/>
                </a:lnTo>
                <a:lnTo>
                  <a:pt x="9442" y="1734"/>
                </a:lnTo>
                <a:lnTo>
                  <a:pt x="8366" y="2331"/>
                </a:lnTo>
                <a:lnTo>
                  <a:pt x="7350" y="2989"/>
                </a:lnTo>
                <a:lnTo>
                  <a:pt x="6454" y="3706"/>
                </a:lnTo>
                <a:lnTo>
                  <a:pt x="5558" y="4542"/>
                </a:lnTo>
                <a:lnTo>
                  <a:pt x="4721" y="5379"/>
                </a:lnTo>
                <a:lnTo>
                  <a:pt x="3944" y="6275"/>
                </a:lnTo>
                <a:lnTo>
                  <a:pt x="3227" y="7231"/>
                </a:lnTo>
                <a:lnTo>
                  <a:pt x="2570" y="8247"/>
                </a:lnTo>
                <a:lnTo>
                  <a:pt x="2032" y="9323"/>
                </a:lnTo>
                <a:lnTo>
                  <a:pt x="1494" y="10398"/>
                </a:lnTo>
                <a:lnTo>
                  <a:pt x="1076" y="11534"/>
                </a:lnTo>
                <a:lnTo>
                  <a:pt x="717" y="12669"/>
                </a:lnTo>
                <a:lnTo>
                  <a:pt x="419" y="13804"/>
                </a:lnTo>
                <a:lnTo>
                  <a:pt x="180" y="14999"/>
                </a:lnTo>
                <a:lnTo>
                  <a:pt x="60" y="16194"/>
                </a:lnTo>
                <a:lnTo>
                  <a:pt x="0" y="17569"/>
                </a:lnTo>
                <a:lnTo>
                  <a:pt x="60" y="18824"/>
                </a:lnTo>
                <a:lnTo>
                  <a:pt x="180" y="20079"/>
                </a:lnTo>
                <a:lnTo>
                  <a:pt x="478" y="21274"/>
                </a:lnTo>
                <a:lnTo>
                  <a:pt x="837" y="22349"/>
                </a:lnTo>
                <a:lnTo>
                  <a:pt x="1315" y="23425"/>
                </a:lnTo>
                <a:lnTo>
                  <a:pt x="1853" y="24441"/>
                </a:lnTo>
                <a:lnTo>
                  <a:pt x="2510" y="25457"/>
                </a:lnTo>
                <a:lnTo>
                  <a:pt x="3287" y="26353"/>
                </a:lnTo>
                <a:lnTo>
                  <a:pt x="4064" y="27189"/>
                </a:lnTo>
                <a:lnTo>
                  <a:pt x="4960" y="27966"/>
                </a:lnTo>
                <a:lnTo>
                  <a:pt x="5976" y="28683"/>
                </a:lnTo>
                <a:lnTo>
                  <a:pt x="6992" y="29281"/>
                </a:lnTo>
                <a:lnTo>
                  <a:pt x="8127" y="29878"/>
                </a:lnTo>
                <a:lnTo>
                  <a:pt x="9322" y="30356"/>
                </a:lnTo>
                <a:lnTo>
                  <a:pt x="10517" y="30834"/>
                </a:lnTo>
                <a:lnTo>
                  <a:pt x="11892" y="31193"/>
                </a:lnTo>
                <a:lnTo>
                  <a:pt x="13206" y="31492"/>
                </a:lnTo>
                <a:lnTo>
                  <a:pt x="14581" y="31671"/>
                </a:lnTo>
                <a:lnTo>
                  <a:pt x="16015" y="31731"/>
                </a:lnTo>
                <a:lnTo>
                  <a:pt x="17389" y="31671"/>
                </a:lnTo>
                <a:lnTo>
                  <a:pt x="18763" y="31552"/>
                </a:lnTo>
                <a:lnTo>
                  <a:pt x="20138" y="31313"/>
                </a:lnTo>
                <a:lnTo>
                  <a:pt x="21452" y="30954"/>
                </a:lnTo>
                <a:lnTo>
                  <a:pt x="22110" y="30715"/>
                </a:lnTo>
                <a:lnTo>
                  <a:pt x="22767" y="30476"/>
                </a:lnTo>
                <a:lnTo>
                  <a:pt x="24022" y="29878"/>
                </a:lnTo>
                <a:lnTo>
                  <a:pt x="25217" y="29161"/>
                </a:lnTo>
                <a:lnTo>
                  <a:pt x="26293" y="28385"/>
                </a:lnTo>
                <a:lnTo>
                  <a:pt x="27428" y="27548"/>
                </a:lnTo>
                <a:lnTo>
                  <a:pt x="28444" y="26652"/>
                </a:lnTo>
                <a:lnTo>
                  <a:pt x="30476" y="24739"/>
                </a:lnTo>
                <a:lnTo>
                  <a:pt x="31013" y="24261"/>
                </a:lnTo>
                <a:lnTo>
                  <a:pt x="31551" y="23664"/>
                </a:lnTo>
                <a:lnTo>
                  <a:pt x="32029" y="23126"/>
                </a:lnTo>
                <a:lnTo>
                  <a:pt x="32447" y="22529"/>
                </a:lnTo>
                <a:lnTo>
                  <a:pt x="32866" y="21931"/>
                </a:lnTo>
                <a:lnTo>
                  <a:pt x="33224" y="21333"/>
                </a:lnTo>
                <a:lnTo>
                  <a:pt x="33523" y="20676"/>
                </a:lnTo>
                <a:lnTo>
                  <a:pt x="33822" y="20019"/>
                </a:lnTo>
                <a:lnTo>
                  <a:pt x="34360" y="18704"/>
                </a:lnTo>
                <a:lnTo>
                  <a:pt x="34718" y="17390"/>
                </a:lnTo>
                <a:lnTo>
                  <a:pt x="34957" y="16015"/>
                </a:lnTo>
                <a:lnTo>
                  <a:pt x="35017" y="14641"/>
                </a:lnTo>
                <a:lnTo>
                  <a:pt x="35017" y="13924"/>
                </a:lnTo>
                <a:lnTo>
                  <a:pt x="34957" y="13266"/>
                </a:lnTo>
                <a:lnTo>
                  <a:pt x="34838" y="12549"/>
                </a:lnTo>
                <a:lnTo>
                  <a:pt x="34718" y="11892"/>
                </a:lnTo>
                <a:lnTo>
                  <a:pt x="34599" y="11235"/>
                </a:lnTo>
                <a:lnTo>
                  <a:pt x="34360" y="10577"/>
                </a:lnTo>
                <a:lnTo>
                  <a:pt x="34121" y="9920"/>
                </a:lnTo>
                <a:lnTo>
                  <a:pt x="33882" y="9263"/>
                </a:lnTo>
                <a:lnTo>
                  <a:pt x="33583" y="8606"/>
                </a:lnTo>
                <a:lnTo>
                  <a:pt x="33224" y="8008"/>
                </a:lnTo>
                <a:lnTo>
                  <a:pt x="32806" y="7410"/>
                </a:lnTo>
                <a:lnTo>
                  <a:pt x="32388" y="6813"/>
                </a:lnTo>
                <a:lnTo>
                  <a:pt x="31910" y="6275"/>
                </a:lnTo>
                <a:lnTo>
                  <a:pt x="31432" y="5737"/>
                </a:lnTo>
                <a:lnTo>
                  <a:pt x="30894" y="5200"/>
                </a:lnTo>
                <a:lnTo>
                  <a:pt x="30296" y="4721"/>
                </a:lnTo>
                <a:lnTo>
                  <a:pt x="29280" y="3945"/>
                </a:lnTo>
                <a:lnTo>
                  <a:pt x="28205" y="3228"/>
                </a:lnTo>
                <a:lnTo>
                  <a:pt x="27069" y="2570"/>
                </a:lnTo>
                <a:lnTo>
                  <a:pt x="25874" y="1973"/>
                </a:lnTo>
                <a:lnTo>
                  <a:pt x="24679" y="1435"/>
                </a:lnTo>
                <a:lnTo>
                  <a:pt x="23424" y="1017"/>
                </a:lnTo>
                <a:lnTo>
                  <a:pt x="22170" y="658"/>
                </a:lnTo>
                <a:lnTo>
                  <a:pt x="20855" y="359"/>
                </a:lnTo>
                <a:lnTo>
                  <a:pt x="19540" y="180"/>
                </a:lnTo>
                <a:lnTo>
                  <a:pt x="18226" y="61"/>
                </a:lnTo>
                <a:lnTo>
                  <a:pt x="16911" y="1"/>
                </a:lnTo>
                <a:close/>
              </a:path>
            </a:pathLst>
          </a:custGeom>
          <a:solidFill>
            <a:srgbClr val="FFFD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Google Shape;22;p2"/>
          <p:cNvSpPr/>
          <p:nvPr/>
        </p:nvSpPr>
        <p:spPr>
          <a:xfrm rot="-9528265">
            <a:off x="8474418" y="2733034"/>
            <a:ext cx="419693" cy="425041"/>
          </a:xfrm>
          <a:custGeom>
            <a:avLst/>
            <a:gdLst/>
            <a:ahLst/>
            <a:cxnLst/>
            <a:rect l="l" t="t" r="r" b="b"/>
            <a:pathLst>
              <a:path w="23544" h="23844" extrusionOk="0">
                <a:moveTo>
                  <a:pt x="12429" y="1"/>
                </a:moveTo>
                <a:lnTo>
                  <a:pt x="11234" y="120"/>
                </a:lnTo>
                <a:lnTo>
                  <a:pt x="10099" y="359"/>
                </a:lnTo>
                <a:lnTo>
                  <a:pt x="9023" y="718"/>
                </a:lnTo>
                <a:lnTo>
                  <a:pt x="7948" y="1136"/>
                </a:lnTo>
                <a:lnTo>
                  <a:pt x="6872" y="1614"/>
                </a:lnTo>
                <a:lnTo>
                  <a:pt x="5856" y="2212"/>
                </a:lnTo>
                <a:lnTo>
                  <a:pt x="4960" y="2869"/>
                </a:lnTo>
                <a:lnTo>
                  <a:pt x="4064" y="3586"/>
                </a:lnTo>
                <a:lnTo>
                  <a:pt x="3227" y="4363"/>
                </a:lnTo>
                <a:lnTo>
                  <a:pt x="2510" y="5259"/>
                </a:lnTo>
                <a:lnTo>
                  <a:pt x="1853" y="6156"/>
                </a:lnTo>
                <a:lnTo>
                  <a:pt x="1255" y="7112"/>
                </a:lnTo>
                <a:lnTo>
                  <a:pt x="777" y="8128"/>
                </a:lnTo>
                <a:lnTo>
                  <a:pt x="418" y="9203"/>
                </a:lnTo>
                <a:lnTo>
                  <a:pt x="179" y="10279"/>
                </a:lnTo>
                <a:lnTo>
                  <a:pt x="0" y="11414"/>
                </a:lnTo>
                <a:lnTo>
                  <a:pt x="0" y="12609"/>
                </a:lnTo>
                <a:lnTo>
                  <a:pt x="179" y="13804"/>
                </a:lnTo>
                <a:lnTo>
                  <a:pt x="418" y="14999"/>
                </a:lnTo>
                <a:lnTo>
                  <a:pt x="777" y="16075"/>
                </a:lnTo>
                <a:lnTo>
                  <a:pt x="1315" y="17151"/>
                </a:lnTo>
                <a:lnTo>
                  <a:pt x="1912" y="18166"/>
                </a:lnTo>
                <a:lnTo>
                  <a:pt x="2570" y="19063"/>
                </a:lnTo>
                <a:lnTo>
                  <a:pt x="3346" y="19959"/>
                </a:lnTo>
                <a:lnTo>
                  <a:pt x="4243" y="20736"/>
                </a:lnTo>
                <a:lnTo>
                  <a:pt x="5139" y="21453"/>
                </a:lnTo>
                <a:lnTo>
                  <a:pt x="6155" y="22110"/>
                </a:lnTo>
                <a:lnTo>
                  <a:pt x="7171" y="22648"/>
                </a:lnTo>
                <a:lnTo>
                  <a:pt x="8306" y="23066"/>
                </a:lnTo>
                <a:lnTo>
                  <a:pt x="9382" y="23425"/>
                </a:lnTo>
                <a:lnTo>
                  <a:pt x="10517" y="23664"/>
                </a:lnTo>
                <a:lnTo>
                  <a:pt x="11712" y="23783"/>
                </a:lnTo>
                <a:lnTo>
                  <a:pt x="12848" y="23843"/>
                </a:lnTo>
                <a:lnTo>
                  <a:pt x="14043" y="23724"/>
                </a:lnTo>
                <a:lnTo>
                  <a:pt x="15238" y="23485"/>
                </a:lnTo>
                <a:lnTo>
                  <a:pt x="16373" y="23066"/>
                </a:lnTo>
                <a:lnTo>
                  <a:pt x="17449" y="22588"/>
                </a:lnTo>
                <a:lnTo>
                  <a:pt x="18465" y="21991"/>
                </a:lnTo>
                <a:lnTo>
                  <a:pt x="19421" y="21274"/>
                </a:lnTo>
                <a:lnTo>
                  <a:pt x="20317" y="20497"/>
                </a:lnTo>
                <a:lnTo>
                  <a:pt x="21094" y="19660"/>
                </a:lnTo>
                <a:lnTo>
                  <a:pt x="21751" y="18704"/>
                </a:lnTo>
                <a:lnTo>
                  <a:pt x="22349" y="17688"/>
                </a:lnTo>
                <a:lnTo>
                  <a:pt x="22827" y="16673"/>
                </a:lnTo>
                <a:lnTo>
                  <a:pt x="23185" y="15537"/>
                </a:lnTo>
                <a:lnTo>
                  <a:pt x="23424" y="14402"/>
                </a:lnTo>
                <a:lnTo>
                  <a:pt x="23544" y="13207"/>
                </a:lnTo>
                <a:lnTo>
                  <a:pt x="23544" y="12071"/>
                </a:lnTo>
                <a:lnTo>
                  <a:pt x="23484" y="11474"/>
                </a:lnTo>
                <a:lnTo>
                  <a:pt x="23364" y="10876"/>
                </a:lnTo>
                <a:lnTo>
                  <a:pt x="23185" y="10279"/>
                </a:lnTo>
                <a:lnTo>
                  <a:pt x="23006" y="9681"/>
                </a:lnTo>
                <a:lnTo>
                  <a:pt x="23006" y="9024"/>
                </a:lnTo>
                <a:lnTo>
                  <a:pt x="22946" y="8426"/>
                </a:lnTo>
                <a:lnTo>
                  <a:pt x="22827" y="7889"/>
                </a:lnTo>
                <a:lnTo>
                  <a:pt x="22707" y="7291"/>
                </a:lnTo>
                <a:lnTo>
                  <a:pt x="22528" y="6753"/>
                </a:lnTo>
                <a:lnTo>
                  <a:pt x="22349" y="6215"/>
                </a:lnTo>
                <a:lnTo>
                  <a:pt x="21811" y="5200"/>
                </a:lnTo>
                <a:lnTo>
                  <a:pt x="21213" y="4243"/>
                </a:lnTo>
                <a:lnTo>
                  <a:pt x="20496" y="3407"/>
                </a:lnTo>
                <a:lnTo>
                  <a:pt x="19719" y="2630"/>
                </a:lnTo>
                <a:lnTo>
                  <a:pt x="18823" y="1973"/>
                </a:lnTo>
                <a:lnTo>
                  <a:pt x="17867" y="1375"/>
                </a:lnTo>
                <a:lnTo>
                  <a:pt x="16851" y="837"/>
                </a:lnTo>
                <a:lnTo>
                  <a:pt x="15776" y="479"/>
                </a:lnTo>
                <a:lnTo>
                  <a:pt x="14700" y="180"/>
                </a:lnTo>
                <a:lnTo>
                  <a:pt x="13565" y="61"/>
                </a:lnTo>
                <a:lnTo>
                  <a:pt x="12429" y="1"/>
                </a:lnTo>
                <a:close/>
              </a:path>
            </a:pathLst>
          </a:custGeom>
          <a:solidFill>
            <a:srgbClr val="FFD0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873523" y="349101"/>
            <a:ext cx="467067" cy="478170"/>
          </a:xfrm>
          <a:custGeom>
            <a:avLst/>
            <a:gdLst/>
            <a:ahLst/>
            <a:cxnLst/>
            <a:rect l="l" t="t" r="r" b="b"/>
            <a:pathLst>
              <a:path w="7530" h="7709" extrusionOk="0">
                <a:moveTo>
                  <a:pt x="4064" y="0"/>
                </a:moveTo>
                <a:lnTo>
                  <a:pt x="3586" y="60"/>
                </a:lnTo>
                <a:lnTo>
                  <a:pt x="3168" y="180"/>
                </a:lnTo>
                <a:lnTo>
                  <a:pt x="2809" y="419"/>
                </a:lnTo>
                <a:lnTo>
                  <a:pt x="2211" y="897"/>
                </a:lnTo>
                <a:lnTo>
                  <a:pt x="1674" y="1315"/>
                </a:lnTo>
                <a:lnTo>
                  <a:pt x="1196" y="1674"/>
                </a:lnTo>
                <a:lnTo>
                  <a:pt x="718" y="2092"/>
                </a:lnTo>
                <a:lnTo>
                  <a:pt x="359" y="2570"/>
                </a:lnTo>
                <a:lnTo>
                  <a:pt x="240" y="2809"/>
                </a:lnTo>
                <a:lnTo>
                  <a:pt x="120" y="3108"/>
                </a:lnTo>
                <a:lnTo>
                  <a:pt x="60" y="3407"/>
                </a:lnTo>
                <a:lnTo>
                  <a:pt x="0" y="3765"/>
                </a:lnTo>
                <a:lnTo>
                  <a:pt x="0" y="4183"/>
                </a:lnTo>
                <a:lnTo>
                  <a:pt x="60" y="4661"/>
                </a:lnTo>
                <a:lnTo>
                  <a:pt x="180" y="5199"/>
                </a:lnTo>
                <a:lnTo>
                  <a:pt x="359" y="5737"/>
                </a:lnTo>
                <a:lnTo>
                  <a:pt x="538" y="6155"/>
                </a:lnTo>
                <a:lnTo>
                  <a:pt x="777" y="6574"/>
                </a:lnTo>
                <a:lnTo>
                  <a:pt x="1076" y="6872"/>
                </a:lnTo>
                <a:lnTo>
                  <a:pt x="1375" y="7171"/>
                </a:lnTo>
                <a:lnTo>
                  <a:pt x="1674" y="7350"/>
                </a:lnTo>
                <a:lnTo>
                  <a:pt x="2032" y="7530"/>
                </a:lnTo>
                <a:lnTo>
                  <a:pt x="2391" y="7649"/>
                </a:lnTo>
                <a:lnTo>
                  <a:pt x="2809" y="7709"/>
                </a:lnTo>
                <a:lnTo>
                  <a:pt x="3168" y="7709"/>
                </a:lnTo>
                <a:lnTo>
                  <a:pt x="3586" y="7649"/>
                </a:lnTo>
                <a:lnTo>
                  <a:pt x="4004" y="7589"/>
                </a:lnTo>
                <a:lnTo>
                  <a:pt x="4363" y="7470"/>
                </a:lnTo>
                <a:lnTo>
                  <a:pt x="5139" y="7111"/>
                </a:lnTo>
                <a:lnTo>
                  <a:pt x="5857" y="6693"/>
                </a:lnTo>
                <a:lnTo>
                  <a:pt x="6215" y="6394"/>
                </a:lnTo>
                <a:lnTo>
                  <a:pt x="6514" y="6096"/>
                </a:lnTo>
                <a:lnTo>
                  <a:pt x="6753" y="5797"/>
                </a:lnTo>
                <a:lnTo>
                  <a:pt x="6992" y="5438"/>
                </a:lnTo>
                <a:lnTo>
                  <a:pt x="7231" y="5080"/>
                </a:lnTo>
                <a:lnTo>
                  <a:pt x="7350" y="4721"/>
                </a:lnTo>
                <a:lnTo>
                  <a:pt x="7470" y="4363"/>
                </a:lnTo>
                <a:lnTo>
                  <a:pt x="7530" y="3944"/>
                </a:lnTo>
                <a:lnTo>
                  <a:pt x="7530" y="3586"/>
                </a:lnTo>
                <a:lnTo>
                  <a:pt x="7470" y="3167"/>
                </a:lnTo>
                <a:lnTo>
                  <a:pt x="7350" y="2749"/>
                </a:lnTo>
                <a:lnTo>
                  <a:pt x="7111" y="2331"/>
                </a:lnTo>
                <a:lnTo>
                  <a:pt x="6872" y="1913"/>
                </a:lnTo>
                <a:lnTo>
                  <a:pt x="6574" y="1494"/>
                </a:lnTo>
                <a:lnTo>
                  <a:pt x="6096" y="1016"/>
                </a:lnTo>
                <a:lnTo>
                  <a:pt x="5617" y="598"/>
                </a:lnTo>
                <a:lnTo>
                  <a:pt x="5080" y="299"/>
                </a:lnTo>
                <a:lnTo>
                  <a:pt x="4602" y="120"/>
                </a:lnTo>
                <a:lnTo>
                  <a:pt x="4064" y="0"/>
                </a:lnTo>
                <a:close/>
              </a:path>
            </a:pathLst>
          </a:custGeom>
          <a:solidFill>
            <a:srgbClr val="96B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5760012" y="159538"/>
            <a:ext cx="971255" cy="1011985"/>
          </a:xfrm>
          <a:custGeom>
            <a:avLst/>
            <a:gdLst/>
            <a:ahLst/>
            <a:cxnLst/>
            <a:rect l="l" t="t" r="r" b="b"/>
            <a:pathLst>
              <a:path w="19959" h="20796" extrusionOk="0">
                <a:moveTo>
                  <a:pt x="9801" y="1"/>
                </a:moveTo>
                <a:lnTo>
                  <a:pt x="8785" y="60"/>
                </a:lnTo>
                <a:lnTo>
                  <a:pt x="7769" y="240"/>
                </a:lnTo>
                <a:lnTo>
                  <a:pt x="6753" y="538"/>
                </a:lnTo>
                <a:lnTo>
                  <a:pt x="5797" y="957"/>
                </a:lnTo>
                <a:lnTo>
                  <a:pt x="4901" y="1495"/>
                </a:lnTo>
                <a:lnTo>
                  <a:pt x="4004" y="2152"/>
                </a:lnTo>
                <a:lnTo>
                  <a:pt x="3347" y="2809"/>
                </a:lnTo>
                <a:lnTo>
                  <a:pt x="2630" y="3586"/>
                </a:lnTo>
                <a:lnTo>
                  <a:pt x="2032" y="4482"/>
                </a:lnTo>
                <a:lnTo>
                  <a:pt x="1435" y="5379"/>
                </a:lnTo>
                <a:lnTo>
                  <a:pt x="957" y="6335"/>
                </a:lnTo>
                <a:lnTo>
                  <a:pt x="538" y="7351"/>
                </a:lnTo>
                <a:lnTo>
                  <a:pt x="240" y="8307"/>
                </a:lnTo>
                <a:lnTo>
                  <a:pt x="60" y="9263"/>
                </a:lnTo>
                <a:lnTo>
                  <a:pt x="1" y="9860"/>
                </a:lnTo>
                <a:lnTo>
                  <a:pt x="60" y="10458"/>
                </a:lnTo>
                <a:lnTo>
                  <a:pt x="120" y="10936"/>
                </a:lnTo>
                <a:lnTo>
                  <a:pt x="240" y="11474"/>
                </a:lnTo>
                <a:lnTo>
                  <a:pt x="598" y="12489"/>
                </a:lnTo>
                <a:lnTo>
                  <a:pt x="957" y="13565"/>
                </a:lnTo>
                <a:lnTo>
                  <a:pt x="1076" y="13924"/>
                </a:lnTo>
                <a:lnTo>
                  <a:pt x="1136" y="14342"/>
                </a:lnTo>
                <a:lnTo>
                  <a:pt x="1136" y="15059"/>
                </a:lnTo>
                <a:lnTo>
                  <a:pt x="1136" y="15836"/>
                </a:lnTo>
                <a:lnTo>
                  <a:pt x="1196" y="16613"/>
                </a:lnTo>
                <a:lnTo>
                  <a:pt x="1375" y="17270"/>
                </a:lnTo>
                <a:lnTo>
                  <a:pt x="1554" y="17808"/>
                </a:lnTo>
                <a:lnTo>
                  <a:pt x="1734" y="18286"/>
                </a:lnTo>
                <a:lnTo>
                  <a:pt x="2032" y="18764"/>
                </a:lnTo>
                <a:lnTo>
                  <a:pt x="2331" y="19122"/>
                </a:lnTo>
                <a:lnTo>
                  <a:pt x="2690" y="19481"/>
                </a:lnTo>
                <a:lnTo>
                  <a:pt x="3048" y="19780"/>
                </a:lnTo>
                <a:lnTo>
                  <a:pt x="3466" y="20019"/>
                </a:lnTo>
                <a:lnTo>
                  <a:pt x="3885" y="20258"/>
                </a:lnTo>
                <a:lnTo>
                  <a:pt x="4363" y="20437"/>
                </a:lnTo>
                <a:lnTo>
                  <a:pt x="4841" y="20556"/>
                </a:lnTo>
                <a:lnTo>
                  <a:pt x="5319" y="20676"/>
                </a:lnTo>
                <a:lnTo>
                  <a:pt x="6335" y="20795"/>
                </a:lnTo>
                <a:lnTo>
                  <a:pt x="7410" y="20736"/>
                </a:lnTo>
                <a:lnTo>
                  <a:pt x="8546" y="20616"/>
                </a:lnTo>
                <a:lnTo>
                  <a:pt x="9681" y="20317"/>
                </a:lnTo>
                <a:lnTo>
                  <a:pt x="10757" y="20019"/>
                </a:lnTo>
                <a:lnTo>
                  <a:pt x="11832" y="19600"/>
                </a:lnTo>
                <a:lnTo>
                  <a:pt x="12848" y="19122"/>
                </a:lnTo>
                <a:lnTo>
                  <a:pt x="13744" y="18585"/>
                </a:lnTo>
                <a:lnTo>
                  <a:pt x="14521" y="17987"/>
                </a:lnTo>
                <a:lnTo>
                  <a:pt x="15238" y="17389"/>
                </a:lnTo>
                <a:lnTo>
                  <a:pt x="15896" y="16792"/>
                </a:lnTo>
                <a:lnTo>
                  <a:pt x="16613" y="16194"/>
                </a:lnTo>
                <a:lnTo>
                  <a:pt x="17270" y="15597"/>
                </a:lnTo>
                <a:lnTo>
                  <a:pt x="17867" y="14999"/>
                </a:lnTo>
                <a:lnTo>
                  <a:pt x="18465" y="14402"/>
                </a:lnTo>
                <a:lnTo>
                  <a:pt x="18943" y="13685"/>
                </a:lnTo>
                <a:lnTo>
                  <a:pt x="19361" y="12908"/>
                </a:lnTo>
                <a:lnTo>
                  <a:pt x="19541" y="12430"/>
                </a:lnTo>
                <a:lnTo>
                  <a:pt x="19660" y="11952"/>
                </a:lnTo>
                <a:lnTo>
                  <a:pt x="19839" y="11055"/>
                </a:lnTo>
                <a:lnTo>
                  <a:pt x="19959" y="10099"/>
                </a:lnTo>
                <a:lnTo>
                  <a:pt x="19899" y="9203"/>
                </a:lnTo>
                <a:lnTo>
                  <a:pt x="19780" y="8247"/>
                </a:lnTo>
                <a:lnTo>
                  <a:pt x="19600" y="7351"/>
                </a:lnTo>
                <a:lnTo>
                  <a:pt x="19302" y="6454"/>
                </a:lnTo>
                <a:lnTo>
                  <a:pt x="18943" y="5618"/>
                </a:lnTo>
                <a:lnTo>
                  <a:pt x="18465" y="4781"/>
                </a:lnTo>
                <a:lnTo>
                  <a:pt x="17867" y="3945"/>
                </a:lnTo>
                <a:lnTo>
                  <a:pt x="17150" y="3108"/>
                </a:lnTo>
                <a:lnTo>
                  <a:pt x="16374" y="2391"/>
                </a:lnTo>
                <a:lnTo>
                  <a:pt x="15537" y="1793"/>
                </a:lnTo>
                <a:lnTo>
                  <a:pt x="14700" y="1256"/>
                </a:lnTo>
                <a:lnTo>
                  <a:pt x="13744" y="777"/>
                </a:lnTo>
                <a:lnTo>
                  <a:pt x="12788" y="419"/>
                </a:lnTo>
                <a:lnTo>
                  <a:pt x="11772" y="180"/>
                </a:lnTo>
                <a:lnTo>
                  <a:pt x="10816" y="1"/>
                </a:lnTo>
                <a:close/>
              </a:path>
            </a:pathLst>
          </a:custGeom>
          <a:solidFill>
            <a:srgbClr val="FF7B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Google Shape;25;p2"/>
          <p:cNvSpPr/>
          <p:nvPr/>
        </p:nvSpPr>
        <p:spPr>
          <a:xfrm rot="3741321">
            <a:off x="5765601" y="-92132"/>
            <a:ext cx="547361" cy="560373"/>
          </a:xfrm>
          <a:custGeom>
            <a:avLst/>
            <a:gdLst/>
            <a:ahLst/>
            <a:cxnLst/>
            <a:rect l="l" t="t" r="r" b="b"/>
            <a:pathLst>
              <a:path w="7530" h="7709" extrusionOk="0">
                <a:moveTo>
                  <a:pt x="4064" y="0"/>
                </a:moveTo>
                <a:lnTo>
                  <a:pt x="3586" y="60"/>
                </a:lnTo>
                <a:lnTo>
                  <a:pt x="3168" y="180"/>
                </a:lnTo>
                <a:lnTo>
                  <a:pt x="2809" y="419"/>
                </a:lnTo>
                <a:lnTo>
                  <a:pt x="2211" y="897"/>
                </a:lnTo>
                <a:lnTo>
                  <a:pt x="1674" y="1315"/>
                </a:lnTo>
                <a:lnTo>
                  <a:pt x="1196" y="1674"/>
                </a:lnTo>
                <a:lnTo>
                  <a:pt x="718" y="2092"/>
                </a:lnTo>
                <a:lnTo>
                  <a:pt x="359" y="2570"/>
                </a:lnTo>
                <a:lnTo>
                  <a:pt x="240" y="2809"/>
                </a:lnTo>
                <a:lnTo>
                  <a:pt x="120" y="3108"/>
                </a:lnTo>
                <a:lnTo>
                  <a:pt x="60" y="3407"/>
                </a:lnTo>
                <a:lnTo>
                  <a:pt x="0" y="3765"/>
                </a:lnTo>
                <a:lnTo>
                  <a:pt x="0" y="4183"/>
                </a:lnTo>
                <a:lnTo>
                  <a:pt x="60" y="4661"/>
                </a:lnTo>
                <a:lnTo>
                  <a:pt x="180" y="5199"/>
                </a:lnTo>
                <a:lnTo>
                  <a:pt x="359" y="5737"/>
                </a:lnTo>
                <a:lnTo>
                  <a:pt x="538" y="6155"/>
                </a:lnTo>
                <a:lnTo>
                  <a:pt x="777" y="6574"/>
                </a:lnTo>
                <a:lnTo>
                  <a:pt x="1076" y="6872"/>
                </a:lnTo>
                <a:lnTo>
                  <a:pt x="1375" y="7171"/>
                </a:lnTo>
                <a:lnTo>
                  <a:pt x="1674" y="7350"/>
                </a:lnTo>
                <a:lnTo>
                  <a:pt x="2032" y="7530"/>
                </a:lnTo>
                <a:lnTo>
                  <a:pt x="2391" y="7649"/>
                </a:lnTo>
                <a:lnTo>
                  <a:pt x="2809" y="7709"/>
                </a:lnTo>
                <a:lnTo>
                  <a:pt x="3168" y="7709"/>
                </a:lnTo>
                <a:lnTo>
                  <a:pt x="3586" y="7649"/>
                </a:lnTo>
                <a:lnTo>
                  <a:pt x="4004" y="7589"/>
                </a:lnTo>
                <a:lnTo>
                  <a:pt x="4363" y="7470"/>
                </a:lnTo>
                <a:lnTo>
                  <a:pt x="5139" y="7111"/>
                </a:lnTo>
                <a:lnTo>
                  <a:pt x="5857" y="6693"/>
                </a:lnTo>
                <a:lnTo>
                  <a:pt x="6215" y="6394"/>
                </a:lnTo>
                <a:lnTo>
                  <a:pt x="6514" y="6096"/>
                </a:lnTo>
                <a:lnTo>
                  <a:pt x="6753" y="5797"/>
                </a:lnTo>
                <a:lnTo>
                  <a:pt x="6992" y="5438"/>
                </a:lnTo>
                <a:lnTo>
                  <a:pt x="7231" y="5080"/>
                </a:lnTo>
                <a:lnTo>
                  <a:pt x="7350" y="4721"/>
                </a:lnTo>
                <a:lnTo>
                  <a:pt x="7470" y="4363"/>
                </a:lnTo>
                <a:lnTo>
                  <a:pt x="7530" y="3944"/>
                </a:lnTo>
                <a:lnTo>
                  <a:pt x="7530" y="3586"/>
                </a:lnTo>
                <a:lnTo>
                  <a:pt x="7470" y="3167"/>
                </a:lnTo>
                <a:lnTo>
                  <a:pt x="7350" y="2749"/>
                </a:lnTo>
                <a:lnTo>
                  <a:pt x="7111" y="2331"/>
                </a:lnTo>
                <a:lnTo>
                  <a:pt x="6872" y="1913"/>
                </a:lnTo>
                <a:lnTo>
                  <a:pt x="6574" y="1494"/>
                </a:lnTo>
                <a:lnTo>
                  <a:pt x="6096" y="1016"/>
                </a:lnTo>
                <a:lnTo>
                  <a:pt x="5617" y="598"/>
                </a:lnTo>
                <a:lnTo>
                  <a:pt x="5080" y="299"/>
                </a:lnTo>
                <a:lnTo>
                  <a:pt x="4602" y="120"/>
                </a:lnTo>
                <a:lnTo>
                  <a:pt x="4064" y="0"/>
                </a:lnTo>
                <a:close/>
              </a:path>
            </a:pathLst>
          </a:custGeom>
          <a:solidFill>
            <a:srgbClr val="C2ED2D">
              <a:alpha val="7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-267953" y="1365498"/>
            <a:ext cx="1131662" cy="1025467"/>
          </a:xfrm>
          <a:custGeom>
            <a:avLst/>
            <a:gdLst/>
            <a:ahLst/>
            <a:cxnLst/>
            <a:rect l="l" t="t" r="r" b="b"/>
            <a:pathLst>
              <a:path w="35017" h="31731" extrusionOk="0">
                <a:moveTo>
                  <a:pt x="16911" y="1"/>
                </a:moveTo>
                <a:lnTo>
                  <a:pt x="15596" y="61"/>
                </a:lnTo>
                <a:lnTo>
                  <a:pt x="14282" y="240"/>
                </a:lnTo>
                <a:lnTo>
                  <a:pt x="13027" y="479"/>
                </a:lnTo>
                <a:lnTo>
                  <a:pt x="11772" y="837"/>
                </a:lnTo>
                <a:lnTo>
                  <a:pt x="10517" y="1256"/>
                </a:lnTo>
                <a:lnTo>
                  <a:pt x="9442" y="1734"/>
                </a:lnTo>
                <a:lnTo>
                  <a:pt x="8366" y="2331"/>
                </a:lnTo>
                <a:lnTo>
                  <a:pt x="7350" y="2989"/>
                </a:lnTo>
                <a:lnTo>
                  <a:pt x="6454" y="3706"/>
                </a:lnTo>
                <a:lnTo>
                  <a:pt x="5558" y="4542"/>
                </a:lnTo>
                <a:lnTo>
                  <a:pt x="4721" y="5379"/>
                </a:lnTo>
                <a:lnTo>
                  <a:pt x="3944" y="6275"/>
                </a:lnTo>
                <a:lnTo>
                  <a:pt x="3227" y="7231"/>
                </a:lnTo>
                <a:lnTo>
                  <a:pt x="2570" y="8247"/>
                </a:lnTo>
                <a:lnTo>
                  <a:pt x="2032" y="9323"/>
                </a:lnTo>
                <a:lnTo>
                  <a:pt x="1494" y="10398"/>
                </a:lnTo>
                <a:lnTo>
                  <a:pt x="1076" y="11534"/>
                </a:lnTo>
                <a:lnTo>
                  <a:pt x="717" y="12669"/>
                </a:lnTo>
                <a:lnTo>
                  <a:pt x="419" y="13804"/>
                </a:lnTo>
                <a:lnTo>
                  <a:pt x="180" y="14999"/>
                </a:lnTo>
                <a:lnTo>
                  <a:pt x="60" y="16194"/>
                </a:lnTo>
                <a:lnTo>
                  <a:pt x="0" y="17569"/>
                </a:lnTo>
                <a:lnTo>
                  <a:pt x="60" y="18824"/>
                </a:lnTo>
                <a:lnTo>
                  <a:pt x="180" y="20079"/>
                </a:lnTo>
                <a:lnTo>
                  <a:pt x="478" y="21274"/>
                </a:lnTo>
                <a:lnTo>
                  <a:pt x="837" y="22349"/>
                </a:lnTo>
                <a:lnTo>
                  <a:pt x="1315" y="23425"/>
                </a:lnTo>
                <a:lnTo>
                  <a:pt x="1853" y="24441"/>
                </a:lnTo>
                <a:lnTo>
                  <a:pt x="2510" y="25457"/>
                </a:lnTo>
                <a:lnTo>
                  <a:pt x="3287" y="26353"/>
                </a:lnTo>
                <a:lnTo>
                  <a:pt x="4064" y="27189"/>
                </a:lnTo>
                <a:lnTo>
                  <a:pt x="4960" y="27966"/>
                </a:lnTo>
                <a:lnTo>
                  <a:pt x="5976" y="28683"/>
                </a:lnTo>
                <a:lnTo>
                  <a:pt x="6992" y="29281"/>
                </a:lnTo>
                <a:lnTo>
                  <a:pt x="8127" y="29878"/>
                </a:lnTo>
                <a:lnTo>
                  <a:pt x="9322" y="30356"/>
                </a:lnTo>
                <a:lnTo>
                  <a:pt x="10517" y="30834"/>
                </a:lnTo>
                <a:lnTo>
                  <a:pt x="11892" y="31193"/>
                </a:lnTo>
                <a:lnTo>
                  <a:pt x="13206" y="31492"/>
                </a:lnTo>
                <a:lnTo>
                  <a:pt x="14581" y="31671"/>
                </a:lnTo>
                <a:lnTo>
                  <a:pt x="16015" y="31731"/>
                </a:lnTo>
                <a:lnTo>
                  <a:pt x="17389" y="31671"/>
                </a:lnTo>
                <a:lnTo>
                  <a:pt x="18763" y="31552"/>
                </a:lnTo>
                <a:lnTo>
                  <a:pt x="20138" y="31313"/>
                </a:lnTo>
                <a:lnTo>
                  <a:pt x="21452" y="30954"/>
                </a:lnTo>
                <a:lnTo>
                  <a:pt x="22110" y="30715"/>
                </a:lnTo>
                <a:lnTo>
                  <a:pt x="22767" y="30476"/>
                </a:lnTo>
                <a:lnTo>
                  <a:pt x="24022" y="29878"/>
                </a:lnTo>
                <a:lnTo>
                  <a:pt x="25217" y="29161"/>
                </a:lnTo>
                <a:lnTo>
                  <a:pt x="26293" y="28385"/>
                </a:lnTo>
                <a:lnTo>
                  <a:pt x="27428" y="27548"/>
                </a:lnTo>
                <a:lnTo>
                  <a:pt x="28444" y="26652"/>
                </a:lnTo>
                <a:lnTo>
                  <a:pt x="30476" y="24739"/>
                </a:lnTo>
                <a:lnTo>
                  <a:pt x="31013" y="24261"/>
                </a:lnTo>
                <a:lnTo>
                  <a:pt x="31551" y="23664"/>
                </a:lnTo>
                <a:lnTo>
                  <a:pt x="32029" y="23126"/>
                </a:lnTo>
                <a:lnTo>
                  <a:pt x="32447" y="22529"/>
                </a:lnTo>
                <a:lnTo>
                  <a:pt x="32866" y="21931"/>
                </a:lnTo>
                <a:lnTo>
                  <a:pt x="33224" y="21333"/>
                </a:lnTo>
                <a:lnTo>
                  <a:pt x="33523" y="20676"/>
                </a:lnTo>
                <a:lnTo>
                  <a:pt x="33822" y="20019"/>
                </a:lnTo>
                <a:lnTo>
                  <a:pt x="34360" y="18704"/>
                </a:lnTo>
                <a:lnTo>
                  <a:pt x="34718" y="17390"/>
                </a:lnTo>
                <a:lnTo>
                  <a:pt x="34957" y="16015"/>
                </a:lnTo>
                <a:lnTo>
                  <a:pt x="35017" y="14641"/>
                </a:lnTo>
                <a:lnTo>
                  <a:pt x="35017" y="13924"/>
                </a:lnTo>
                <a:lnTo>
                  <a:pt x="34957" y="13266"/>
                </a:lnTo>
                <a:lnTo>
                  <a:pt x="34838" y="12549"/>
                </a:lnTo>
                <a:lnTo>
                  <a:pt x="34718" y="11892"/>
                </a:lnTo>
                <a:lnTo>
                  <a:pt x="34599" y="11235"/>
                </a:lnTo>
                <a:lnTo>
                  <a:pt x="34360" y="10577"/>
                </a:lnTo>
                <a:lnTo>
                  <a:pt x="34121" y="9920"/>
                </a:lnTo>
                <a:lnTo>
                  <a:pt x="33882" y="9263"/>
                </a:lnTo>
                <a:lnTo>
                  <a:pt x="33583" y="8606"/>
                </a:lnTo>
                <a:lnTo>
                  <a:pt x="33224" y="8008"/>
                </a:lnTo>
                <a:lnTo>
                  <a:pt x="32806" y="7410"/>
                </a:lnTo>
                <a:lnTo>
                  <a:pt x="32388" y="6813"/>
                </a:lnTo>
                <a:lnTo>
                  <a:pt x="31910" y="6275"/>
                </a:lnTo>
                <a:lnTo>
                  <a:pt x="31432" y="5737"/>
                </a:lnTo>
                <a:lnTo>
                  <a:pt x="30894" y="5200"/>
                </a:lnTo>
                <a:lnTo>
                  <a:pt x="30296" y="4721"/>
                </a:lnTo>
                <a:lnTo>
                  <a:pt x="29280" y="3945"/>
                </a:lnTo>
                <a:lnTo>
                  <a:pt x="28205" y="3228"/>
                </a:lnTo>
                <a:lnTo>
                  <a:pt x="27069" y="2570"/>
                </a:lnTo>
                <a:lnTo>
                  <a:pt x="25874" y="1973"/>
                </a:lnTo>
                <a:lnTo>
                  <a:pt x="24679" y="1435"/>
                </a:lnTo>
                <a:lnTo>
                  <a:pt x="23424" y="1017"/>
                </a:lnTo>
                <a:lnTo>
                  <a:pt x="22170" y="658"/>
                </a:lnTo>
                <a:lnTo>
                  <a:pt x="20855" y="359"/>
                </a:lnTo>
                <a:lnTo>
                  <a:pt x="19540" y="180"/>
                </a:lnTo>
                <a:lnTo>
                  <a:pt x="18226" y="61"/>
                </a:lnTo>
                <a:lnTo>
                  <a:pt x="16911" y="1"/>
                </a:lnTo>
                <a:close/>
              </a:path>
            </a:pathLst>
          </a:custGeom>
          <a:solidFill>
            <a:srgbClr val="FFFD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331131" y="2051184"/>
            <a:ext cx="419672" cy="425019"/>
          </a:xfrm>
          <a:custGeom>
            <a:avLst/>
            <a:gdLst/>
            <a:ahLst/>
            <a:cxnLst/>
            <a:rect l="l" t="t" r="r" b="b"/>
            <a:pathLst>
              <a:path w="23544" h="23844" extrusionOk="0">
                <a:moveTo>
                  <a:pt x="12429" y="1"/>
                </a:moveTo>
                <a:lnTo>
                  <a:pt x="11234" y="120"/>
                </a:lnTo>
                <a:lnTo>
                  <a:pt x="10099" y="359"/>
                </a:lnTo>
                <a:lnTo>
                  <a:pt x="9023" y="718"/>
                </a:lnTo>
                <a:lnTo>
                  <a:pt x="7948" y="1136"/>
                </a:lnTo>
                <a:lnTo>
                  <a:pt x="6872" y="1614"/>
                </a:lnTo>
                <a:lnTo>
                  <a:pt x="5856" y="2212"/>
                </a:lnTo>
                <a:lnTo>
                  <a:pt x="4960" y="2869"/>
                </a:lnTo>
                <a:lnTo>
                  <a:pt x="4064" y="3586"/>
                </a:lnTo>
                <a:lnTo>
                  <a:pt x="3227" y="4363"/>
                </a:lnTo>
                <a:lnTo>
                  <a:pt x="2510" y="5259"/>
                </a:lnTo>
                <a:lnTo>
                  <a:pt x="1853" y="6156"/>
                </a:lnTo>
                <a:lnTo>
                  <a:pt x="1255" y="7112"/>
                </a:lnTo>
                <a:lnTo>
                  <a:pt x="777" y="8128"/>
                </a:lnTo>
                <a:lnTo>
                  <a:pt x="418" y="9203"/>
                </a:lnTo>
                <a:lnTo>
                  <a:pt x="179" y="10279"/>
                </a:lnTo>
                <a:lnTo>
                  <a:pt x="0" y="11414"/>
                </a:lnTo>
                <a:lnTo>
                  <a:pt x="0" y="12609"/>
                </a:lnTo>
                <a:lnTo>
                  <a:pt x="179" y="13804"/>
                </a:lnTo>
                <a:lnTo>
                  <a:pt x="418" y="14999"/>
                </a:lnTo>
                <a:lnTo>
                  <a:pt x="777" y="16075"/>
                </a:lnTo>
                <a:lnTo>
                  <a:pt x="1315" y="17151"/>
                </a:lnTo>
                <a:lnTo>
                  <a:pt x="1912" y="18166"/>
                </a:lnTo>
                <a:lnTo>
                  <a:pt x="2570" y="19063"/>
                </a:lnTo>
                <a:lnTo>
                  <a:pt x="3346" y="19959"/>
                </a:lnTo>
                <a:lnTo>
                  <a:pt x="4243" y="20736"/>
                </a:lnTo>
                <a:lnTo>
                  <a:pt x="5139" y="21453"/>
                </a:lnTo>
                <a:lnTo>
                  <a:pt x="6155" y="22110"/>
                </a:lnTo>
                <a:lnTo>
                  <a:pt x="7171" y="22648"/>
                </a:lnTo>
                <a:lnTo>
                  <a:pt x="8306" y="23066"/>
                </a:lnTo>
                <a:lnTo>
                  <a:pt x="9382" y="23425"/>
                </a:lnTo>
                <a:lnTo>
                  <a:pt x="10517" y="23664"/>
                </a:lnTo>
                <a:lnTo>
                  <a:pt x="11712" y="23783"/>
                </a:lnTo>
                <a:lnTo>
                  <a:pt x="12848" y="23843"/>
                </a:lnTo>
                <a:lnTo>
                  <a:pt x="14043" y="23724"/>
                </a:lnTo>
                <a:lnTo>
                  <a:pt x="15238" y="23485"/>
                </a:lnTo>
                <a:lnTo>
                  <a:pt x="16373" y="23066"/>
                </a:lnTo>
                <a:lnTo>
                  <a:pt x="17449" y="22588"/>
                </a:lnTo>
                <a:lnTo>
                  <a:pt x="18465" y="21991"/>
                </a:lnTo>
                <a:lnTo>
                  <a:pt x="19421" y="21274"/>
                </a:lnTo>
                <a:lnTo>
                  <a:pt x="20317" y="20497"/>
                </a:lnTo>
                <a:lnTo>
                  <a:pt x="21094" y="19660"/>
                </a:lnTo>
                <a:lnTo>
                  <a:pt x="21751" y="18704"/>
                </a:lnTo>
                <a:lnTo>
                  <a:pt x="22349" y="17688"/>
                </a:lnTo>
                <a:lnTo>
                  <a:pt x="22827" y="16673"/>
                </a:lnTo>
                <a:lnTo>
                  <a:pt x="23185" y="15537"/>
                </a:lnTo>
                <a:lnTo>
                  <a:pt x="23424" y="14402"/>
                </a:lnTo>
                <a:lnTo>
                  <a:pt x="23544" y="13207"/>
                </a:lnTo>
                <a:lnTo>
                  <a:pt x="23544" y="12071"/>
                </a:lnTo>
                <a:lnTo>
                  <a:pt x="23484" y="11474"/>
                </a:lnTo>
                <a:lnTo>
                  <a:pt x="23364" y="10876"/>
                </a:lnTo>
                <a:lnTo>
                  <a:pt x="23185" y="10279"/>
                </a:lnTo>
                <a:lnTo>
                  <a:pt x="23006" y="9681"/>
                </a:lnTo>
                <a:lnTo>
                  <a:pt x="23006" y="9024"/>
                </a:lnTo>
                <a:lnTo>
                  <a:pt x="22946" y="8426"/>
                </a:lnTo>
                <a:lnTo>
                  <a:pt x="22827" y="7889"/>
                </a:lnTo>
                <a:lnTo>
                  <a:pt x="22707" y="7291"/>
                </a:lnTo>
                <a:lnTo>
                  <a:pt x="22528" y="6753"/>
                </a:lnTo>
                <a:lnTo>
                  <a:pt x="22349" y="6215"/>
                </a:lnTo>
                <a:lnTo>
                  <a:pt x="21811" y="5200"/>
                </a:lnTo>
                <a:lnTo>
                  <a:pt x="21213" y="4243"/>
                </a:lnTo>
                <a:lnTo>
                  <a:pt x="20496" y="3407"/>
                </a:lnTo>
                <a:lnTo>
                  <a:pt x="19719" y="2630"/>
                </a:lnTo>
                <a:lnTo>
                  <a:pt x="18823" y="1973"/>
                </a:lnTo>
                <a:lnTo>
                  <a:pt x="17867" y="1375"/>
                </a:lnTo>
                <a:lnTo>
                  <a:pt x="16851" y="837"/>
                </a:lnTo>
                <a:lnTo>
                  <a:pt x="15776" y="479"/>
                </a:lnTo>
                <a:lnTo>
                  <a:pt x="14700" y="180"/>
                </a:lnTo>
                <a:lnTo>
                  <a:pt x="13565" y="61"/>
                </a:lnTo>
                <a:lnTo>
                  <a:pt x="12429" y="1"/>
                </a:lnTo>
                <a:close/>
              </a:path>
            </a:pathLst>
          </a:custGeom>
          <a:solidFill>
            <a:srgbClr val="FFD0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Google Shape;28;p2"/>
          <p:cNvSpPr/>
          <p:nvPr/>
        </p:nvSpPr>
        <p:spPr>
          <a:xfrm rot="10592599">
            <a:off x="3091737" y="4454947"/>
            <a:ext cx="1090400" cy="809981"/>
          </a:xfrm>
          <a:custGeom>
            <a:avLst/>
            <a:gdLst/>
            <a:ahLst/>
            <a:cxnLst/>
            <a:rect l="l" t="t" r="r" b="b"/>
            <a:pathLst>
              <a:path w="35017" h="31731" extrusionOk="0">
                <a:moveTo>
                  <a:pt x="16911" y="1"/>
                </a:moveTo>
                <a:lnTo>
                  <a:pt x="15596" y="61"/>
                </a:lnTo>
                <a:lnTo>
                  <a:pt x="14282" y="240"/>
                </a:lnTo>
                <a:lnTo>
                  <a:pt x="13027" y="479"/>
                </a:lnTo>
                <a:lnTo>
                  <a:pt x="11772" y="837"/>
                </a:lnTo>
                <a:lnTo>
                  <a:pt x="10517" y="1256"/>
                </a:lnTo>
                <a:lnTo>
                  <a:pt x="9442" y="1734"/>
                </a:lnTo>
                <a:lnTo>
                  <a:pt x="8366" y="2331"/>
                </a:lnTo>
                <a:lnTo>
                  <a:pt x="7350" y="2989"/>
                </a:lnTo>
                <a:lnTo>
                  <a:pt x="6454" y="3706"/>
                </a:lnTo>
                <a:lnTo>
                  <a:pt x="5558" y="4542"/>
                </a:lnTo>
                <a:lnTo>
                  <a:pt x="4721" y="5379"/>
                </a:lnTo>
                <a:lnTo>
                  <a:pt x="3944" y="6275"/>
                </a:lnTo>
                <a:lnTo>
                  <a:pt x="3227" y="7231"/>
                </a:lnTo>
                <a:lnTo>
                  <a:pt x="2570" y="8247"/>
                </a:lnTo>
                <a:lnTo>
                  <a:pt x="2032" y="9323"/>
                </a:lnTo>
                <a:lnTo>
                  <a:pt x="1494" y="10398"/>
                </a:lnTo>
                <a:lnTo>
                  <a:pt x="1076" y="11534"/>
                </a:lnTo>
                <a:lnTo>
                  <a:pt x="717" y="12669"/>
                </a:lnTo>
                <a:lnTo>
                  <a:pt x="419" y="13804"/>
                </a:lnTo>
                <a:lnTo>
                  <a:pt x="180" y="14999"/>
                </a:lnTo>
                <a:lnTo>
                  <a:pt x="60" y="16194"/>
                </a:lnTo>
                <a:lnTo>
                  <a:pt x="0" y="17569"/>
                </a:lnTo>
                <a:lnTo>
                  <a:pt x="60" y="18824"/>
                </a:lnTo>
                <a:lnTo>
                  <a:pt x="180" y="20079"/>
                </a:lnTo>
                <a:lnTo>
                  <a:pt x="478" y="21274"/>
                </a:lnTo>
                <a:lnTo>
                  <a:pt x="837" y="22349"/>
                </a:lnTo>
                <a:lnTo>
                  <a:pt x="1315" y="23425"/>
                </a:lnTo>
                <a:lnTo>
                  <a:pt x="1853" y="24441"/>
                </a:lnTo>
                <a:lnTo>
                  <a:pt x="2510" y="25457"/>
                </a:lnTo>
                <a:lnTo>
                  <a:pt x="3287" y="26353"/>
                </a:lnTo>
                <a:lnTo>
                  <a:pt x="4064" y="27189"/>
                </a:lnTo>
                <a:lnTo>
                  <a:pt x="4960" y="27966"/>
                </a:lnTo>
                <a:lnTo>
                  <a:pt x="5976" y="28683"/>
                </a:lnTo>
                <a:lnTo>
                  <a:pt x="6992" y="29281"/>
                </a:lnTo>
                <a:lnTo>
                  <a:pt x="8127" y="29878"/>
                </a:lnTo>
                <a:lnTo>
                  <a:pt x="9322" y="30356"/>
                </a:lnTo>
                <a:lnTo>
                  <a:pt x="10517" y="30834"/>
                </a:lnTo>
                <a:lnTo>
                  <a:pt x="11892" y="31193"/>
                </a:lnTo>
                <a:lnTo>
                  <a:pt x="13206" y="31492"/>
                </a:lnTo>
                <a:lnTo>
                  <a:pt x="14581" y="31671"/>
                </a:lnTo>
                <a:lnTo>
                  <a:pt x="16015" y="31731"/>
                </a:lnTo>
                <a:lnTo>
                  <a:pt x="17389" y="31671"/>
                </a:lnTo>
                <a:lnTo>
                  <a:pt x="18763" y="31552"/>
                </a:lnTo>
                <a:lnTo>
                  <a:pt x="20138" y="31313"/>
                </a:lnTo>
                <a:lnTo>
                  <a:pt x="21452" y="30954"/>
                </a:lnTo>
                <a:lnTo>
                  <a:pt x="22110" y="30715"/>
                </a:lnTo>
                <a:lnTo>
                  <a:pt x="22767" y="30476"/>
                </a:lnTo>
                <a:lnTo>
                  <a:pt x="24022" y="29878"/>
                </a:lnTo>
                <a:lnTo>
                  <a:pt x="25217" y="29161"/>
                </a:lnTo>
                <a:lnTo>
                  <a:pt x="26293" y="28385"/>
                </a:lnTo>
                <a:lnTo>
                  <a:pt x="27428" y="27548"/>
                </a:lnTo>
                <a:lnTo>
                  <a:pt x="28444" y="26652"/>
                </a:lnTo>
                <a:lnTo>
                  <a:pt x="30476" y="24739"/>
                </a:lnTo>
                <a:lnTo>
                  <a:pt x="31013" y="24261"/>
                </a:lnTo>
                <a:lnTo>
                  <a:pt x="31551" y="23664"/>
                </a:lnTo>
                <a:lnTo>
                  <a:pt x="32029" y="23126"/>
                </a:lnTo>
                <a:lnTo>
                  <a:pt x="32447" y="22529"/>
                </a:lnTo>
                <a:lnTo>
                  <a:pt x="32866" y="21931"/>
                </a:lnTo>
                <a:lnTo>
                  <a:pt x="33224" y="21333"/>
                </a:lnTo>
                <a:lnTo>
                  <a:pt x="33523" y="20676"/>
                </a:lnTo>
                <a:lnTo>
                  <a:pt x="33822" y="20019"/>
                </a:lnTo>
                <a:lnTo>
                  <a:pt x="34360" y="18704"/>
                </a:lnTo>
                <a:lnTo>
                  <a:pt x="34718" y="17390"/>
                </a:lnTo>
                <a:lnTo>
                  <a:pt x="34957" y="16015"/>
                </a:lnTo>
                <a:lnTo>
                  <a:pt x="35017" y="14641"/>
                </a:lnTo>
                <a:lnTo>
                  <a:pt x="35017" y="13924"/>
                </a:lnTo>
                <a:lnTo>
                  <a:pt x="34957" y="13266"/>
                </a:lnTo>
                <a:lnTo>
                  <a:pt x="34838" y="12549"/>
                </a:lnTo>
                <a:lnTo>
                  <a:pt x="34718" y="11892"/>
                </a:lnTo>
                <a:lnTo>
                  <a:pt x="34599" y="11235"/>
                </a:lnTo>
                <a:lnTo>
                  <a:pt x="34360" y="10577"/>
                </a:lnTo>
                <a:lnTo>
                  <a:pt x="34121" y="9920"/>
                </a:lnTo>
                <a:lnTo>
                  <a:pt x="33882" y="9263"/>
                </a:lnTo>
                <a:lnTo>
                  <a:pt x="33583" y="8606"/>
                </a:lnTo>
                <a:lnTo>
                  <a:pt x="33224" y="8008"/>
                </a:lnTo>
                <a:lnTo>
                  <a:pt x="32806" y="7410"/>
                </a:lnTo>
                <a:lnTo>
                  <a:pt x="32388" y="6813"/>
                </a:lnTo>
                <a:lnTo>
                  <a:pt x="31910" y="6275"/>
                </a:lnTo>
                <a:lnTo>
                  <a:pt x="31432" y="5737"/>
                </a:lnTo>
                <a:lnTo>
                  <a:pt x="30894" y="5200"/>
                </a:lnTo>
                <a:lnTo>
                  <a:pt x="30296" y="4721"/>
                </a:lnTo>
                <a:lnTo>
                  <a:pt x="29280" y="3945"/>
                </a:lnTo>
                <a:lnTo>
                  <a:pt x="28205" y="3228"/>
                </a:lnTo>
                <a:lnTo>
                  <a:pt x="27069" y="2570"/>
                </a:lnTo>
                <a:lnTo>
                  <a:pt x="25874" y="1973"/>
                </a:lnTo>
                <a:lnTo>
                  <a:pt x="24679" y="1435"/>
                </a:lnTo>
                <a:lnTo>
                  <a:pt x="23424" y="1017"/>
                </a:lnTo>
                <a:lnTo>
                  <a:pt x="22170" y="658"/>
                </a:lnTo>
                <a:lnTo>
                  <a:pt x="20855" y="359"/>
                </a:lnTo>
                <a:lnTo>
                  <a:pt x="19540" y="180"/>
                </a:lnTo>
                <a:lnTo>
                  <a:pt x="18226" y="61"/>
                </a:lnTo>
                <a:lnTo>
                  <a:pt x="16911" y="1"/>
                </a:lnTo>
                <a:close/>
              </a:path>
            </a:pathLst>
          </a:custGeom>
          <a:solidFill>
            <a:srgbClr val="FFD0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Google Shape;29;p2"/>
          <p:cNvSpPr/>
          <p:nvPr/>
        </p:nvSpPr>
        <p:spPr>
          <a:xfrm rot="-7924870">
            <a:off x="339964" y="3032930"/>
            <a:ext cx="841224" cy="624898"/>
          </a:xfrm>
          <a:custGeom>
            <a:avLst/>
            <a:gdLst/>
            <a:ahLst/>
            <a:cxnLst/>
            <a:rect l="l" t="t" r="r" b="b"/>
            <a:pathLst>
              <a:path w="35017" h="31731" extrusionOk="0">
                <a:moveTo>
                  <a:pt x="16911" y="1"/>
                </a:moveTo>
                <a:lnTo>
                  <a:pt x="15596" y="61"/>
                </a:lnTo>
                <a:lnTo>
                  <a:pt x="14282" y="240"/>
                </a:lnTo>
                <a:lnTo>
                  <a:pt x="13027" y="479"/>
                </a:lnTo>
                <a:lnTo>
                  <a:pt x="11772" y="837"/>
                </a:lnTo>
                <a:lnTo>
                  <a:pt x="10517" y="1256"/>
                </a:lnTo>
                <a:lnTo>
                  <a:pt x="9442" y="1734"/>
                </a:lnTo>
                <a:lnTo>
                  <a:pt x="8366" y="2331"/>
                </a:lnTo>
                <a:lnTo>
                  <a:pt x="7350" y="2989"/>
                </a:lnTo>
                <a:lnTo>
                  <a:pt x="6454" y="3706"/>
                </a:lnTo>
                <a:lnTo>
                  <a:pt x="5558" y="4542"/>
                </a:lnTo>
                <a:lnTo>
                  <a:pt x="4721" y="5379"/>
                </a:lnTo>
                <a:lnTo>
                  <a:pt x="3944" y="6275"/>
                </a:lnTo>
                <a:lnTo>
                  <a:pt x="3227" y="7231"/>
                </a:lnTo>
                <a:lnTo>
                  <a:pt x="2570" y="8247"/>
                </a:lnTo>
                <a:lnTo>
                  <a:pt x="2032" y="9323"/>
                </a:lnTo>
                <a:lnTo>
                  <a:pt x="1494" y="10398"/>
                </a:lnTo>
                <a:lnTo>
                  <a:pt x="1076" y="11534"/>
                </a:lnTo>
                <a:lnTo>
                  <a:pt x="717" y="12669"/>
                </a:lnTo>
                <a:lnTo>
                  <a:pt x="419" y="13804"/>
                </a:lnTo>
                <a:lnTo>
                  <a:pt x="180" y="14999"/>
                </a:lnTo>
                <a:lnTo>
                  <a:pt x="60" y="16194"/>
                </a:lnTo>
                <a:lnTo>
                  <a:pt x="0" y="17569"/>
                </a:lnTo>
                <a:lnTo>
                  <a:pt x="60" y="18824"/>
                </a:lnTo>
                <a:lnTo>
                  <a:pt x="180" y="20079"/>
                </a:lnTo>
                <a:lnTo>
                  <a:pt x="478" y="21274"/>
                </a:lnTo>
                <a:lnTo>
                  <a:pt x="837" y="22349"/>
                </a:lnTo>
                <a:lnTo>
                  <a:pt x="1315" y="23425"/>
                </a:lnTo>
                <a:lnTo>
                  <a:pt x="1853" y="24441"/>
                </a:lnTo>
                <a:lnTo>
                  <a:pt x="2510" y="25457"/>
                </a:lnTo>
                <a:lnTo>
                  <a:pt x="3287" y="26353"/>
                </a:lnTo>
                <a:lnTo>
                  <a:pt x="4064" y="27189"/>
                </a:lnTo>
                <a:lnTo>
                  <a:pt x="4960" y="27966"/>
                </a:lnTo>
                <a:lnTo>
                  <a:pt x="5976" y="28683"/>
                </a:lnTo>
                <a:lnTo>
                  <a:pt x="6992" y="29281"/>
                </a:lnTo>
                <a:lnTo>
                  <a:pt x="8127" y="29878"/>
                </a:lnTo>
                <a:lnTo>
                  <a:pt x="9322" y="30356"/>
                </a:lnTo>
                <a:lnTo>
                  <a:pt x="10517" y="30834"/>
                </a:lnTo>
                <a:lnTo>
                  <a:pt x="11892" y="31193"/>
                </a:lnTo>
                <a:lnTo>
                  <a:pt x="13206" y="31492"/>
                </a:lnTo>
                <a:lnTo>
                  <a:pt x="14581" y="31671"/>
                </a:lnTo>
                <a:lnTo>
                  <a:pt x="16015" y="31731"/>
                </a:lnTo>
                <a:lnTo>
                  <a:pt x="17389" y="31671"/>
                </a:lnTo>
                <a:lnTo>
                  <a:pt x="18763" y="31552"/>
                </a:lnTo>
                <a:lnTo>
                  <a:pt x="20138" y="31313"/>
                </a:lnTo>
                <a:lnTo>
                  <a:pt x="21452" y="30954"/>
                </a:lnTo>
                <a:lnTo>
                  <a:pt x="22110" y="30715"/>
                </a:lnTo>
                <a:lnTo>
                  <a:pt x="22767" y="30476"/>
                </a:lnTo>
                <a:lnTo>
                  <a:pt x="24022" y="29878"/>
                </a:lnTo>
                <a:lnTo>
                  <a:pt x="25217" y="29161"/>
                </a:lnTo>
                <a:lnTo>
                  <a:pt x="26293" y="28385"/>
                </a:lnTo>
                <a:lnTo>
                  <a:pt x="27428" y="27548"/>
                </a:lnTo>
                <a:lnTo>
                  <a:pt x="28444" y="26652"/>
                </a:lnTo>
                <a:lnTo>
                  <a:pt x="30476" y="24739"/>
                </a:lnTo>
                <a:lnTo>
                  <a:pt x="31013" y="24261"/>
                </a:lnTo>
                <a:lnTo>
                  <a:pt x="31551" y="23664"/>
                </a:lnTo>
                <a:lnTo>
                  <a:pt x="32029" y="23126"/>
                </a:lnTo>
                <a:lnTo>
                  <a:pt x="32447" y="22529"/>
                </a:lnTo>
                <a:lnTo>
                  <a:pt x="32866" y="21931"/>
                </a:lnTo>
                <a:lnTo>
                  <a:pt x="33224" y="21333"/>
                </a:lnTo>
                <a:lnTo>
                  <a:pt x="33523" y="20676"/>
                </a:lnTo>
                <a:lnTo>
                  <a:pt x="33822" y="20019"/>
                </a:lnTo>
                <a:lnTo>
                  <a:pt x="34360" y="18704"/>
                </a:lnTo>
                <a:lnTo>
                  <a:pt x="34718" y="17390"/>
                </a:lnTo>
                <a:lnTo>
                  <a:pt x="34957" y="16015"/>
                </a:lnTo>
                <a:lnTo>
                  <a:pt x="35017" y="14641"/>
                </a:lnTo>
                <a:lnTo>
                  <a:pt x="35017" y="13924"/>
                </a:lnTo>
                <a:lnTo>
                  <a:pt x="34957" y="13266"/>
                </a:lnTo>
                <a:lnTo>
                  <a:pt x="34838" y="12549"/>
                </a:lnTo>
                <a:lnTo>
                  <a:pt x="34718" y="11892"/>
                </a:lnTo>
                <a:lnTo>
                  <a:pt x="34599" y="11235"/>
                </a:lnTo>
                <a:lnTo>
                  <a:pt x="34360" y="10577"/>
                </a:lnTo>
                <a:lnTo>
                  <a:pt x="34121" y="9920"/>
                </a:lnTo>
                <a:lnTo>
                  <a:pt x="33882" y="9263"/>
                </a:lnTo>
                <a:lnTo>
                  <a:pt x="33583" y="8606"/>
                </a:lnTo>
                <a:lnTo>
                  <a:pt x="33224" y="8008"/>
                </a:lnTo>
                <a:lnTo>
                  <a:pt x="32806" y="7410"/>
                </a:lnTo>
                <a:lnTo>
                  <a:pt x="32388" y="6813"/>
                </a:lnTo>
                <a:lnTo>
                  <a:pt x="31910" y="6275"/>
                </a:lnTo>
                <a:lnTo>
                  <a:pt x="31432" y="5737"/>
                </a:lnTo>
                <a:lnTo>
                  <a:pt x="30894" y="5200"/>
                </a:lnTo>
                <a:lnTo>
                  <a:pt x="30296" y="4721"/>
                </a:lnTo>
                <a:lnTo>
                  <a:pt x="29280" y="3945"/>
                </a:lnTo>
                <a:lnTo>
                  <a:pt x="28205" y="3228"/>
                </a:lnTo>
                <a:lnTo>
                  <a:pt x="27069" y="2570"/>
                </a:lnTo>
                <a:lnTo>
                  <a:pt x="25874" y="1973"/>
                </a:lnTo>
                <a:lnTo>
                  <a:pt x="24679" y="1435"/>
                </a:lnTo>
                <a:lnTo>
                  <a:pt x="23424" y="1017"/>
                </a:lnTo>
                <a:lnTo>
                  <a:pt x="22170" y="658"/>
                </a:lnTo>
                <a:lnTo>
                  <a:pt x="20855" y="359"/>
                </a:lnTo>
                <a:lnTo>
                  <a:pt x="19540" y="180"/>
                </a:lnTo>
                <a:lnTo>
                  <a:pt x="18226" y="61"/>
                </a:lnTo>
                <a:lnTo>
                  <a:pt x="16911" y="1"/>
                </a:lnTo>
                <a:close/>
              </a:path>
            </a:pathLst>
          </a:custGeom>
          <a:solidFill>
            <a:srgbClr val="AAED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Google Shape;30;p2"/>
          <p:cNvSpPr/>
          <p:nvPr/>
        </p:nvSpPr>
        <p:spPr>
          <a:xfrm rot="-1232320">
            <a:off x="908097" y="2912232"/>
            <a:ext cx="341366" cy="349481"/>
          </a:xfrm>
          <a:custGeom>
            <a:avLst/>
            <a:gdLst/>
            <a:ahLst/>
            <a:cxnLst/>
            <a:rect l="l" t="t" r="r" b="b"/>
            <a:pathLst>
              <a:path w="7530" h="7709" extrusionOk="0">
                <a:moveTo>
                  <a:pt x="4064" y="0"/>
                </a:moveTo>
                <a:lnTo>
                  <a:pt x="3586" y="60"/>
                </a:lnTo>
                <a:lnTo>
                  <a:pt x="3168" y="180"/>
                </a:lnTo>
                <a:lnTo>
                  <a:pt x="2809" y="419"/>
                </a:lnTo>
                <a:lnTo>
                  <a:pt x="2211" y="897"/>
                </a:lnTo>
                <a:lnTo>
                  <a:pt x="1674" y="1315"/>
                </a:lnTo>
                <a:lnTo>
                  <a:pt x="1196" y="1674"/>
                </a:lnTo>
                <a:lnTo>
                  <a:pt x="718" y="2092"/>
                </a:lnTo>
                <a:lnTo>
                  <a:pt x="359" y="2570"/>
                </a:lnTo>
                <a:lnTo>
                  <a:pt x="240" y="2809"/>
                </a:lnTo>
                <a:lnTo>
                  <a:pt x="120" y="3108"/>
                </a:lnTo>
                <a:lnTo>
                  <a:pt x="60" y="3407"/>
                </a:lnTo>
                <a:lnTo>
                  <a:pt x="0" y="3765"/>
                </a:lnTo>
                <a:lnTo>
                  <a:pt x="0" y="4183"/>
                </a:lnTo>
                <a:lnTo>
                  <a:pt x="60" y="4661"/>
                </a:lnTo>
                <a:lnTo>
                  <a:pt x="180" y="5199"/>
                </a:lnTo>
                <a:lnTo>
                  <a:pt x="359" y="5737"/>
                </a:lnTo>
                <a:lnTo>
                  <a:pt x="538" y="6155"/>
                </a:lnTo>
                <a:lnTo>
                  <a:pt x="777" y="6574"/>
                </a:lnTo>
                <a:lnTo>
                  <a:pt x="1076" y="6872"/>
                </a:lnTo>
                <a:lnTo>
                  <a:pt x="1375" y="7171"/>
                </a:lnTo>
                <a:lnTo>
                  <a:pt x="1674" y="7350"/>
                </a:lnTo>
                <a:lnTo>
                  <a:pt x="2032" y="7530"/>
                </a:lnTo>
                <a:lnTo>
                  <a:pt x="2391" y="7649"/>
                </a:lnTo>
                <a:lnTo>
                  <a:pt x="2809" y="7709"/>
                </a:lnTo>
                <a:lnTo>
                  <a:pt x="3168" y="7709"/>
                </a:lnTo>
                <a:lnTo>
                  <a:pt x="3586" y="7649"/>
                </a:lnTo>
                <a:lnTo>
                  <a:pt x="4004" y="7589"/>
                </a:lnTo>
                <a:lnTo>
                  <a:pt x="4363" y="7470"/>
                </a:lnTo>
                <a:lnTo>
                  <a:pt x="5139" y="7111"/>
                </a:lnTo>
                <a:lnTo>
                  <a:pt x="5857" y="6693"/>
                </a:lnTo>
                <a:lnTo>
                  <a:pt x="6215" y="6394"/>
                </a:lnTo>
                <a:lnTo>
                  <a:pt x="6514" y="6096"/>
                </a:lnTo>
                <a:lnTo>
                  <a:pt x="6753" y="5797"/>
                </a:lnTo>
                <a:lnTo>
                  <a:pt x="6992" y="5438"/>
                </a:lnTo>
                <a:lnTo>
                  <a:pt x="7231" y="5080"/>
                </a:lnTo>
                <a:lnTo>
                  <a:pt x="7350" y="4721"/>
                </a:lnTo>
                <a:lnTo>
                  <a:pt x="7470" y="4363"/>
                </a:lnTo>
                <a:lnTo>
                  <a:pt x="7530" y="3944"/>
                </a:lnTo>
                <a:lnTo>
                  <a:pt x="7530" y="3586"/>
                </a:lnTo>
                <a:lnTo>
                  <a:pt x="7470" y="3167"/>
                </a:lnTo>
                <a:lnTo>
                  <a:pt x="7350" y="2749"/>
                </a:lnTo>
                <a:lnTo>
                  <a:pt x="7111" y="2331"/>
                </a:lnTo>
                <a:lnTo>
                  <a:pt x="6872" y="1913"/>
                </a:lnTo>
                <a:lnTo>
                  <a:pt x="6574" y="1494"/>
                </a:lnTo>
                <a:lnTo>
                  <a:pt x="6096" y="1016"/>
                </a:lnTo>
                <a:lnTo>
                  <a:pt x="5617" y="598"/>
                </a:lnTo>
                <a:lnTo>
                  <a:pt x="5080" y="299"/>
                </a:lnTo>
                <a:lnTo>
                  <a:pt x="4602" y="120"/>
                </a:lnTo>
                <a:lnTo>
                  <a:pt x="4064" y="0"/>
                </a:lnTo>
                <a:close/>
              </a:path>
            </a:pathLst>
          </a:custGeom>
          <a:solidFill>
            <a:srgbClr val="C2ED2D">
              <a:alpha val="7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Google Shape;31;p2"/>
          <p:cNvSpPr/>
          <p:nvPr/>
        </p:nvSpPr>
        <p:spPr>
          <a:xfrm rot="5969070">
            <a:off x="976107" y="4357729"/>
            <a:ext cx="825137" cy="835651"/>
          </a:xfrm>
          <a:custGeom>
            <a:avLst/>
            <a:gdLst/>
            <a:ahLst/>
            <a:cxnLst/>
            <a:rect l="l" t="t" r="r" b="b"/>
            <a:pathLst>
              <a:path w="23544" h="23844" extrusionOk="0">
                <a:moveTo>
                  <a:pt x="12429" y="1"/>
                </a:moveTo>
                <a:lnTo>
                  <a:pt x="11234" y="120"/>
                </a:lnTo>
                <a:lnTo>
                  <a:pt x="10099" y="359"/>
                </a:lnTo>
                <a:lnTo>
                  <a:pt x="9023" y="718"/>
                </a:lnTo>
                <a:lnTo>
                  <a:pt x="7948" y="1136"/>
                </a:lnTo>
                <a:lnTo>
                  <a:pt x="6872" y="1614"/>
                </a:lnTo>
                <a:lnTo>
                  <a:pt x="5856" y="2212"/>
                </a:lnTo>
                <a:lnTo>
                  <a:pt x="4960" y="2869"/>
                </a:lnTo>
                <a:lnTo>
                  <a:pt x="4064" y="3586"/>
                </a:lnTo>
                <a:lnTo>
                  <a:pt x="3227" y="4363"/>
                </a:lnTo>
                <a:lnTo>
                  <a:pt x="2510" y="5259"/>
                </a:lnTo>
                <a:lnTo>
                  <a:pt x="1853" y="6156"/>
                </a:lnTo>
                <a:lnTo>
                  <a:pt x="1255" y="7112"/>
                </a:lnTo>
                <a:lnTo>
                  <a:pt x="777" y="8128"/>
                </a:lnTo>
                <a:lnTo>
                  <a:pt x="418" y="9203"/>
                </a:lnTo>
                <a:lnTo>
                  <a:pt x="179" y="10279"/>
                </a:lnTo>
                <a:lnTo>
                  <a:pt x="0" y="11414"/>
                </a:lnTo>
                <a:lnTo>
                  <a:pt x="0" y="12609"/>
                </a:lnTo>
                <a:lnTo>
                  <a:pt x="179" y="13804"/>
                </a:lnTo>
                <a:lnTo>
                  <a:pt x="418" y="14999"/>
                </a:lnTo>
                <a:lnTo>
                  <a:pt x="777" y="16075"/>
                </a:lnTo>
                <a:lnTo>
                  <a:pt x="1315" y="17151"/>
                </a:lnTo>
                <a:lnTo>
                  <a:pt x="1912" y="18166"/>
                </a:lnTo>
                <a:lnTo>
                  <a:pt x="2570" y="19063"/>
                </a:lnTo>
                <a:lnTo>
                  <a:pt x="3346" y="19959"/>
                </a:lnTo>
                <a:lnTo>
                  <a:pt x="4243" y="20736"/>
                </a:lnTo>
                <a:lnTo>
                  <a:pt x="5139" y="21453"/>
                </a:lnTo>
                <a:lnTo>
                  <a:pt x="6155" y="22110"/>
                </a:lnTo>
                <a:lnTo>
                  <a:pt x="7171" y="22648"/>
                </a:lnTo>
                <a:lnTo>
                  <a:pt x="8306" y="23066"/>
                </a:lnTo>
                <a:lnTo>
                  <a:pt x="9382" y="23425"/>
                </a:lnTo>
                <a:lnTo>
                  <a:pt x="10517" y="23664"/>
                </a:lnTo>
                <a:lnTo>
                  <a:pt x="11712" y="23783"/>
                </a:lnTo>
                <a:lnTo>
                  <a:pt x="12848" y="23843"/>
                </a:lnTo>
                <a:lnTo>
                  <a:pt x="14043" y="23724"/>
                </a:lnTo>
                <a:lnTo>
                  <a:pt x="15238" y="23485"/>
                </a:lnTo>
                <a:lnTo>
                  <a:pt x="16373" y="23066"/>
                </a:lnTo>
                <a:lnTo>
                  <a:pt x="17449" y="22588"/>
                </a:lnTo>
                <a:lnTo>
                  <a:pt x="18465" y="21991"/>
                </a:lnTo>
                <a:lnTo>
                  <a:pt x="19421" y="21274"/>
                </a:lnTo>
                <a:lnTo>
                  <a:pt x="20317" y="20497"/>
                </a:lnTo>
                <a:lnTo>
                  <a:pt x="21094" y="19660"/>
                </a:lnTo>
                <a:lnTo>
                  <a:pt x="21751" y="18704"/>
                </a:lnTo>
                <a:lnTo>
                  <a:pt x="22349" y="17688"/>
                </a:lnTo>
                <a:lnTo>
                  <a:pt x="22827" y="16673"/>
                </a:lnTo>
                <a:lnTo>
                  <a:pt x="23185" y="15537"/>
                </a:lnTo>
                <a:lnTo>
                  <a:pt x="23424" y="14402"/>
                </a:lnTo>
                <a:lnTo>
                  <a:pt x="23544" y="13207"/>
                </a:lnTo>
                <a:lnTo>
                  <a:pt x="23544" y="12071"/>
                </a:lnTo>
                <a:lnTo>
                  <a:pt x="23484" y="11474"/>
                </a:lnTo>
                <a:lnTo>
                  <a:pt x="23364" y="10876"/>
                </a:lnTo>
                <a:lnTo>
                  <a:pt x="23185" y="10279"/>
                </a:lnTo>
                <a:lnTo>
                  <a:pt x="23006" y="9681"/>
                </a:lnTo>
                <a:lnTo>
                  <a:pt x="23006" y="9024"/>
                </a:lnTo>
                <a:lnTo>
                  <a:pt x="22946" y="8426"/>
                </a:lnTo>
                <a:lnTo>
                  <a:pt x="22827" y="7889"/>
                </a:lnTo>
                <a:lnTo>
                  <a:pt x="22707" y="7291"/>
                </a:lnTo>
                <a:lnTo>
                  <a:pt x="22528" y="6753"/>
                </a:lnTo>
                <a:lnTo>
                  <a:pt x="22349" y="6215"/>
                </a:lnTo>
                <a:lnTo>
                  <a:pt x="21811" y="5200"/>
                </a:lnTo>
                <a:lnTo>
                  <a:pt x="21213" y="4243"/>
                </a:lnTo>
                <a:lnTo>
                  <a:pt x="20496" y="3407"/>
                </a:lnTo>
                <a:lnTo>
                  <a:pt x="19719" y="2630"/>
                </a:lnTo>
                <a:lnTo>
                  <a:pt x="18823" y="1973"/>
                </a:lnTo>
                <a:lnTo>
                  <a:pt x="17867" y="1375"/>
                </a:lnTo>
                <a:lnTo>
                  <a:pt x="16851" y="837"/>
                </a:lnTo>
                <a:lnTo>
                  <a:pt x="15776" y="479"/>
                </a:lnTo>
                <a:lnTo>
                  <a:pt x="14700" y="180"/>
                </a:lnTo>
                <a:lnTo>
                  <a:pt x="13565" y="61"/>
                </a:lnTo>
                <a:lnTo>
                  <a:pt x="12429" y="1"/>
                </a:lnTo>
                <a:close/>
              </a:path>
            </a:pathLst>
          </a:custGeom>
          <a:solidFill>
            <a:srgbClr val="FF7B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Google Shape;32;p2"/>
          <p:cNvSpPr/>
          <p:nvPr/>
        </p:nvSpPr>
        <p:spPr>
          <a:xfrm rot="1319022">
            <a:off x="-115268" y="1393270"/>
            <a:ext cx="747678" cy="1170967"/>
          </a:xfrm>
          <a:custGeom>
            <a:avLst/>
            <a:gdLst/>
            <a:ahLst/>
            <a:cxnLst/>
            <a:rect l="l" t="t" r="r" b="b"/>
            <a:pathLst>
              <a:path w="27548" h="43144" extrusionOk="0">
                <a:moveTo>
                  <a:pt x="16075" y="657"/>
                </a:moveTo>
                <a:lnTo>
                  <a:pt x="16135" y="896"/>
                </a:lnTo>
                <a:lnTo>
                  <a:pt x="15477" y="777"/>
                </a:lnTo>
                <a:lnTo>
                  <a:pt x="16075" y="657"/>
                </a:lnTo>
                <a:close/>
                <a:moveTo>
                  <a:pt x="8068" y="9322"/>
                </a:moveTo>
                <a:lnTo>
                  <a:pt x="7829" y="9382"/>
                </a:lnTo>
                <a:lnTo>
                  <a:pt x="7649" y="9441"/>
                </a:lnTo>
                <a:lnTo>
                  <a:pt x="7590" y="9621"/>
                </a:lnTo>
                <a:lnTo>
                  <a:pt x="7590" y="9740"/>
                </a:lnTo>
                <a:lnTo>
                  <a:pt x="7590" y="9919"/>
                </a:lnTo>
                <a:lnTo>
                  <a:pt x="7709" y="10039"/>
                </a:lnTo>
                <a:lnTo>
                  <a:pt x="7829" y="10099"/>
                </a:lnTo>
                <a:lnTo>
                  <a:pt x="8008" y="10039"/>
                </a:lnTo>
                <a:lnTo>
                  <a:pt x="8127" y="9979"/>
                </a:lnTo>
                <a:lnTo>
                  <a:pt x="8247" y="9860"/>
                </a:lnTo>
                <a:lnTo>
                  <a:pt x="8366" y="9621"/>
                </a:lnTo>
                <a:lnTo>
                  <a:pt x="8366" y="9501"/>
                </a:lnTo>
                <a:lnTo>
                  <a:pt x="8366" y="9382"/>
                </a:lnTo>
                <a:lnTo>
                  <a:pt x="8247" y="9322"/>
                </a:lnTo>
                <a:close/>
                <a:moveTo>
                  <a:pt x="6992" y="12369"/>
                </a:moveTo>
                <a:lnTo>
                  <a:pt x="6872" y="12429"/>
                </a:lnTo>
                <a:lnTo>
                  <a:pt x="6693" y="12489"/>
                </a:lnTo>
                <a:lnTo>
                  <a:pt x="6633" y="12608"/>
                </a:lnTo>
                <a:lnTo>
                  <a:pt x="6574" y="12788"/>
                </a:lnTo>
                <a:lnTo>
                  <a:pt x="6574" y="12967"/>
                </a:lnTo>
                <a:lnTo>
                  <a:pt x="6574" y="13086"/>
                </a:lnTo>
                <a:lnTo>
                  <a:pt x="6693" y="13146"/>
                </a:lnTo>
                <a:lnTo>
                  <a:pt x="6872" y="13206"/>
                </a:lnTo>
                <a:lnTo>
                  <a:pt x="6992" y="13146"/>
                </a:lnTo>
                <a:lnTo>
                  <a:pt x="7171" y="13086"/>
                </a:lnTo>
                <a:lnTo>
                  <a:pt x="7231" y="12967"/>
                </a:lnTo>
                <a:lnTo>
                  <a:pt x="7291" y="12788"/>
                </a:lnTo>
                <a:lnTo>
                  <a:pt x="7291" y="12608"/>
                </a:lnTo>
                <a:lnTo>
                  <a:pt x="7291" y="12489"/>
                </a:lnTo>
                <a:lnTo>
                  <a:pt x="7171" y="12429"/>
                </a:lnTo>
                <a:lnTo>
                  <a:pt x="6992" y="12369"/>
                </a:lnTo>
                <a:close/>
                <a:moveTo>
                  <a:pt x="4124" y="12847"/>
                </a:moveTo>
                <a:lnTo>
                  <a:pt x="3944" y="12967"/>
                </a:lnTo>
                <a:lnTo>
                  <a:pt x="3885" y="13086"/>
                </a:lnTo>
                <a:lnTo>
                  <a:pt x="3765" y="13266"/>
                </a:lnTo>
                <a:lnTo>
                  <a:pt x="3705" y="13445"/>
                </a:lnTo>
                <a:lnTo>
                  <a:pt x="3705" y="13624"/>
                </a:lnTo>
                <a:lnTo>
                  <a:pt x="3765" y="13744"/>
                </a:lnTo>
                <a:lnTo>
                  <a:pt x="3885" y="13863"/>
                </a:lnTo>
                <a:lnTo>
                  <a:pt x="4303" y="13863"/>
                </a:lnTo>
                <a:lnTo>
                  <a:pt x="4482" y="13744"/>
                </a:lnTo>
                <a:lnTo>
                  <a:pt x="4602" y="13564"/>
                </a:lnTo>
                <a:lnTo>
                  <a:pt x="4662" y="13385"/>
                </a:lnTo>
                <a:lnTo>
                  <a:pt x="4662" y="13146"/>
                </a:lnTo>
                <a:lnTo>
                  <a:pt x="4542" y="12967"/>
                </a:lnTo>
                <a:lnTo>
                  <a:pt x="4363" y="12847"/>
                </a:lnTo>
                <a:close/>
                <a:moveTo>
                  <a:pt x="8127" y="14819"/>
                </a:moveTo>
                <a:lnTo>
                  <a:pt x="7948" y="14999"/>
                </a:lnTo>
                <a:lnTo>
                  <a:pt x="7948" y="15178"/>
                </a:lnTo>
                <a:lnTo>
                  <a:pt x="7948" y="15596"/>
                </a:lnTo>
                <a:lnTo>
                  <a:pt x="7948" y="15835"/>
                </a:lnTo>
                <a:lnTo>
                  <a:pt x="8008" y="15955"/>
                </a:lnTo>
                <a:lnTo>
                  <a:pt x="8068" y="16074"/>
                </a:lnTo>
                <a:lnTo>
                  <a:pt x="8187" y="16014"/>
                </a:lnTo>
                <a:lnTo>
                  <a:pt x="8366" y="15835"/>
                </a:lnTo>
                <a:lnTo>
                  <a:pt x="8486" y="15596"/>
                </a:lnTo>
                <a:lnTo>
                  <a:pt x="8546" y="15357"/>
                </a:lnTo>
                <a:lnTo>
                  <a:pt x="8486" y="15118"/>
                </a:lnTo>
                <a:lnTo>
                  <a:pt x="8426" y="14939"/>
                </a:lnTo>
                <a:lnTo>
                  <a:pt x="8307" y="14819"/>
                </a:lnTo>
                <a:close/>
                <a:moveTo>
                  <a:pt x="5259" y="15417"/>
                </a:moveTo>
                <a:lnTo>
                  <a:pt x="5020" y="15477"/>
                </a:lnTo>
                <a:lnTo>
                  <a:pt x="4841" y="15656"/>
                </a:lnTo>
                <a:lnTo>
                  <a:pt x="4662" y="15895"/>
                </a:lnTo>
                <a:lnTo>
                  <a:pt x="4602" y="16194"/>
                </a:lnTo>
                <a:lnTo>
                  <a:pt x="4542" y="16433"/>
                </a:lnTo>
                <a:lnTo>
                  <a:pt x="4662" y="16672"/>
                </a:lnTo>
                <a:lnTo>
                  <a:pt x="4841" y="16791"/>
                </a:lnTo>
                <a:lnTo>
                  <a:pt x="4901" y="16851"/>
                </a:lnTo>
                <a:lnTo>
                  <a:pt x="5020" y="16851"/>
                </a:lnTo>
                <a:lnTo>
                  <a:pt x="5259" y="16731"/>
                </a:lnTo>
                <a:lnTo>
                  <a:pt x="5438" y="16552"/>
                </a:lnTo>
                <a:lnTo>
                  <a:pt x="5618" y="16313"/>
                </a:lnTo>
                <a:lnTo>
                  <a:pt x="5737" y="16074"/>
                </a:lnTo>
                <a:lnTo>
                  <a:pt x="5737" y="15775"/>
                </a:lnTo>
                <a:lnTo>
                  <a:pt x="5677" y="15596"/>
                </a:lnTo>
                <a:lnTo>
                  <a:pt x="5558" y="15477"/>
                </a:lnTo>
                <a:lnTo>
                  <a:pt x="5498" y="15417"/>
                </a:lnTo>
                <a:close/>
                <a:moveTo>
                  <a:pt x="7171" y="18166"/>
                </a:moveTo>
                <a:lnTo>
                  <a:pt x="6992" y="18225"/>
                </a:lnTo>
                <a:lnTo>
                  <a:pt x="6872" y="18345"/>
                </a:lnTo>
                <a:lnTo>
                  <a:pt x="6813" y="18524"/>
                </a:lnTo>
                <a:lnTo>
                  <a:pt x="6813" y="18703"/>
                </a:lnTo>
                <a:lnTo>
                  <a:pt x="6813" y="18883"/>
                </a:lnTo>
                <a:lnTo>
                  <a:pt x="6872" y="19002"/>
                </a:lnTo>
                <a:lnTo>
                  <a:pt x="6992" y="19122"/>
                </a:lnTo>
                <a:lnTo>
                  <a:pt x="7171" y="19122"/>
                </a:lnTo>
                <a:lnTo>
                  <a:pt x="7351" y="19062"/>
                </a:lnTo>
                <a:lnTo>
                  <a:pt x="7470" y="18942"/>
                </a:lnTo>
                <a:lnTo>
                  <a:pt x="7530" y="18763"/>
                </a:lnTo>
                <a:lnTo>
                  <a:pt x="7530" y="18584"/>
                </a:lnTo>
                <a:lnTo>
                  <a:pt x="7530" y="18405"/>
                </a:lnTo>
                <a:lnTo>
                  <a:pt x="7470" y="18285"/>
                </a:lnTo>
                <a:lnTo>
                  <a:pt x="7351" y="18166"/>
                </a:lnTo>
                <a:close/>
                <a:moveTo>
                  <a:pt x="4064" y="18763"/>
                </a:moveTo>
                <a:lnTo>
                  <a:pt x="3885" y="18883"/>
                </a:lnTo>
                <a:lnTo>
                  <a:pt x="3705" y="19002"/>
                </a:lnTo>
                <a:lnTo>
                  <a:pt x="3586" y="19181"/>
                </a:lnTo>
                <a:lnTo>
                  <a:pt x="3586" y="19420"/>
                </a:lnTo>
                <a:lnTo>
                  <a:pt x="3705" y="19659"/>
                </a:lnTo>
                <a:lnTo>
                  <a:pt x="3825" y="19779"/>
                </a:lnTo>
                <a:lnTo>
                  <a:pt x="4004" y="19839"/>
                </a:lnTo>
                <a:lnTo>
                  <a:pt x="4183" y="19839"/>
                </a:lnTo>
                <a:lnTo>
                  <a:pt x="4303" y="19719"/>
                </a:lnTo>
                <a:lnTo>
                  <a:pt x="4423" y="19600"/>
                </a:lnTo>
                <a:lnTo>
                  <a:pt x="4542" y="19420"/>
                </a:lnTo>
                <a:lnTo>
                  <a:pt x="4542" y="19241"/>
                </a:lnTo>
                <a:lnTo>
                  <a:pt x="4542" y="19062"/>
                </a:lnTo>
                <a:lnTo>
                  <a:pt x="4423" y="18823"/>
                </a:lnTo>
                <a:lnTo>
                  <a:pt x="4243" y="18763"/>
                </a:lnTo>
                <a:close/>
                <a:moveTo>
                  <a:pt x="7590" y="20855"/>
                </a:moveTo>
                <a:lnTo>
                  <a:pt x="7351" y="20914"/>
                </a:lnTo>
                <a:lnTo>
                  <a:pt x="7052" y="21094"/>
                </a:lnTo>
                <a:lnTo>
                  <a:pt x="6813" y="21333"/>
                </a:lnTo>
                <a:lnTo>
                  <a:pt x="6693" y="21572"/>
                </a:lnTo>
                <a:lnTo>
                  <a:pt x="6693" y="21751"/>
                </a:lnTo>
                <a:lnTo>
                  <a:pt x="6753" y="21930"/>
                </a:lnTo>
                <a:lnTo>
                  <a:pt x="6932" y="22050"/>
                </a:lnTo>
                <a:lnTo>
                  <a:pt x="7171" y="22109"/>
                </a:lnTo>
                <a:lnTo>
                  <a:pt x="7410" y="22050"/>
                </a:lnTo>
                <a:lnTo>
                  <a:pt x="7649" y="21930"/>
                </a:lnTo>
                <a:lnTo>
                  <a:pt x="7888" y="21691"/>
                </a:lnTo>
                <a:lnTo>
                  <a:pt x="8068" y="21333"/>
                </a:lnTo>
                <a:lnTo>
                  <a:pt x="8068" y="21094"/>
                </a:lnTo>
                <a:lnTo>
                  <a:pt x="8008" y="20914"/>
                </a:lnTo>
                <a:lnTo>
                  <a:pt x="7829" y="20855"/>
                </a:lnTo>
                <a:close/>
                <a:moveTo>
                  <a:pt x="3466" y="22169"/>
                </a:moveTo>
                <a:lnTo>
                  <a:pt x="3347" y="22229"/>
                </a:lnTo>
                <a:lnTo>
                  <a:pt x="3287" y="22348"/>
                </a:lnTo>
                <a:lnTo>
                  <a:pt x="3227" y="22528"/>
                </a:lnTo>
                <a:lnTo>
                  <a:pt x="3227" y="22707"/>
                </a:lnTo>
                <a:lnTo>
                  <a:pt x="3287" y="22826"/>
                </a:lnTo>
                <a:lnTo>
                  <a:pt x="3407" y="22946"/>
                </a:lnTo>
                <a:lnTo>
                  <a:pt x="3586" y="23006"/>
                </a:lnTo>
                <a:lnTo>
                  <a:pt x="3825" y="23006"/>
                </a:lnTo>
                <a:lnTo>
                  <a:pt x="3944" y="22886"/>
                </a:lnTo>
                <a:lnTo>
                  <a:pt x="4064" y="22767"/>
                </a:lnTo>
                <a:lnTo>
                  <a:pt x="4064" y="22647"/>
                </a:lnTo>
                <a:lnTo>
                  <a:pt x="4064" y="22528"/>
                </a:lnTo>
                <a:lnTo>
                  <a:pt x="4004" y="22348"/>
                </a:lnTo>
                <a:lnTo>
                  <a:pt x="3825" y="22229"/>
                </a:lnTo>
                <a:lnTo>
                  <a:pt x="3646" y="22169"/>
                </a:lnTo>
                <a:close/>
                <a:moveTo>
                  <a:pt x="5080" y="23424"/>
                </a:moveTo>
                <a:lnTo>
                  <a:pt x="4960" y="23484"/>
                </a:lnTo>
                <a:lnTo>
                  <a:pt x="4721" y="23723"/>
                </a:lnTo>
                <a:lnTo>
                  <a:pt x="4662" y="23902"/>
                </a:lnTo>
                <a:lnTo>
                  <a:pt x="4602" y="24022"/>
                </a:lnTo>
                <a:lnTo>
                  <a:pt x="4721" y="24141"/>
                </a:lnTo>
                <a:lnTo>
                  <a:pt x="5199" y="24141"/>
                </a:lnTo>
                <a:lnTo>
                  <a:pt x="5319" y="24081"/>
                </a:lnTo>
                <a:lnTo>
                  <a:pt x="5379" y="23962"/>
                </a:lnTo>
                <a:lnTo>
                  <a:pt x="5319" y="23842"/>
                </a:lnTo>
                <a:lnTo>
                  <a:pt x="5199" y="23544"/>
                </a:lnTo>
                <a:lnTo>
                  <a:pt x="5080" y="23424"/>
                </a:lnTo>
                <a:close/>
                <a:moveTo>
                  <a:pt x="9800" y="23424"/>
                </a:moveTo>
                <a:lnTo>
                  <a:pt x="9621" y="23484"/>
                </a:lnTo>
                <a:lnTo>
                  <a:pt x="9561" y="23544"/>
                </a:lnTo>
                <a:lnTo>
                  <a:pt x="9502" y="23723"/>
                </a:lnTo>
                <a:lnTo>
                  <a:pt x="9502" y="23902"/>
                </a:lnTo>
                <a:lnTo>
                  <a:pt x="9561" y="24081"/>
                </a:lnTo>
                <a:lnTo>
                  <a:pt x="9621" y="24201"/>
                </a:lnTo>
                <a:lnTo>
                  <a:pt x="9741" y="24261"/>
                </a:lnTo>
                <a:lnTo>
                  <a:pt x="10099" y="24261"/>
                </a:lnTo>
                <a:lnTo>
                  <a:pt x="10219" y="24201"/>
                </a:lnTo>
                <a:lnTo>
                  <a:pt x="10279" y="24022"/>
                </a:lnTo>
                <a:lnTo>
                  <a:pt x="10279" y="23842"/>
                </a:lnTo>
                <a:lnTo>
                  <a:pt x="10219" y="23723"/>
                </a:lnTo>
                <a:lnTo>
                  <a:pt x="10099" y="23544"/>
                </a:lnTo>
                <a:lnTo>
                  <a:pt x="9980" y="23424"/>
                </a:lnTo>
                <a:close/>
                <a:moveTo>
                  <a:pt x="3227" y="24978"/>
                </a:moveTo>
                <a:lnTo>
                  <a:pt x="3108" y="25097"/>
                </a:lnTo>
                <a:lnTo>
                  <a:pt x="2988" y="25276"/>
                </a:lnTo>
                <a:lnTo>
                  <a:pt x="2929" y="25456"/>
                </a:lnTo>
                <a:lnTo>
                  <a:pt x="2869" y="25635"/>
                </a:lnTo>
                <a:lnTo>
                  <a:pt x="2929" y="25814"/>
                </a:lnTo>
                <a:lnTo>
                  <a:pt x="3048" y="25934"/>
                </a:lnTo>
                <a:lnTo>
                  <a:pt x="3466" y="25934"/>
                </a:lnTo>
                <a:lnTo>
                  <a:pt x="3586" y="25814"/>
                </a:lnTo>
                <a:lnTo>
                  <a:pt x="3705" y="25635"/>
                </a:lnTo>
                <a:lnTo>
                  <a:pt x="3765" y="25456"/>
                </a:lnTo>
                <a:lnTo>
                  <a:pt x="3825" y="25276"/>
                </a:lnTo>
                <a:lnTo>
                  <a:pt x="3765" y="25097"/>
                </a:lnTo>
                <a:lnTo>
                  <a:pt x="3646" y="24978"/>
                </a:lnTo>
                <a:close/>
                <a:moveTo>
                  <a:pt x="6932" y="24858"/>
                </a:moveTo>
                <a:lnTo>
                  <a:pt x="6813" y="24918"/>
                </a:lnTo>
                <a:lnTo>
                  <a:pt x="6753" y="24978"/>
                </a:lnTo>
                <a:lnTo>
                  <a:pt x="6574" y="25276"/>
                </a:lnTo>
                <a:lnTo>
                  <a:pt x="6574" y="25456"/>
                </a:lnTo>
                <a:lnTo>
                  <a:pt x="6633" y="25635"/>
                </a:lnTo>
                <a:lnTo>
                  <a:pt x="6753" y="25874"/>
                </a:lnTo>
                <a:lnTo>
                  <a:pt x="6872" y="26053"/>
                </a:lnTo>
                <a:lnTo>
                  <a:pt x="6992" y="26173"/>
                </a:lnTo>
                <a:lnTo>
                  <a:pt x="7171" y="26233"/>
                </a:lnTo>
                <a:lnTo>
                  <a:pt x="7291" y="26233"/>
                </a:lnTo>
                <a:lnTo>
                  <a:pt x="7410" y="26053"/>
                </a:lnTo>
                <a:lnTo>
                  <a:pt x="7530" y="25814"/>
                </a:lnTo>
                <a:lnTo>
                  <a:pt x="7530" y="25515"/>
                </a:lnTo>
                <a:lnTo>
                  <a:pt x="7410" y="25276"/>
                </a:lnTo>
                <a:lnTo>
                  <a:pt x="7291" y="25037"/>
                </a:lnTo>
                <a:lnTo>
                  <a:pt x="7111" y="24918"/>
                </a:lnTo>
                <a:lnTo>
                  <a:pt x="6932" y="24858"/>
                </a:lnTo>
                <a:close/>
                <a:moveTo>
                  <a:pt x="10099" y="27368"/>
                </a:moveTo>
                <a:lnTo>
                  <a:pt x="9980" y="27428"/>
                </a:lnTo>
                <a:lnTo>
                  <a:pt x="9800" y="27667"/>
                </a:lnTo>
                <a:lnTo>
                  <a:pt x="9681" y="27906"/>
                </a:lnTo>
                <a:lnTo>
                  <a:pt x="9681" y="28145"/>
                </a:lnTo>
                <a:lnTo>
                  <a:pt x="9741" y="28204"/>
                </a:lnTo>
                <a:lnTo>
                  <a:pt x="9800" y="28264"/>
                </a:lnTo>
                <a:lnTo>
                  <a:pt x="9920" y="28324"/>
                </a:lnTo>
                <a:lnTo>
                  <a:pt x="10040" y="28264"/>
                </a:lnTo>
                <a:lnTo>
                  <a:pt x="10398" y="28204"/>
                </a:lnTo>
                <a:lnTo>
                  <a:pt x="10458" y="28145"/>
                </a:lnTo>
                <a:lnTo>
                  <a:pt x="10458" y="27906"/>
                </a:lnTo>
                <a:lnTo>
                  <a:pt x="10398" y="27667"/>
                </a:lnTo>
                <a:lnTo>
                  <a:pt x="10338" y="27487"/>
                </a:lnTo>
                <a:lnTo>
                  <a:pt x="10279" y="27368"/>
                </a:lnTo>
                <a:close/>
                <a:moveTo>
                  <a:pt x="7769" y="28563"/>
                </a:moveTo>
                <a:lnTo>
                  <a:pt x="7530" y="28623"/>
                </a:lnTo>
                <a:lnTo>
                  <a:pt x="7410" y="28683"/>
                </a:lnTo>
                <a:lnTo>
                  <a:pt x="7291" y="28862"/>
                </a:lnTo>
                <a:lnTo>
                  <a:pt x="7231" y="29041"/>
                </a:lnTo>
                <a:lnTo>
                  <a:pt x="7231" y="29220"/>
                </a:lnTo>
                <a:lnTo>
                  <a:pt x="7231" y="29400"/>
                </a:lnTo>
                <a:lnTo>
                  <a:pt x="7351" y="29459"/>
                </a:lnTo>
                <a:lnTo>
                  <a:pt x="7530" y="29519"/>
                </a:lnTo>
                <a:lnTo>
                  <a:pt x="7769" y="29459"/>
                </a:lnTo>
                <a:lnTo>
                  <a:pt x="7888" y="29400"/>
                </a:lnTo>
                <a:lnTo>
                  <a:pt x="8008" y="29220"/>
                </a:lnTo>
                <a:lnTo>
                  <a:pt x="8068" y="29041"/>
                </a:lnTo>
                <a:lnTo>
                  <a:pt x="8068" y="28862"/>
                </a:lnTo>
                <a:lnTo>
                  <a:pt x="8068" y="28683"/>
                </a:lnTo>
                <a:lnTo>
                  <a:pt x="7948" y="28623"/>
                </a:lnTo>
                <a:lnTo>
                  <a:pt x="7769" y="28563"/>
                </a:lnTo>
                <a:close/>
                <a:moveTo>
                  <a:pt x="4901" y="28563"/>
                </a:moveTo>
                <a:lnTo>
                  <a:pt x="4781" y="28683"/>
                </a:lnTo>
                <a:lnTo>
                  <a:pt x="4602" y="28802"/>
                </a:lnTo>
                <a:lnTo>
                  <a:pt x="4542" y="29041"/>
                </a:lnTo>
                <a:lnTo>
                  <a:pt x="4542" y="29280"/>
                </a:lnTo>
                <a:lnTo>
                  <a:pt x="4602" y="29519"/>
                </a:lnTo>
                <a:lnTo>
                  <a:pt x="4781" y="29639"/>
                </a:lnTo>
                <a:lnTo>
                  <a:pt x="4960" y="29698"/>
                </a:lnTo>
                <a:lnTo>
                  <a:pt x="5199" y="29698"/>
                </a:lnTo>
                <a:lnTo>
                  <a:pt x="5379" y="29579"/>
                </a:lnTo>
                <a:lnTo>
                  <a:pt x="5498" y="29400"/>
                </a:lnTo>
                <a:lnTo>
                  <a:pt x="5558" y="29161"/>
                </a:lnTo>
                <a:lnTo>
                  <a:pt x="5498" y="28922"/>
                </a:lnTo>
                <a:lnTo>
                  <a:pt x="5379" y="28802"/>
                </a:lnTo>
                <a:lnTo>
                  <a:pt x="5259" y="28683"/>
                </a:lnTo>
                <a:lnTo>
                  <a:pt x="5080" y="28623"/>
                </a:lnTo>
                <a:lnTo>
                  <a:pt x="4901" y="28563"/>
                </a:lnTo>
                <a:close/>
                <a:moveTo>
                  <a:pt x="2271" y="28742"/>
                </a:moveTo>
                <a:lnTo>
                  <a:pt x="2152" y="28802"/>
                </a:lnTo>
                <a:lnTo>
                  <a:pt x="1973" y="28981"/>
                </a:lnTo>
                <a:lnTo>
                  <a:pt x="1853" y="29161"/>
                </a:lnTo>
                <a:lnTo>
                  <a:pt x="1734" y="29340"/>
                </a:lnTo>
                <a:lnTo>
                  <a:pt x="1734" y="29519"/>
                </a:lnTo>
                <a:lnTo>
                  <a:pt x="1793" y="29698"/>
                </a:lnTo>
                <a:lnTo>
                  <a:pt x="1973" y="29758"/>
                </a:lnTo>
                <a:lnTo>
                  <a:pt x="2212" y="29758"/>
                </a:lnTo>
                <a:lnTo>
                  <a:pt x="2391" y="29698"/>
                </a:lnTo>
                <a:lnTo>
                  <a:pt x="2510" y="29579"/>
                </a:lnTo>
                <a:lnTo>
                  <a:pt x="2630" y="29340"/>
                </a:lnTo>
                <a:lnTo>
                  <a:pt x="2630" y="29161"/>
                </a:lnTo>
                <a:lnTo>
                  <a:pt x="2630" y="28981"/>
                </a:lnTo>
                <a:lnTo>
                  <a:pt x="2570" y="28802"/>
                </a:lnTo>
                <a:lnTo>
                  <a:pt x="2510" y="28742"/>
                </a:lnTo>
                <a:close/>
                <a:moveTo>
                  <a:pt x="10338" y="29459"/>
                </a:moveTo>
                <a:lnTo>
                  <a:pt x="10099" y="29519"/>
                </a:lnTo>
                <a:lnTo>
                  <a:pt x="9980" y="29698"/>
                </a:lnTo>
                <a:lnTo>
                  <a:pt x="9860" y="29937"/>
                </a:lnTo>
                <a:lnTo>
                  <a:pt x="9920" y="30117"/>
                </a:lnTo>
                <a:lnTo>
                  <a:pt x="9980" y="30236"/>
                </a:lnTo>
                <a:lnTo>
                  <a:pt x="10099" y="30356"/>
                </a:lnTo>
                <a:lnTo>
                  <a:pt x="10159" y="30535"/>
                </a:lnTo>
                <a:lnTo>
                  <a:pt x="10219" y="30595"/>
                </a:lnTo>
                <a:lnTo>
                  <a:pt x="10338" y="30535"/>
                </a:lnTo>
                <a:lnTo>
                  <a:pt x="10458" y="30475"/>
                </a:lnTo>
                <a:lnTo>
                  <a:pt x="10577" y="30236"/>
                </a:lnTo>
                <a:lnTo>
                  <a:pt x="10697" y="29997"/>
                </a:lnTo>
                <a:lnTo>
                  <a:pt x="10637" y="29639"/>
                </a:lnTo>
                <a:lnTo>
                  <a:pt x="10577" y="29519"/>
                </a:lnTo>
                <a:lnTo>
                  <a:pt x="10518" y="29459"/>
                </a:lnTo>
                <a:close/>
                <a:moveTo>
                  <a:pt x="5080" y="32268"/>
                </a:moveTo>
                <a:lnTo>
                  <a:pt x="5020" y="32387"/>
                </a:lnTo>
                <a:lnTo>
                  <a:pt x="4960" y="32567"/>
                </a:lnTo>
                <a:lnTo>
                  <a:pt x="5020" y="32925"/>
                </a:lnTo>
                <a:lnTo>
                  <a:pt x="5080" y="33045"/>
                </a:lnTo>
                <a:lnTo>
                  <a:pt x="5140" y="33104"/>
                </a:lnTo>
                <a:lnTo>
                  <a:pt x="5259" y="33045"/>
                </a:lnTo>
                <a:lnTo>
                  <a:pt x="5498" y="32865"/>
                </a:lnTo>
                <a:lnTo>
                  <a:pt x="5618" y="32746"/>
                </a:lnTo>
                <a:lnTo>
                  <a:pt x="5677" y="32626"/>
                </a:lnTo>
                <a:lnTo>
                  <a:pt x="5618" y="32507"/>
                </a:lnTo>
                <a:lnTo>
                  <a:pt x="5498" y="32387"/>
                </a:lnTo>
                <a:lnTo>
                  <a:pt x="5259" y="32268"/>
                </a:lnTo>
                <a:close/>
                <a:moveTo>
                  <a:pt x="7888" y="32447"/>
                </a:moveTo>
                <a:lnTo>
                  <a:pt x="7709" y="32507"/>
                </a:lnTo>
                <a:lnTo>
                  <a:pt x="7590" y="32567"/>
                </a:lnTo>
                <a:lnTo>
                  <a:pt x="7530" y="32686"/>
                </a:lnTo>
                <a:lnTo>
                  <a:pt x="7530" y="32865"/>
                </a:lnTo>
                <a:lnTo>
                  <a:pt x="7530" y="32985"/>
                </a:lnTo>
                <a:lnTo>
                  <a:pt x="7649" y="33164"/>
                </a:lnTo>
                <a:lnTo>
                  <a:pt x="7829" y="33224"/>
                </a:lnTo>
                <a:lnTo>
                  <a:pt x="8008" y="33284"/>
                </a:lnTo>
                <a:lnTo>
                  <a:pt x="8187" y="33284"/>
                </a:lnTo>
                <a:lnTo>
                  <a:pt x="8366" y="33164"/>
                </a:lnTo>
                <a:lnTo>
                  <a:pt x="8426" y="33045"/>
                </a:lnTo>
                <a:lnTo>
                  <a:pt x="8426" y="32865"/>
                </a:lnTo>
                <a:lnTo>
                  <a:pt x="8426" y="32746"/>
                </a:lnTo>
                <a:lnTo>
                  <a:pt x="8307" y="32567"/>
                </a:lnTo>
                <a:lnTo>
                  <a:pt x="8127" y="32447"/>
                </a:lnTo>
                <a:close/>
                <a:moveTo>
                  <a:pt x="11235" y="32686"/>
                </a:moveTo>
                <a:lnTo>
                  <a:pt x="11055" y="32746"/>
                </a:lnTo>
                <a:lnTo>
                  <a:pt x="10936" y="32925"/>
                </a:lnTo>
                <a:lnTo>
                  <a:pt x="10816" y="33104"/>
                </a:lnTo>
                <a:lnTo>
                  <a:pt x="10816" y="33343"/>
                </a:lnTo>
                <a:lnTo>
                  <a:pt x="10816" y="33523"/>
                </a:lnTo>
                <a:lnTo>
                  <a:pt x="10876" y="33762"/>
                </a:lnTo>
                <a:lnTo>
                  <a:pt x="10996" y="33881"/>
                </a:lnTo>
                <a:lnTo>
                  <a:pt x="11115" y="33941"/>
                </a:lnTo>
                <a:lnTo>
                  <a:pt x="11354" y="33941"/>
                </a:lnTo>
                <a:lnTo>
                  <a:pt x="11533" y="33821"/>
                </a:lnTo>
                <a:lnTo>
                  <a:pt x="11593" y="33582"/>
                </a:lnTo>
                <a:lnTo>
                  <a:pt x="11653" y="33343"/>
                </a:lnTo>
                <a:lnTo>
                  <a:pt x="11653" y="33104"/>
                </a:lnTo>
                <a:lnTo>
                  <a:pt x="11593" y="32925"/>
                </a:lnTo>
                <a:lnTo>
                  <a:pt x="11474" y="32746"/>
                </a:lnTo>
                <a:lnTo>
                  <a:pt x="11235" y="32686"/>
                </a:lnTo>
                <a:close/>
                <a:moveTo>
                  <a:pt x="8008" y="35076"/>
                </a:moveTo>
                <a:lnTo>
                  <a:pt x="7888" y="35196"/>
                </a:lnTo>
                <a:lnTo>
                  <a:pt x="7769" y="35315"/>
                </a:lnTo>
                <a:lnTo>
                  <a:pt x="7709" y="35495"/>
                </a:lnTo>
                <a:lnTo>
                  <a:pt x="7709" y="35674"/>
                </a:lnTo>
                <a:lnTo>
                  <a:pt x="7769" y="35793"/>
                </a:lnTo>
                <a:lnTo>
                  <a:pt x="7888" y="35913"/>
                </a:lnTo>
                <a:lnTo>
                  <a:pt x="8247" y="35913"/>
                </a:lnTo>
                <a:lnTo>
                  <a:pt x="8366" y="35793"/>
                </a:lnTo>
                <a:lnTo>
                  <a:pt x="8486" y="35674"/>
                </a:lnTo>
                <a:lnTo>
                  <a:pt x="8546" y="35495"/>
                </a:lnTo>
                <a:lnTo>
                  <a:pt x="8546" y="35315"/>
                </a:lnTo>
                <a:lnTo>
                  <a:pt x="8486" y="35196"/>
                </a:lnTo>
                <a:lnTo>
                  <a:pt x="8366" y="35076"/>
                </a:lnTo>
                <a:close/>
                <a:moveTo>
                  <a:pt x="14163" y="36152"/>
                </a:moveTo>
                <a:lnTo>
                  <a:pt x="13924" y="36271"/>
                </a:lnTo>
                <a:lnTo>
                  <a:pt x="13685" y="36391"/>
                </a:lnTo>
                <a:lnTo>
                  <a:pt x="13505" y="36570"/>
                </a:lnTo>
                <a:lnTo>
                  <a:pt x="13147" y="37048"/>
                </a:lnTo>
                <a:lnTo>
                  <a:pt x="12788" y="37646"/>
                </a:lnTo>
                <a:lnTo>
                  <a:pt x="12549" y="38184"/>
                </a:lnTo>
                <a:lnTo>
                  <a:pt x="12430" y="38721"/>
                </a:lnTo>
                <a:lnTo>
                  <a:pt x="12310" y="39080"/>
                </a:lnTo>
                <a:lnTo>
                  <a:pt x="12310" y="39199"/>
                </a:lnTo>
                <a:lnTo>
                  <a:pt x="12370" y="39199"/>
                </a:lnTo>
                <a:lnTo>
                  <a:pt x="12549" y="39080"/>
                </a:lnTo>
                <a:lnTo>
                  <a:pt x="12848" y="38721"/>
                </a:lnTo>
                <a:lnTo>
                  <a:pt x="13565" y="37706"/>
                </a:lnTo>
                <a:lnTo>
                  <a:pt x="14163" y="36630"/>
                </a:lnTo>
                <a:lnTo>
                  <a:pt x="14342" y="36331"/>
                </a:lnTo>
                <a:lnTo>
                  <a:pt x="14402" y="36212"/>
                </a:lnTo>
                <a:lnTo>
                  <a:pt x="14342" y="36152"/>
                </a:lnTo>
                <a:close/>
                <a:moveTo>
                  <a:pt x="10159" y="37168"/>
                </a:moveTo>
                <a:lnTo>
                  <a:pt x="10040" y="37227"/>
                </a:lnTo>
                <a:lnTo>
                  <a:pt x="9980" y="37347"/>
                </a:lnTo>
                <a:lnTo>
                  <a:pt x="9920" y="37765"/>
                </a:lnTo>
                <a:lnTo>
                  <a:pt x="9980" y="38184"/>
                </a:lnTo>
                <a:lnTo>
                  <a:pt x="10040" y="38482"/>
                </a:lnTo>
                <a:lnTo>
                  <a:pt x="10159" y="38841"/>
                </a:lnTo>
                <a:lnTo>
                  <a:pt x="10338" y="39259"/>
                </a:lnTo>
                <a:lnTo>
                  <a:pt x="10458" y="39498"/>
                </a:lnTo>
                <a:lnTo>
                  <a:pt x="10577" y="39677"/>
                </a:lnTo>
                <a:lnTo>
                  <a:pt x="10697" y="39797"/>
                </a:lnTo>
                <a:lnTo>
                  <a:pt x="10876" y="39797"/>
                </a:lnTo>
                <a:lnTo>
                  <a:pt x="11115" y="39737"/>
                </a:lnTo>
                <a:lnTo>
                  <a:pt x="11235" y="39618"/>
                </a:lnTo>
                <a:lnTo>
                  <a:pt x="11235" y="39438"/>
                </a:lnTo>
                <a:lnTo>
                  <a:pt x="11175" y="39259"/>
                </a:lnTo>
                <a:lnTo>
                  <a:pt x="10936" y="38841"/>
                </a:lnTo>
                <a:lnTo>
                  <a:pt x="10757" y="38482"/>
                </a:lnTo>
                <a:lnTo>
                  <a:pt x="10697" y="38124"/>
                </a:lnTo>
                <a:lnTo>
                  <a:pt x="10637" y="37646"/>
                </a:lnTo>
                <a:lnTo>
                  <a:pt x="10577" y="37407"/>
                </a:lnTo>
                <a:lnTo>
                  <a:pt x="10458" y="37227"/>
                </a:lnTo>
                <a:lnTo>
                  <a:pt x="10338" y="37168"/>
                </a:lnTo>
                <a:close/>
                <a:moveTo>
                  <a:pt x="15178" y="1434"/>
                </a:moveTo>
                <a:lnTo>
                  <a:pt x="15477" y="1494"/>
                </a:lnTo>
                <a:lnTo>
                  <a:pt x="15836" y="1613"/>
                </a:lnTo>
                <a:lnTo>
                  <a:pt x="16194" y="1793"/>
                </a:lnTo>
                <a:lnTo>
                  <a:pt x="16433" y="1972"/>
                </a:lnTo>
                <a:lnTo>
                  <a:pt x="16732" y="2151"/>
                </a:lnTo>
                <a:lnTo>
                  <a:pt x="17210" y="2689"/>
                </a:lnTo>
                <a:lnTo>
                  <a:pt x="17628" y="3287"/>
                </a:lnTo>
                <a:lnTo>
                  <a:pt x="18047" y="3944"/>
                </a:lnTo>
                <a:lnTo>
                  <a:pt x="18883" y="5378"/>
                </a:lnTo>
                <a:lnTo>
                  <a:pt x="19242" y="6035"/>
                </a:lnTo>
                <a:lnTo>
                  <a:pt x="19600" y="6633"/>
                </a:lnTo>
                <a:lnTo>
                  <a:pt x="20676" y="8007"/>
                </a:lnTo>
                <a:lnTo>
                  <a:pt x="21811" y="9382"/>
                </a:lnTo>
                <a:lnTo>
                  <a:pt x="22887" y="10696"/>
                </a:lnTo>
                <a:lnTo>
                  <a:pt x="23962" y="12071"/>
                </a:lnTo>
                <a:lnTo>
                  <a:pt x="24441" y="12788"/>
                </a:lnTo>
                <a:lnTo>
                  <a:pt x="24799" y="13445"/>
                </a:lnTo>
                <a:lnTo>
                  <a:pt x="25217" y="14162"/>
                </a:lnTo>
                <a:lnTo>
                  <a:pt x="25516" y="14879"/>
                </a:lnTo>
                <a:lnTo>
                  <a:pt x="25815" y="15596"/>
                </a:lnTo>
                <a:lnTo>
                  <a:pt x="26054" y="16373"/>
                </a:lnTo>
                <a:lnTo>
                  <a:pt x="26233" y="17090"/>
                </a:lnTo>
                <a:lnTo>
                  <a:pt x="26412" y="17867"/>
                </a:lnTo>
                <a:lnTo>
                  <a:pt x="26532" y="18644"/>
                </a:lnTo>
                <a:lnTo>
                  <a:pt x="26592" y="19420"/>
                </a:lnTo>
                <a:lnTo>
                  <a:pt x="26651" y="20197"/>
                </a:lnTo>
                <a:lnTo>
                  <a:pt x="26651" y="20974"/>
                </a:lnTo>
                <a:lnTo>
                  <a:pt x="26592" y="21751"/>
                </a:lnTo>
                <a:lnTo>
                  <a:pt x="26532" y="22587"/>
                </a:lnTo>
                <a:lnTo>
                  <a:pt x="26412" y="23364"/>
                </a:lnTo>
                <a:lnTo>
                  <a:pt x="26233" y="24141"/>
                </a:lnTo>
                <a:lnTo>
                  <a:pt x="25815" y="25695"/>
                </a:lnTo>
                <a:lnTo>
                  <a:pt x="25337" y="27189"/>
                </a:lnTo>
                <a:lnTo>
                  <a:pt x="24799" y="28683"/>
                </a:lnTo>
                <a:lnTo>
                  <a:pt x="24082" y="30117"/>
                </a:lnTo>
                <a:lnTo>
                  <a:pt x="23305" y="31491"/>
                </a:lnTo>
                <a:lnTo>
                  <a:pt x="22469" y="32806"/>
                </a:lnTo>
                <a:lnTo>
                  <a:pt x="21991" y="33463"/>
                </a:lnTo>
                <a:lnTo>
                  <a:pt x="21453" y="34060"/>
                </a:lnTo>
                <a:lnTo>
                  <a:pt x="20915" y="34658"/>
                </a:lnTo>
                <a:lnTo>
                  <a:pt x="20377" y="35196"/>
                </a:lnTo>
                <a:lnTo>
                  <a:pt x="19839" y="35614"/>
                </a:lnTo>
                <a:lnTo>
                  <a:pt x="19302" y="36032"/>
                </a:lnTo>
                <a:lnTo>
                  <a:pt x="18166" y="36809"/>
                </a:lnTo>
                <a:lnTo>
                  <a:pt x="15896" y="38243"/>
                </a:lnTo>
                <a:lnTo>
                  <a:pt x="14700" y="39080"/>
                </a:lnTo>
                <a:lnTo>
                  <a:pt x="14103" y="39558"/>
                </a:lnTo>
                <a:lnTo>
                  <a:pt x="13625" y="40036"/>
                </a:lnTo>
                <a:lnTo>
                  <a:pt x="13326" y="40514"/>
                </a:lnTo>
                <a:lnTo>
                  <a:pt x="13027" y="41052"/>
                </a:lnTo>
                <a:lnTo>
                  <a:pt x="12728" y="41590"/>
                </a:lnTo>
                <a:lnTo>
                  <a:pt x="12549" y="41769"/>
                </a:lnTo>
                <a:lnTo>
                  <a:pt x="12430" y="41948"/>
                </a:lnTo>
                <a:lnTo>
                  <a:pt x="12131" y="42068"/>
                </a:lnTo>
                <a:lnTo>
                  <a:pt x="11832" y="42187"/>
                </a:lnTo>
                <a:lnTo>
                  <a:pt x="11294" y="42187"/>
                </a:lnTo>
                <a:lnTo>
                  <a:pt x="11055" y="42068"/>
                </a:lnTo>
                <a:lnTo>
                  <a:pt x="10816" y="41948"/>
                </a:lnTo>
                <a:lnTo>
                  <a:pt x="10338" y="41590"/>
                </a:lnTo>
                <a:lnTo>
                  <a:pt x="9920" y="41112"/>
                </a:lnTo>
                <a:lnTo>
                  <a:pt x="9561" y="40634"/>
                </a:lnTo>
                <a:lnTo>
                  <a:pt x="9024" y="39677"/>
                </a:lnTo>
                <a:lnTo>
                  <a:pt x="8605" y="39020"/>
                </a:lnTo>
                <a:lnTo>
                  <a:pt x="8127" y="38423"/>
                </a:lnTo>
                <a:lnTo>
                  <a:pt x="7649" y="37945"/>
                </a:lnTo>
                <a:lnTo>
                  <a:pt x="7171" y="37407"/>
                </a:lnTo>
                <a:lnTo>
                  <a:pt x="6036" y="36451"/>
                </a:lnTo>
                <a:lnTo>
                  <a:pt x="4901" y="35495"/>
                </a:lnTo>
                <a:lnTo>
                  <a:pt x="4423" y="35017"/>
                </a:lnTo>
                <a:lnTo>
                  <a:pt x="3885" y="34419"/>
                </a:lnTo>
                <a:lnTo>
                  <a:pt x="3407" y="33821"/>
                </a:lnTo>
                <a:lnTo>
                  <a:pt x="3227" y="33523"/>
                </a:lnTo>
                <a:lnTo>
                  <a:pt x="3108" y="33224"/>
                </a:lnTo>
                <a:lnTo>
                  <a:pt x="2988" y="32806"/>
                </a:lnTo>
                <a:lnTo>
                  <a:pt x="2929" y="32447"/>
                </a:lnTo>
                <a:lnTo>
                  <a:pt x="2929" y="32148"/>
                </a:lnTo>
                <a:lnTo>
                  <a:pt x="2809" y="31790"/>
                </a:lnTo>
                <a:lnTo>
                  <a:pt x="2749" y="31670"/>
                </a:lnTo>
                <a:lnTo>
                  <a:pt x="2690" y="31670"/>
                </a:lnTo>
                <a:lnTo>
                  <a:pt x="2570" y="31730"/>
                </a:lnTo>
                <a:lnTo>
                  <a:pt x="2451" y="31790"/>
                </a:lnTo>
                <a:lnTo>
                  <a:pt x="2391" y="31790"/>
                </a:lnTo>
                <a:lnTo>
                  <a:pt x="2331" y="31730"/>
                </a:lnTo>
                <a:lnTo>
                  <a:pt x="2092" y="31371"/>
                </a:lnTo>
                <a:lnTo>
                  <a:pt x="1973" y="30893"/>
                </a:lnTo>
                <a:lnTo>
                  <a:pt x="1734" y="30057"/>
                </a:lnTo>
                <a:lnTo>
                  <a:pt x="1494" y="29220"/>
                </a:lnTo>
                <a:lnTo>
                  <a:pt x="1255" y="28324"/>
                </a:lnTo>
                <a:lnTo>
                  <a:pt x="1136" y="27487"/>
                </a:lnTo>
                <a:lnTo>
                  <a:pt x="1016" y="26591"/>
                </a:lnTo>
                <a:lnTo>
                  <a:pt x="1255" y="26770"/>
                </a:lnTo>
                <a:lnTo>
                  <a:pt x="1375" y="26890"/>
                </a:lnTo>
                <a:lnTo>
                  <a:pt x="1494" y="26890"/>
                </a:lnTo>
                <a:lnTo>
                  <a:pt x="1614" y="26770"/>
                </a:lnTo>
                <a:lnTo>
                  <a:pt x="1674" y="26651"/>
                </a:lnTo>
                <a:lnTo>
                  <a:pt x="1734" y="26472"/>
                </a:lnTo>
                <a:lnTo>
                  <a:pt x="1734" y="26053"/>
                </a:lnTo>
                <a:lnTo>
                  <a:pt x="1614" y="25695"/>
                </a:lnTo>
                <a:lnTo>
                  <a:pt x="1554" y="25515"/>
                </a:lnTo>
                <a:lnTo>
                  <a:pt x="1494" y="25456"/>
                </a:lnTo>
                <a:lnTo>
                  <a:pt x="1375" y="25456"/>
                </a:lnTo>
                <a:lnTo>
                  <a:pt x="1255" y="25575"/>
                </a:lnTo>
                <a:lnTo>
                  <a:pt x="1136" y="25754"/>
                </a:lnTo>
                <a:lnTo>
                  <a:pt x="957" y="26053"/>
                </a:lnTo>
                <a:lnTo>
                  <a:pt x="897" y="24440"/>
                </a:lnTo>
                <a:lnTo>
                  <a:pt x="957" y="22826"/>
                </a:lnTo>
                <a:lnTo>
                  <a:pt x="1136" y="21273"/>
                </a:lnTo>
                <a:lnTo>
                  <a:pt x="1435" y="19659"/>
                </a:lnTo>
                <a:lnTo>
                  <a:pt x="1435" y="19839"/>
                </a:lnTo>
                <a:lnTo>
                  <a:pt x="1554" y="19958"/>
                </a:lnTo>
                <a:lnTo>
                  <a:pt x="1734" y="20018"/>
                </a:lnTo>
                <a:lnTo>
                  <a:pt x="1913" y="19958"/>
                </a:lnTo>
                <a:lnTo>
                  <a:pt x="2032" y="19898"/>
                </a:lnTo>
                <a:lnTo>
                  <a:pt x="2212" y="19779"/>
                </a:lnTo>
                <a:lnTo>
                  <a:pt x="2331" y="19659"/>
                </a:lnTo>
                <a:lnTo>
                  <a:pt x="2391" y="19480"/>
                </a:lnTo>
                <a:lnTo>
                  <a:pt x="2391" y="19301"/>
                </a:lnTo>
                <a:lnTo>
                  <a:pt x="2331" y="19122"/>
                </a:lnTo>
                <a:lnTo>
                  <a:pt x="2212" y="19002"/>
                </a:lnTo>
                <a:lnTo>
                  <a:pt x="2092" y="18942"/>
                </a:lnTo>
                <a:lnTo>
                  <a:pt x="1913" y="18942"/>
                </a:lnTo>
                <a:lnTo>
                  <a:pt x="1734" y="19002"/>
                </a:lnTo>
                <a:lnTo>
                  <a:pt x="1614" y="19122"/>
                </a:lnTo>
                <a:lnTo>
                  <a:pt x="1494" y="19301"/>
                </a:lnTo>
                <a:lnTo>
                  <a:pt x="1853" y="17747"/>
                </a:lnTo>
                <a:lnTo>
                  <a:pt x="2391" y="16253"/>
                </a:lnTo>
                <a:lnTo>
                  <a:pt x="2929" y="14760"/>
                </a:lnTo>
                <a:lnTo>
                  <a:pt x="3646" y="13325"/>
                </a:lnTo>
                <a:lnTo>
                  <a:pt x="4423" y="11951"/>
                </a:lnTo>
                <a:lnTo>
                  <a:pt x="5259" y="10577"/>
                </a:lnTo>
                <a:lnTo>
                  <a:pt x="6215" y="9322"/>
                </a:lnTo>
                <a:lnTo>
                  <a:pt x="7291" y="8127"/>
                </a:lnTo>
                <a:lnTo>
                  <a:pt x="7829" y="7529"/>
                </a:lnTo>
                <a:lnTo>
                  <a:pt x="8486" y="6932"/>
                </a:lnTo>
                <a:lnTo>
                  <a:pt x="9741" y="5856"/>
                </a:lnTo>
                <a:lnTo>
                  <a:pt x="10996" y="4780"/>
                </a:lnTo>
                <a:lnTo>
                  <a:pt x="11593" y="4183"/>
                </a:lnTo>
                <a:lnTo>
                  <a:pt x="12191" y="3645"/>
                </a:lnTo>
                <a:lnTo>
                  <a:pt x="13087" y="2629"/>
                </a:lnTo>
                <a:lnTo>
                  <a:pt x="13505" y="2151"/>
                </a:lnTo>
                <a:lnTo>
                  <a:pt x="13924" y="1793"/>
                </a:lnTo>
                <a:lnTo>
                  <a:pt x="14402" y="1554"/>
                </a:lnTo>
                <a:lnTo>
                  <a:pt x="14641" y="1434"/>
                </a:lnTo>
                <a:close/>
                <a:moveTo>
                  <a:pt x="15597" y="0"/>
                </a:moveTo>
                <a:lnTo>
                  <a:pt x="15059" y="120"/>
                </a:lnTo>
                <a:lnTo>
                  <a:pt x="14641" y="239"/>
                </a:lnTo>
                <a:lnTo>
                  <a:pt x="14222" y="478"/>
                </a:lnTo>
                <a:lnTo>
                  <a:pt x="13864" y="777"/>
                </a:lnTo>
                <a:lnTo>
                  <a:pt x="13147" y="1554"/>
                </a:lnTo>
                <a:lnTo>
                  <a:pt x="11952" y="2689"/>
                </a:lnTo>
                <a:lnTo>
                  <a:pt x="10697" y="3824"/>
                </a:lnTo>
                <a:lnTo>
                  <a:pt x="8247" y="6095"/>
                </a:lnTo>
                <a:lnTo>
                  <a:pt x="7231" y="7051"/>
                </a:lnTo>
                <a:lnTo>
                  <a:pt x="6335" y="8007"/>
                </a:lnTo>
                <a:lnTo>
                  <a:pt x="5438" y="9083"/>
                </a:lnTo>
                <a:lnTo>
                  <a:pt x="4662" y="10158"/>
                </a:lnTo>
                <a:lnTo>
                  <a:pt x="3885" y="11294"/>
                </a:lnTo>
                <a:lnTo>
                  <a:pt x="3227" y="12489"/>
                </a:lnTo>
                <a:lnTo>
                  <a:pt x="2570" y="13684"/>
                </a:lnTo>
                <a:lnTo>
                  <a:pt x="2032" y="14939"/>
                </a:lnTo>
                <a:lnTo>
                  <a:pt x="1614" y="16014"/>
                </a:lnTo>
                <a:lnTo>
                  <a:pt x="1255" y="17090"/>
                </a:lnTo>
                <a:lnTo>
                  <a:pt x="897" y="18225"/>
                </a:lnTo>
                <a:lnTo>
                  <a:pt x="598" y="19361"/>
                </a:lnTo>
                <a:lnTo>
                  <a:pt x="359" y="20556"/>
                </a:lnTo>
                <a:lnTo>
                  <a:pt x="180" y="21751"/>
                </a:lnTo>
                <a:lnTo>
                  <a:pt x="60" y="22946"/>
                </a:lnTo>
                <a:lnTo>
                  <a:pt x="1" y="24141"/>
                </a:lnTo>
                <a:lnTo>
                  <a:pt x="1" y="25336"/>
                </a:lnTo>
                <a:lnTo>
                  <a:pt x="60" y="26531"/>
                </a:lnTo>
                <a:lnTo>
                  <a:pt x="180" y="27726"/>
                </a:lnTo>
                <a:lnTo>
                  <a:pt x="359" y="28862"/>
                </a:lnTo>
                <a:lnTo>
                  <a:pt x="658" y="29997"/>
                </a:lnTo>
                <a:lnTo>
                  <a:pt x="1016" y="31132"/>
                </a:lnTo>
                <a:lnTo>
                  <a:pt x="1435" y="32208"/>
                </a:lnTo>
                <a:lnTo>
                  <a:pt x="1973" y="33224"/>
                </a:lnTo>
                <a:lnTo>
                  <a:pt x="2630" y="34299"/>
                </a:lnTo>
                <a:lnTo>
                  <a:pt x="3347" y="35256"/>
                </a:lnTo>
                <a:lnTo>
                  <a:pt x="4183" y="36092"/>
                </a:lnTo>
                <a:lnTo>
                  <a:pt x="5140" y="36869"/>
                </a:lnTo>
                <a:lnTo>
                  <a:pt x="6155" y="37646"/>
                </a:lnTo>
                <a:lnTo>
                  <a:pt x="6633" y="38004"/>
                </a:lnTo>
                <a:lnTo>
                  <a:pt x="7111" y="38482"/>
                </a:lnTo>
                <a:lnTo>
                  <a:pt x="7351" y="38781"/>
                </a:lnTo>
                <a:lnTo>
                  <a:pt x="7590" y="39140"/>
                </a:lnTo>
                <a:lnTo>
                  <a:pt x="8008" y="39797"/>
                </a:lnTo>
                <a:lnTo>
                  <a:pt x="8366" y="40574"/>
                </a:lnTo>
                <a:lnTo>
                  <a:pt x="8785" y="41291"/>
                </a:lnTo>
                <a:lnTo>
                  <a:pt x="9024" y="41649"/>
                </a:lnTo>
                <a:lnTo>
                  <a:pt x="9382" y="42068"/>
                </a:lnTo>
                <a:lnTo>
                  <a:pt x="9741" y="42426"/>
                </a:lnTo>
                <a:lnTo>
                  <a:pt x="10159" y="42725"/>
                </a:lnTo>
                <a:lnTo>
                  <a:pt x="10577" y="42904"/>
                </a:lnTo>
                <a:lnTo>
                  <a:pt x="11055" y="43084"/>
                </a:lnTo>
                <a:lnTo>
                  <a:pt x="11533" y="43143"/>
                </a:lnTo>
                <a:lnTo>
                  <a:pt x="12071" y="43024"/>
                </a:lnTo>
                <a:lnTo>
                  <a:pt x="12310" y="42904"/>
                </a:lnTo>
                <a:lnTo>
                  <a:pt x="12549" y="42785"/>
                </a:lnTo>
                <a:lnTo>
                  <a:pt x="12968" y="42486"/>
                </a:lnTo>
                <a:lnTo>
                  <a:pt x="13326" y="42068"/>
                </a:lnTo>
                <a:lnTo>
                  <a:pt x="13685" y="41590"/>
                </a:lnTo>
                <a:lnTo>
                  <a:pt x="14402" y="40634"/>
                </a:lnTo>
                <a:lnTo>
                  <a:pt x="14760" y="40156"/>
                </a:lnTo>
                <a:lnTo>
                  <a:pt x="15178" y="39797"/>
                </a:lnTo>
                <a:lnTo>
                  <a:pt x="15716" y="39379"/>
                </a:lnTo>
                <a:lnTo>
                  <a:pt x="16254" y="39020"/>
                </a:lnTo>
                <a:lnTo>
                  <a:pt x="17389" y="38363"/>
                </a:lnTo>
                <a:lnTo>
                  <a:pt x="18525" y="37706"/>
                </a:lnTo>
                <a:lnTo>
                  <a:pt x="19660" y="36988"/>
                </a:lnTo>
                <a:lnTo>
                  <a:pt x="20258" y="36510"/>
                </a:lnTo>
                <a:lnTo>
                  <a:pt x="20855" y="35973"/>
                </a:lnTo>
                <a:lnTo>
                  <a:pt x="21393" y="35435"/>
                </a:lnTo>
                <a:lnTo>
                  <a:pt x="21931" y="34897"/>
                </a:lnTo>
                <a:lnTo>
                  <a:pt x="22409" y="34240"/>
                </a:lnTo>
                <a:lnTo>
                  <a:pt x="22887" y="33642"/>
                </a:lnTo>
                <a:lnTo>
                  <a:pt x="23783" y="32328"/>
                </a:lnTo>
                <a:lnTo>
                  <a:pt x="24620" y="30893"/>
                </a:lnTo>
                <a:lnTo>
                  <a:pt x="25397" y="29340"/>
                </a:lnTo>
                <a:lnTo>
                  <a:pt x="26054" y="27786"/>
                </a:lnTo>
                <a:lnTo>
                  <a:pt x="26592" y="26173"/>
                </a:lnTo>
                <a:lnTo>
                  <a:pt x="27070" y="24500"/>
                </a:lnTo>
                <a:lnTo>
                  <a:pt x="27369" y="22826"/>
                </a:lnTo>
                <a:lnTo>
                  <a:pt x="27488" y="21990"/>
                </a:lnTo>
                <a:lnTo>
                  <a:pt x="27548" y="21153"/>
                </a:lnTo>
                <a:lnTo>
                  <a:pt x="27548" y="20317"/>
                </a:lnTo>
                <a:lnTo>
                  <a:pt x="27548" y="19480"/>
                </a:lnTo>
                <a:lnTo>
                  <a:pt x="27488" y="18703"/>
                </a:lnTo>
                <a:lnTo>
                  <a:pt x="27428" y="17986"/>
                </a:lnTo>
                <a:lnTo>
                  <a:pt x="27249" y="17329"/>
                </a:lnTo>
                <a:lnTo>
                  <a:pt x="27130" y="16612"/>
                </a:lnTo>
                <a:lnTo>
                  <a:pt x="26891" y="15955"/>
                </a:lnTo>
                <a:lnTo>
                  <a:pt x="26651" y="15297"/>
                </a:lnTo>
                <a:lnTo>
                  <a:pt x="26054" y="14042"/>
                </a:lnTo>
                <a:lnTo>
                  <a:pt x="25397" y="12847"/>
                </a:lnTo>
                <a:lnTo>
                  <a:pt x="24620" y="11712"/>
                </a:lnTo>
                <a:lnTo>
                  <a:pt x="23843" y="10517"/>
                </a:lnTo>
                <a:lnTo>
                  <a:pt x="22947" y="9382"/>
                </a:lnTo>
                <a:lnTo>
                  <a:pt x="21274" y="7230"/>
                </a:lnTo>
                <a:lnTo>
                  <a:pt x="19660" y="5019"/>
                </a:lnTo>
                <a:lnTo>
                  <a:pt x="18883" y="3824"/>
                </a:lnTo>
                <a:lnTo>
                  <a:pt x="18166" y="2689"/>
                </a:lnTo>
                <a:lnTo>
                  <a:pt x="17867" y="2032"/>
                </a:lnTo>
                <a:lnTo>
                  <a:pt x="17449" y="1255"/>
                </a:lnTo>
                <a:lnTo>
                  <a:pt x="17031" y="538"/>
                </a:lnTo>
                <a:lnTo>
                  <a:pt x="16792" y="299"/>
                </a:lnTo>
                <a:lnTo>
                  <a:pt x="16553" y="60"/>
                </a:lnTo>
                <a:lnTo>
                  <a:pt x="16374" y="0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2220874" y="-212399"/>
            <a:ext cx="1016948" cy="1039666"/>
          </a:xfrm>
          <a:custGeom>
            <a:avLst/>
            <a:gdLst/>
            <a:ahLst/>
            <a:cxnLst/>
            <a:rect l="l" t="t" r="r" b="b"/>
            <a:pathLst>
              <a:path w="37467" h="38304" extrusionOk="0">
                <a:moveTo>
                  <a:pt x="20676" y="6753"/>
                </a:moveTo>
                <a:lnTo>
                  <a:pt x="21333" y="6812"/>
                </a:lnTo>
                <a:lnTo>
                  <a:pt x="21990" y="6872"/>
                </a:lnTo>
                <a:lnTo>
                  <a:pt x="22528" y="6992"/>
                </a:lnTo>
                <a:lnTo>
                  <a:pt x="23126" y="7171"/>
                </a:lnTo>
                <a:lnTo>
                  <a:pt x="23544" y="7470"/>
                </a:lnTo>
                <a:lnTo>
                  <a:pt x="23903" y="7768"/>
                </a:lnTo>
                <a:lnTo>
                  <a:pt x="24082" y="8187"/>
                </a:lnTo>
                <a:lnTo>
                  <a:pt x="24142" y="8605"/>
                </a:lnTo>
                <a:lnTo>
                  <a:pt x="24142" y="9083"/>
                </a:lnTo>
                <a:lnTo>
                  <a:pt x="24022" y="9621"/>
                </a:lnTo>
                <a:lnTo>
                  <a:pt x="23843" y="10159"/>
                </a:lnTo>
                <a:lnTo>
                  <a:pt x="23425" y="11115"/>
                </a:lnTo>
                <a:lnTo>
                  <a:pt x="22887" y="12011"/>
                </a:lnTo>
                <a:lnTo>
                  <a:pt x="22349" y="12907"/>
                </a:lnTo>
                <a:lnTo>
                  <a:pt x="21751" y="13744"/>
                </a:lnTo>
                <a:lnTo>
                  <a:pt x="20496" y="15477"/>
                </a:lnTo>
                <a:lnTo>
                  <a:pt x="19301" y="17090"/>
                </a:lnTo>
                <a:lnTo>
                  <a:pt x="19062" y="16493"/>
                </a:lnTo>
                <a:lnTo>
                  <a:pt x="18823" y="15895"/>
                </a:lnTo>
                <a:lnTo>
                  <a:pt x="18345" y="14581"/>
                </a:lnTo>
                <a:lnTo>
                  <a:pt x="17927" y="13505"/>
                </a:lnTo>
                <a:lnTo>
                  <a:pt x="17688" y="12609"/>
                </a:lnTo>
                <a:lnTo>
                  <a:pt x="17150" y="9800"/>
                </a:lnTo>
                <a:lnTo>
                  <a:pt x="16911" y="8366"/>
                </a:lnTo>
                <a:lnTo>
                  <a:pt x="16792" y="7828"/>
                </a:lnTo>
                <a:lnTo>
                  <a:pt x="16792" y="7649"/>
                </a:lnTo>
                <a:lnTo>
                  <a:pt x="16792" y="7529"/>
                </a:lnTo>
                <a:lnTo>
                  <a:pt x="16851" y="7470"/>
                </a:lnTo>
                <a:lnTo>
                  <a:pt x="16971" y="7350"/>
                </a:lnTo>
                <a:lnTo>
                  <a:pt x="17449" y="7171"/>
                </a:lnTo>
                <a:lnTo>
                  <a:pt x="17987" y="6992"/>
                </a:lnTo>
                <a:lnTo>
                  <a:pt x="18584" y="6872"/>
                </a:lnTo>
                <a:lnTo>
                  <a:pt x="19242" y="6753"/>
                </a:lnTo>
                <a:close/>
                <a:moveTo>
                  <a:pt x="19660" y="6215"/>
                </a:moveTo>
                <a:lnTo>
                  <a:pt x="18345" y="6334"/>
                </a:lnTo>
                <a:lnTo>
                  <a:pt x="17688" y="6454"/>
                </a:lnTo>
                <a:lnTo>
                  <a:pt x="17090" y="6573"/>
                </a:lnTo>
                <a:lnTo>
                  <a:pt x="16851" y="6693"/>
                </a:lnTo>
                <a:lnTo>
                  <a:pt x="16612" y="6812"/>
                </a:lnTo>
                <a:lnTo>
                  <a:pt x="16433" y="6932"/>
                </a:lnTo>
                <a:lnTo>
                  <a:pt x="16314" y="7111"/>
                </a:lnTo>
                <a:lnTo>
                  <a:pt x="16194" y="7231"/>
                </a:lnTo>
                <a:lnTo>
                  <a:pt x="16134" y="7410"/>
                </a:lnTo>
                <a:lnTo>
                  <a:pt x="16134" y="7828"/>
                </a:lnTo>
                <a:lnTo>
                  <a:pt x="16194" y="8247"/>
                </a:lnTo>
                <a:lnTo>
                  <a:pt x="16314" y="8725"/>
                </a:lnTo>
                <a:lnTo>
                  <a:pt x="16493" y="9262"/>
                </a:lnTo>
                <a:lnTo>
                  <a:pt x="16612" y="9800"/>
                </a:lnTo>
                <a:lnTo>
                  <a:pt x="16971" y="11772"/>
                </a:lnTo>
                <a:lnTo>
                  <a:pt x="17150" y="12728"/>
                </a:lnTo>
                <a:lnTo>
                  <a:pt x="17449" y="13744"/>
                </a:lnTo>
                <a:lnTo>
                  <a:pt x="17808" y="14999"/>
                </a:lnTo>
                <a:lnTo>
                  <a:pt x="18286" y="16254"/>
                </a:lnTo>
                <a:lnTo>
                  <a:pt x="18584" y="17090"/>
                </a:lnTo>
                <a:lnTo>
                  <a:pt x="18764" y="17628"/>
                </a:lnTo>
                <a:lnTo>
                  <a:pt x="18823" y="17748"/>
                </a:lnTo>
                <a:lnTo>
                  <a:pt x="18883" y="17867"/>
                </a:lnTo>
                <a:lnTo>
                  <a:pt x="19062" y="17927"/>
                </a:lnTo>
                <a:lnTo>
                  <a:pt x="19242" y="17927"/>
                </a:lnTo>
                <a:lnTo>
                  <a:pt x="19421" y="17867"/>
                </a:lnTo>
                <a:lnTo>
                  <a:pt x="19540" y="17748"/>
                </a:lnTo>
                <a:lnTo>
                  <a:pt x="19959" y="17389"/>
                </a:lnTo>
                <a:lnTo>
                  <a:pt x="20317" y="16911"/>
                </a:lnTo>
                <a:lnTo>
                  <a:pt x="20975" y="15835"/>
                </a:lnTo>
                <a:lnTo>
                  <a:pt x="21453" y="15059"/>
                </a:lnTo>
                <a:lnTo>
                  <a:pt x="22767" y="13206"/>
                </a:lnTo>
                <a:lnTo>
                  <a:pt x="23425" y="12310"/>
                </a:lnTo>
                <a:lnTo>
                  <a:pt x="24022" y="11294"/>
                </a:lnTo>
                <a:lnTo>
                  <a:pt x="24440" y="10457"/>
                </a:lnTo>
                <a:lnTo>
                  <a:pt x="24620" y="10039"/>
                </a:lnTo>
                <a:lnTo>
                  <a:pt x="24739" y="9621"/>
                </a:lnTo>
                <a:lnTo>
                  <a:pt x="24799" y="9203"/>
                </a:lnTo>
                <a:lnTo>
                  <a:pt x="24799" y="8784"/>
                </a:lnTo>
                <a:lnTo>
                  <a:pt x="24799" y="8426"/>
                </a:lnTo>
                <a:lnTo>
                  <a:pt x="24739" y="8067"/>
                </a:lnTo>
                <a:lnTo>
                  <a:pt x="24620" y="7709"/>
                </a:lnTo>
                <a:lnTo>
                  <a:pt x="24440" y="7410"/>
                </a:lnTo>
                <a:lnTo>
                  <a:pt x="24201" y="7171"/>
                </a:lnTo>
                <a:lnTo>
                  <a:pt x="23962" y="6932"/>
                </a:lnTo>
                <a:lnTo>
                  <a:pt x="23604" y="6693"/>
                </a:lnTo>
                <a:lnTo>
                  <a:pt x="23185" y="6514"/>
                </a:lnTo>
                <a:lnTo>
                  <a:pt x="22767" y="6394"/>
                </a:lnTo>
                <a:lnTo>
                  <a:pt x="22229" y="6334"/>
                </a:lnTo>
                <a:lnTo>
                  <a:pt x="20975" y="6215"/>
                </a:lnTo>
                <a:close/>
                <a:moveTo>
                  <a:pt x="11414" y="9023"/>
                </a:moveTo>
                <a:lnTo>
                  <a:pt x="11055" y="9083"/>
                </a:lnTo>
                <a:lnTo>
                  <a:pt x="10637" y="9143"/>
                </a:lnTo>
                <a:lnTo>
                  <a:pt x="10278" y="9262"/>
                </a:lnTo>
                <a:lnTo>
                  <a:pt x="9920" y="9442"/>
                </a:lnTo>
                <a:lnTo>
                  <a:pt x="9561" y="9681"/>
                </a:lnTo>
                <a:lnTo>
                  <a:pt x="8844" y="10218"/>
                </a:lnTo>
                <a:lnTo>
                  <a:pt x="8247" y="10876"/>
                </a:lnTo>
                <a:lnTo>
                  <a:pt x="7709" y="11533"/>
                </a:lnTo>
                <a:lnTo>
                  <a:pt x="7410" y="12071"/>
                </a:lnTo>
                <a:lnTo>
                  <a:pt x="7111" y="12728"/>
                </a:lnTo>
                <a:lnTo>
                  <a:pt x="6872" y="13385"/>
                </a:lnTo>
                <a:lnTo>
                  <a:pt x="6633" y="14162"/>
                </a:lnTo>
                <a:lnTo>
                  <a:pt x="6514" y="14879"/>
                </a:lnTo>
                <a:lnTo>
                  <a:pt x="6394" y="15596"/>
                </a:lnTo>
                <a:lnTo>
                  <a:pt x="6454" y="16313"/>
                </a:lnTo>
                <a:lnTo>
                  <a:pt x="6573" y="16911"/>
                </a:lnTo>
                <a:lnTo>
                  <a:pt x="6693" y="17210"/>
                </a:lnTo>
                <a:lnTo>
                  <a:pt x="6872" y="17509"/>
                </a:lnTo>
                <a:lnTo>
                  <a:pt x="7052" y="17688"/>
                </a:lnTo>
                <a:lnTo>
                  <a:pt x="7350" y="17867"/>
                </a:lnTo>
                <a:lnTo>
                  <a:pt x="7589" y="17987"/>
                </a:lnTo>
                <a:lnTo>
                  <a:pt x="7948" y="18106"/>
                </a:lnTo>
                <a:lnTo>
                  <a:pt x="8605" y="18285"/>
                </a:lnTo>
                <a:lnTo>
                  <a:pt x="9322" y="18405"/>
                </a:lnTo>
                <a:lnTo>
                  <a:pt x="10099" y="18465"/>
                </a:lnTo>
                <a:lnTo>
                  <a:pt x="11354" y="18524"/>
                </a:lnTo>
                <a:lnTo>
                  <a:pt x="12669" y="18704"/>
                </a:lnTo>
                <a:lnTo>
                  <a:pt x="14640" y="18883"/>
                </a:lnTo>
                <a:lnTo>
                  <a:pt x="15656" y="18943"/>
                </a:lnTo>
                <a:lnTo>
                  <a:pt x="16553" y="18943"/>
                </a:lnTo>
                <a:lnTo>
                  <a:pt x="16911" y="18883"/>
                </a:lnTo>
                <a:lnTo>
                  <a:pt x="17210" y="18823"/>
                </a:lnTo>
                <a:lnTo>
                  <a:pt x="17509" y="18704"/>
                </a:lnTo>
                <a:lnTo>
                  <a:pt x="17628" y="18584"/>
                </a:lnTo>
                <a:lnTo>
                  <a:pt x="17688" y="18465"/>
                </a:lnTo>
                <a:lnTo>
                  <a:pt x="17688" y="18405"/>
                </a:lnTo>
                <a:lnTo>
                  <a:pt x="17628" y="18345"/>
                </a:lnTo>
                <a:lnTo>
                  <a:pt x="17509" y="18285"/>
                </a:lnTo>
                <a:lnTo>
                  <a:pt x="17150" y="18166"/>
                </a:lnTo>
                <a:lnTo>
                  <a:pt x="16672" y="18106"/>
                </a:lnTo>
                <a:lnTo>
                  <a:pt x="15178" y="18106"/>
                </a:lnTo>
                <a:lnTo>
                  <a:pt x="13326" y="17987"/>
                </a:lnTo>
                <a:lnTo>
                  <a:pt x="11414" y="17807"/>
                </a:lnTo>
                <a:lnTo>
                  <a:pt x="10039" y="17688"/>
                </a:lnTo>
                <a:lnTo>
                  <a:pt x="9382" y="17628"/>
                </a:lnTo>
                <a:lnTo>
                  <a:pt x="8725" y="17449"/>
                </a:lnTo>
                <a:lnTo>
                  <a:pt x="8426" y="17389"/>
                </a:lnTo>
                <a:lnTo>
                  <a:pt x="8127" y="17270"/>
                </a:lnTo>
                <a:lnTo>
                  <a:pt x="7948" y="17090"/>
                </a:lnTo>
                <a:lnTo>
                  <a:pt x="7709" y="16911"/>
                </a:lnTo>
                <a:lnTo>
                  <a:pt x="7530" y="16672"/>
                </a:lnTo>
                <a:lnTo>
                  <a:pt x="7410" y="16373"/>
                </a:lnTo>
                <a:lnTo>
                  <a:pt x="7350" y="16015"/>
                </a:lnTo>
                <a:lnTo>
                  <a:pt x="7350" y="15656"/>
                </a:lnTo>
                <a:lnTo>
                  <a:pt x="7410" y="14939"/>
                </a:lnTo>
                <a:lnTo>
                  <a:pt x="7530" y="14222"/>
                </a:lnTo>
                <a:lnTo>
                  <a:pt x="7709" y="13505"/>
                </a:lnTo>
                <a:lnTo>
                  <a:pt x="8008" y="12848"/>
                </a:lnTo>
                <a:lnTo>
                  <a:pt x="8306" y="12190"/>
                </a:lnTo>
                <a:lnTo>
                  <a:pt x="8725" y="11593"/>
                </a:lnTo>
                <a:lnTo>
                  <a:pt x="9203" y="11055"/>
                </a:lnTo>
                <a:lnTo>
                  <a:pt x="9741" y="10577"/>
                </a:lnTo>
                <a:lnTo>
                  <a:pt x="10159" y="10338"/>
                </a:lnTo>
                <a:lnTo>
                  <a:pt x="10517" y="10159"/>
                </a:lnTo>
                <a:lnTo>
                  <a:pt x="10816" y="10039"/>
                </a:lnTo>
                <a:lnTo>
                  <a:pt x="11175" y="9979"/>
                </a:lnTo>
                <a:lnTo>
                  <a:pt x="11473" y="9979"/>
                </a:lnTo>
                <a:lnTo>
                  <a:pt x="11772" y="10039"/>
                </a:lnTo>
                <a:lnTo>
                  <a:pt x="12011" y="10099"/>
                </a:lnTo>
                <a:lnTo>
                  <a:pt x="12250" y="10278"/>
                </a:lnTo>
                <a:lnTo>
                  <a:pt x="12788" y="10637"/>
                </a:lnTo>
                <a:lnTo>
                  <a:pt x="13206" y="11115"/>
                </a:lnTo>
                <a:lnTo>
                  <a:pt x="13625" y="11712"/>
                </a:lnTo>
                <a:lnTo>
                  <a:pt x="14043" y="12370"/>
                </a:lnTo>
                <a:lnTo>
                  <a:pt x="15656" y="15298"/>
                </a:lnTo>
                <a:lnTo>
                  <a:pt x="17090" y="17867"/>
                </a:lnTo>
                <a:lnTo>
                  <a:pt x="17150" y="17748"/>
                </a:lnTo>
                <a:lnTo>
                  <a:pt x="17210" y="17628"/>
                </a:lnTo>
                <a:lnTo>
                  <a:pt x="17150" y="17150"/>
                </a:lnTo>
                <a:lnTo>
                  <a:pt x="17031" y="16612"/>
                </a:lnTo>
                <a:lnTo>
                  <a:pt x="16792" y="15955"/>
                </a:lnTo>
                <a:lnTo>
                  <a:pt x="16314" y="14760"/>
                </a:lnTo>
                <a:lnTo>
                  <a:pt x="15955" y="13983"/>
                </a:lnTo>
                <a:lnTo>
                  <a:pt x="15417" y="12848"/>
                </a:lnTo>
                <a:lnTo>
                  <a:pt x="14820" y="11772"/>
                </a:lnTo>
                <a:lnTo>
                  <a:pt x="14103" y="10756"/>
                </a:lnTo>
                <a:lnTo>
                  <a:pt x="13744" y="10278"/>
                </a:lnTo>
                <a:lnTo>
                  <a:pt x="13326" y="9800"/>
                </a:lnTo>
                <a:lnTo>
                  <a:pt x="12967" y="9501"/>
                </a:lnTo>
                <a:lnTo>
                  <a:pt x="12609" y="9262"/>
                </a:lnTo>
                <a:lnTo>
                  <a:pt x="12191" y="9143"/>
                </a:lnTo>
                <a:lnTo>
                  <a:pt x="11832" y="9023"/>
                </a:lnTo>
                <a:close/>
                <a:moveTo>
                  <a:pt x="27906" y="12370"/>
                </a:moveTo>
                <a:lnTo>
                  <a:pt x="28205" y="12429"/>
                </a:lnTo>
                <a:lnTo>
                  <a:pt x="28444" y="12609"/>
                </a:lnTo>
                <a:lnTo>
                  <a:pt x="28743" y="12788"/>
                </a:lnTo>
                <a:lnTo>
                  <a:pt x="29042" y="13087"/>
                </a:lnTo>
                <a:lnTo>
                  <a:pt x="29340" y="13445"/>
                </a:lnTo>
                <a:lnTo>
                  <a:pt x="29699" y="13864"/>
                </a:lnTo>
                <a:lnTo>
                  <a:pt x="30296" y="14820"/>
                </a:lnTo>
                <a:lnTo>
                  <a:pt x="30655" y="15417"/>
                </a:lnTo>
                <a:lnTo>
                  <a:pt x="30954" y="16015"/>
                </a:lnTo>
                <a:lnTo>
                  <a:pt x="31252" y="16672"/>
                </a:lnTo>
                <a:lnTo>
                  <a:pt x="31491" y="17270"/>
                </a:lnTo>
                <a:lnTo>
                  <a:pt x="31551" y="17867"/>
                </a:lnTo>
                <a:lnTo>
                  <a:pt x="31611" y="18166"/>
                </a:lnTo>
                <a:lnTo>
                  <a:pt x="31551" y="18465"/>
                </a:lnTo>
                <a:lnTo>
                  <a:pt x="31491" y="18704"/>
                </a:lnTo>
                <a:lnTo>
                  <a:pt x="31372" y="18943"/>
                </a:lnTo>
                <a:lnTo>
                  <a:pt x="31193" y="19122"/>
                </a:lnTo>
                <a:lnTo>
                  <a:pt x="31013" y="19301"/>
                </a:lnTo>
                <a:lnTo>
                  <a:pt x="30774" y="19421"/>
                </a:lnTo>
                <a:lnTo>
                  <a:pt x="30535" y="19540"/>
                </a:lnTo>
                <a:lnTo>
                  <a:pt x="29998" y="19660"/>
                </a:lnTo>
                <a:lnTo>
                  <a:pt x="29400" y="19720"/>
                </a:lnTo>
                <a:lnTo>
                  <a:pt x="28743" y="19779"/>
                </a:lnTo>
                <a:lnTo>
                  <a:pt x="27667" y="19779"/>
                </a:lnTo>
                <a:lnTo>
                  <a:pt x="26771" y="19839"/>
                </a:lnTo>
                <a:lnTo>
                  <a:pt x="25815" y="19779"/>
                </a:lnTo>
                <a:lnTo>
                  <a:pt x="24918" y="19779"/>
                </a:lnTo>
                <a:lnTo>
                  <a:pt x="23962" y="19660"/>
                </a:lnTo>
                <a:lnTo>
                  <a:pt x="22170" y="19421"/>
                </a:lnTo>
                <a:lnTo>
                  <a:pt x="20317" y="19002"/>
                </a:lnTo>
                <a:lnTo>
                  <a:pt x="20975" y="18584"/>
                </a:lnTo>
                <a:lnTo>
                  <a:pt x="21632" y="18106"/>
                </a:lnTo>
                <a:lnTo>
                  <a:pt x="22229" y="17509"/>
                </a:lnTo>
                <a:lnTo>
                  <a:pt x="22827" y="16851"/>
                </a:lnTo>
                <a:lnTo>
                  <a:pt x="23962" y="15477"/>
                </a:lnTo>
                <a:lnTo>
                  <a:pt x="25038" y="14282"/>
                </a:lnTo>
                <a:lnTo>
                  <a:pt x="25635" y="13625"/>
                </a:lnTo>
                <a:lnTo>
                  <a:pt x="26233" y="13087"/>
                </a:lnTo>
                <a:lnTo>
                  <a:pt x="26831" y="12668"/>
                </a:lnTo>
                <a:lnTo>
                  <a:pt x="27070" y="12549"/>
                </a:lnTo>
                <a:lnTo>
                  <a:pt x="27368" y="12429"/>
                </a:lnTo>
                <a:lnTo>
                  <a:pt x="27607" y="12370"/>
                </a:lnTo>
                <a:close/>
                <a:moveTo>
                  <a:pt x="27428" y="11533"/>
                </a:moveTo>
                <a:lnTo>
                  <a:pt x="26950" y="11653"/>
                </a:lnTo>
                <a:lnTo>
                  <a:pt x="26412" y="11951"/>
                </a:lnTo>
                <a:lnTo>
                  <a:pt x="25994" y="12250"/>
                </a:lnTo>
                <a:lnTo>
                  <a:pt x="25635" y="12549"/>
                </a:lnTo>
                <a:lnTo>
                  <a:pt x="24918" y="13326"/>
                </a:lnTo>
                <a:lnTo>
                  <a:pt x="23544" y="14879"/>
                </a:lnTo>
                <a:lnTo>
                  <a:pt x="22648" y="15776"/>
                </a:lnTo>
                <a:lnTo>
                  <a:pt x="21632" y="16732"/>
                </a:lnTo>
                <a:lnTo>
                  <a:pt x="21154" y="17210"/>
                </a:lnTo>
                <a:lnTo>
                  <a:pt x="20676" y="17748"/>
                </a:lnTo>
                <a:lnTo>
                  <a:pt x="20317" y="18285"/>
                </a:lnTo>
                <a:lnTo>
                  <a:pt x="20018" y="18823"/>
                </a:lnTo>
                <a:lnTo>
                  <a:pt x="19959" y="18883"/>
                </a:lnTo>
                <a:lnTo>
                  <a:pt x="19481" y="18883"/>
                </a:lnTo>
                <a:lnTo>
                  <a:pt x="19361" y="18943"/>
                </a:lnTo>
                <a:lnTo>
                  <a:pt x="19301" y="19062"/>
                </a:lnTo>
                <a:lnTo>
                  <a:pt x="19361" y="19241"/>
                </a:lnTo>
                <a:lnTo>
                  <a:pt x="19361" y="19361"/>
                </a:lnTo>
                <a:lnTo>
                  <a:pt x="19421" y="19481"/>
                </a:lnTo>
                <a:lnTo>
                  <a:pt x="19720" y="19600"/>
                </a:lnTo>
                <a:lnTo>
                  <a:pt x="20018" y="19720"/>
                </a:lnTo>
                <a:lnTo>
                  <a:pt x="20437" y="19839"/>
                </a:lnTo>
                <a:lnTo>
                  <a:pt x="21214" y="19959"/>
                </a:lnTo>
                <a:lnTo>
                  <a:pt x="21751" y="20078"/>
                </a:lnTo>
                <a:lnTo>
                  <a:pt x="23066" y="20317"/>
                </a:lnTo>
                <a:lnTo>
                  <a:pt x="24381" y="20437"/>
                </a:lnTo>
                <a:lnTo>
                  <a:pt x="25695" y="20556"/>
                </a:lnTo>
                <a:lnTo>
                  <a:pt x="27070" y="20556"/>
                </a:lnTo>
                <a:lnTo>
                  <a:pt x="28026" y="20496"/>
                </a:lnTo>
                <a:lnTo>
                  <a:pt x="29101" y="20496"/>
                </a:lnTo>
                <a:lnTo>
                  <a:pt x="30237" y="20377"/>
                </a:lnTo>
                <a:lnTo>
                  <a:pt x="30715" y="20257"/>
                </a:lnTo>
                <a:lnTo>
                  <a:pt x="31193" y="20078"/>
                </a:lnTo>
                <a:lnTo>
                  <a:pt x="31611" y="19839"/>
                </a:lnTo>
                <a:lnTo>
                  <a:pt x="31910" y="19481"/>
                </a:lnTo>
                <a:lnTo>
                  <a:pt x="32149" y="19122"/>
                </a:lnTo>
                <a:lnTo>
                  <a:pt x="32209" y="18763"/>
                </a:lnTo>
                <a:lnTo>
                  <a:pt x="32268" y="18345"/>
                </a:lnTo>
                <a:lnTo>
                  <a:pt x="32209" y="17867"/>
                </a:lnTo>
                <a:lnTo>
                  <a:pt x="32089" y="17389"/>
                </a:lnTo>
                <a:lnTo>
                  <a:pt x="31970" y="16971"/>
                </a:lnTo>
                <a:lnTo>
                  <a:pt x="31671" y="16015"/>
                </a:lnTo>
                <a:lnTo>
                  <a:pt x="31193" y="14999"/>
                </a:lnTo>
                <a:lnTo>
                  <a:pt x="30655" y="13923"/>
                </a:lnTo>
                <a:lnTo>
                  <a:pt x="30296" y="13445"/>
                </a:lnTo>
                <a:lnTo>
                  <a:pt x="29998" y="12967"/>
                </a:lnTo>
                <a:lnTo>
                  <a:pt x="29579" y="12489"/>
                </a:lnTo>
                <a:lnTo>
                  <a:pt x="29221" y="12131"/>
                </a:lnTo>
                <a:lnTo>
                  <a:pt x="28802" y="11832"/>
                </a:lnTo>
                <a:lnTo>
                  <a:pt x="28324" y="11653"/>
                </a:lnTo>
                <a:lnTo>
                  <a:pt x="27906" y="11533"/>
                </a:lnTo>
                <a:close/>
                <a:moveTo>
                  <a:pt x="9920" y="20317"/>
                </a:moveTo>
                <a:lnTo>
                  <a:pt x="10995" y="20377"/>
                </a:lnTo>
                <a:lnTo>
                  <a:pt x="12549" y="20437"/>
                </a:lnTo>
                <a:lnTo>
                  <a:pt x="14043" y="20616"/>
                </a:lnTo>
                <a:lnTo>
                  <a:pt x="15537" y="20855"/>
                </a:lnTo>
                <a:lnTo>
                  <a:pt x="16971" y="21154"/>
                </a:lnTo>
                <a:lnTo>
                  <a:pt x="16433" y="21512"/>
                </a:lnTo>
                <a:lnTo>
                  <a:pt x="15955" y="21871"/>
                </a:lnTo>
                <a:lnTo>
                  <a:pt x="15477" y="22349"/>
                </a:lnTo>
                <a:lnTo>
                  <a:pt x="14999" y="22827"/>
                </a:lnTo>
                <a:lnTo>
                  <a:pt x="14103" y="23902"/>
                </a:lnTo>
                <a:lnTo>
                  <a:pt x="13266" y="24799"/>
                </a:lnTo>
                <a:lnTo>
                  <a:pt x="12489" y="25755"/>
                </a:lnTo>
                <a:lnTo>
                  <a:pt x="12011" y="26352"/>
                </a:lnTo>
                <a:lnTo>
                  <a:pt x="11473" y="26890"/>
                </a:lnTo>
                <a:lnTo>
                  <a:pt x="10936" y="27368"/>
                </a:lnTo>
                <a:lnTo>
                  <a:pt x="10338" y="27727"/>
                </a:lnTo>
                <a:lnTo>
                  <a:pt x="10099" y="27846"/>
                </a:lnTo>
                <a:lnTo>
                  <a:pt x="9800" y="27906"/>
                </a:lnTo>
                <a:lnTo>
                  <a:pt x="9502" y="27966"/>
                </a:lnTo>
                <a:lnTo>
                  <a:pt x="9203" y="27906"/>
                </a:lnTo>
                <a:lnTo>
                  <a:pt x="8964" y="27786"/>
                </a:lnTo>
                <a:lnTo>
                  <a:pt x="8605" y="27547"/>
                </a:lnTo>
                <a:lnTo>
                  <a:pt x="8306" y="27189"/>
                </a:lnTo>
                <a:lnTo>
                  <a:pt x="7948" y="26771"/>
                </a:lnTo>
                <a:lnTo>
                  <a:pt x="7231" y="25755"/>
                </a:lnTo>
                <a:lnTo>
                  <a:pt x="6514" y="24619"/>
                </a:lnTo>
                <a:lnTo>
                  <a:pt x="6275" y="24022"/>
                </a:lnTo>
                <a:lnTo>
                  <a:pt x="6036" y="23424"/>
                </a:lnTo>
                <a:lnTo>
                  <a:pt x="5856" y="22887"/>
                </a:lnTo>
                <a:lnTo>
                  <a:pt x="5737" y="22349"/>
                </a:lnTo>
                <a:lnTo>
                  <a:pt x="5677" y="21871"/>
                </a:lnTo>
                <a:lnTo>
                  <a:pt x="5797" y="21452"/>
                </a:lnTo>
                <a:lnTo>
                  <a:pt x="5976" y="21094"/>
                </a:lnTo>
                <a:lnTo>
                  <a:pt x="6095" y="20915"/>
                </a:lnTo>
                <a:lnTo>
                  <a:pt x="6275" y="20855"/>
                </a:lnTo>
                <a:lnTo>
                  <a:pt x="6753" y="20616"/>
                </a:lnTo>
                <a:lnTo>
                  <a:pt x="7291" y="20496"/>
                </a:lnTo>
                <a:lnTo>
                  <a:pt x="7948" y="20377"/>
                </a:lnTo>
                <a:lnTo>
                  <a:pt x="8605" y="20317"/>
                </a:lnTo>
                <a:close/>
                <a:moveTo>
                  <a:pt x="10039" y="19660"/>
                </a:moveTo>
                <a:lnTo>
                  <a:pt x="8725" y="19720"/>
                </a:lnTo>
                <a:lnTo>
                  <a:pt x="7828" y="19779"/>
                </a:lnTo>
                <a:lnTo>
                  <a:pt x="7291" y="19839"/>
                </a:lnTo>
                <a:lnTo>
                  <a:pt x="6753" y="19899"/>
                </a:lnTo>
                <a:lnTo>
                  <a:pt x="6215" y="20078"/>
                </a:lnTo>
                <a:lnTo>
                  <a:pt x="5737" y="20257"/>
                </a:lnTo>
                <a:lnTo>
                  <a:pt x="5558" y="20377"/>
                </a:lnTo>
                <a:lnTo>
                  <a:pt x="5378" y="20556"/>
                </a:lnTo>
                <a:lnTo>
                  <a:pt x="5259" y="20735"/>
                </a:lnTo>
                <a:lnTo>
                  <a:pt x="5139" y="20974"/>
                </a:lnTo>
                <a:lnTo>
                  <a:pt x="5080" y="21333"/>
                </a:lnTo>
                <a:lnTo>
                  <a:pt x="5020" y="21811"/>
                </a:lnTo>
                <a:lnTo>
                  <a:pt x="5080" y="22349"/>
                </a:lnTo>
                <a:lnTo>
                  <a:pt x="5199" y="22887"/>
                </a:lnTo>
                <a:lnTo>
                  <a:pt x="5319" y="23484"/>
                </a:lnTo>
                <a:lnTo>
                  <a:pt x="5558" y="24082"/>
                </a:lnTo>
                <a:lnTo>
                  <a:pt x="6095" y="25277"/>
                </a:lnTo>
                <a:lnTo>
                  <a:pt x="6753" y="26472"/>
                </a:lnTo>
                <a:lnTo>
                  <a:pt x="7111" y="26950"/>
                </a:lnTo>
                <a:lnTo>
                  <a:pt x="7470" y="27428"/>
                </a:lnTo>
                <a:lnTo>
                  <a:pt x="7828" y="27906"/>
                </a:lnTo>
                <a:lnTo>
                  <a:pt x="8247" y="28205"/>
                </a:lnTo>
                <a:lnTo>
                  <a:pt x="8605" y="28504"/>
                </a:lnTo>
                <a:lnTo>
                  <a:pt x="8964" y="28683"/>
                </a:lnTo>
                <a:lnTo>
                  <a:pt x="9382" y="28802"/>
                </a:lnTo>
                <a:lnTo>
                  <a:pt x="9800" y="28743"/>
                </a:lnTo>
                <a:lnTo>
                  <a:pt x="10278" y="28623"/>
                </a:lnTo>
                <a:lnTo>
                  <a:pt x="10756" y="28444"/>
                </a:lnTo>
                <a:lnTo>
                  <a:pt x="11234" y="28145"/>
                </a:lnTo>
                <a:lnTo>
                  <a:pt x="11653" y="27786"/>
                </a:lnTo>
                <a:lnTo>
                  <a:pt x="12609" y="26890"/>
                </a:lnTo>
                <a:lnTo>
                  <a:pt x="13445" y="25934"/>
                </a:lnTo>
                <a:lnTo>
                  <a:pt x="14222" y="24978"/>
                </a:lnTo>
                <a:lnTo>
                  <a:pt x="14939" y="24141"/>
                </a:lnTo>
                <a:lnTo>
                  <a:pt x="15477" y="23484"/>
                </a:lnTo>
                <a:lnTo>
                  <a:pt x="16612" y="22349"/>
                </a:lnTo>
                <a:lnTo>
                  <a:pt x="17270" y="21691"/>
                </a:lnTo>
                <a:lnTo>
                  <a:pt x="17867" y="21213"/>
                </a:lnTo>
                <a:lnTo>
                  <a:pt x="17748" y="21034"/>
                </a:lnTo>
                <a:lnTo>
                  <a:pt x="17628" y="20795"/>
                </a:lnTo>
                <a:lnTo>
                  <a:pt x="17449" y="20616"/>
                </a:lnTo>
                <a:lnTo>
                  <a:pt x="17210" y="20496"/>
                </a:lnTo>
                <a:lnTo>
                  <a:pt x="16732" y="20257"/>
                </a:lnTo>
                <a:lnTo>
                  <a:pt x="16134" y="20138"/>
                </a:lnTo>
                <a:lnTo>
                  <a:pt x="15537" y="20018"/>
                </a:lnTo>
                <a:lnTo>
                  <a:pt x="14999" y="19959"/>
                </a:lnTo>
                <a:lnTo>
                  <a:pt x="14043" y="19839"/>
                </a:lnTo>
                <a:lnTo>
                  <a:pt x="12728" y="19720"/>
                </a:lnTo>
                <a:lnTo>
                  <a:pt x="11414" y="19660"/>
                </a:lnTo>
                <a:close/>
                <a:moveTo>
                  <a:pt x="20556" y="20855"/>
                </a:moveTo>
                <a:lnTo>
                  <a:pt x="20257" y="20915"/>
                </a:lnTo>
                <a:lnTo>
                  <a:pt x="20078" y="20974"/>
                </a:lnTo>
                <a:lnTo>
                  <a:pt x="20018" y="21094"/>
                </a:lnTo>
                <a:lnTo>
                  <a:pt x="20018" y="21154"/>
                </a:lnTo>
                <a:lnTo>
                  <a:pt x="20078" y="21273"/>
                </a:lnTo>
                <a:lnTo>
                  <a:pt x="20138" y="21333"/>
                </a:lnTo>
                <a:lnTo>
                  <a:pt x="20496" y="21512"/>
                </a:lnTo>
                <a:lnTo>
                  <a:pt x="20915" y="21632"/>
                </a:lnTo>
                <a:lnTo>
                  <a:pt x="21871" y="21871"/>
                </a:lnTo>
                <a:lnTo>
                  <a:pt x="22409" y="21990"/>
                </a:lnTo>
                <a:lnTo>
                  <a:pt x="24201" y="22468"/>
                </a:lnTo>
                <a:lnTo>
                  <a:pt x="26054" y="23006"/>
                </a:lnTo>
                <a:lnTo>
                  <a:pt x="27368" y="23424"/>
                </a:lnTo>
                <a:lnTo>
                  <a:pt x="28026" y="23604"/>
                </a:lnTo>
                <a:lnTo>
                  <a:pt x="28623" y="23843"/>
                </a:lnTo>
                <a:lnTo>
                  <a:pt x="28922" y="24022"/>
                </a:lnTo>
                <a:lnTo>
                  <a:pt x="29101" y="24201"/>
                </a:lnTo>
                <a:lnTo>
                  <a:pt x="29340" y="24380"/>
                </a:lnTo>
                <a:lnTo>
                  <a:pt x="29460" y="24619"/>
                </a:lnTo>
                <a:lnTo>
                  <a:pt x="29579" y="24918"/>
                </a:lnTo>
                <a:lnTo>
                  <a:pt x="29639" y="25217"/>
                </a:lnTo>
                <a:lnTo>
                  <a:pt x="29639" y="25516"/>
                </a:lnTo>
                <a:lnTo>
                  <a:pt x="29579" y="25934"/>
                </a:lnTo>
                <a:lnTo>
                  <a:pt x="29400" y="26591"/>
                </a:lnTo>
                <a:lnTo>
                  <a:pt x="29161" y="27308"/>
                </a:lnTo>
                <a:lnTo>
                  <a:pt x="28802" y="27966"/>
                </a:lnTo>
                <a:lnTo>
                  <a:pt x="28444" y="28563"/>
                </a:lnTo>
                <a:lnTo>
                  <a:pt x="27966" y="29101"/>
                </a:lnTo>
                <a:lnTo>
                  <a:pt x="27428" y="29639"/>
                </a:lnTo>
                <a:lnTo>
                  <a:pt x="26890" y="30057"/>
                </a:lnTo>
                <a:lnTo>
                  <a:pt x="26233" y="30416"/>
                </a:lnTo>
                <a:lnTo>
                  <a:pt x="25516" y="30655"/>
                </a:lnTo>
                <a:lnTo>
                  <a:pt x="25217" y="30714"/>
                </a:lnTo>
                <a:lnTo>
                  <a:pt x="24620" y="30714"/>
                </a:lnTo>
                <a:lnTo>
                  <a:pt x="24381" y="30655"/>
                </a:lnTo>
                <a:lnTo>
                  <a:pt x="24142" y="30595"/>
                </a:lnTo>
                <a:lnTo>
                  <a:pt x="23962" y="30475"/>
                </a:lnTo>
                <a:lnTo>
                  <a:pt x="23544" y="30117"/>
                </a:lnTo>
                <a:lnTo>
                  <a:pt x="23245" y="29639"/>
                </a:lnTo>
                <a:lnTo>
                  <a:pt x="22887" y="29101"/>
                </a:lnTo>
                <a:lnTo>
                  <a:pt x="22648" y="28444"/>
                </a:lnTo>
                <a:lnTo>
                  <a:pt x="21453" y="24918"/>
                </a:lnTo>
                <a:lnTo>
                  <a:pt x="20795" y="22767"/>
                </a:lnTo>
                <a:lnTo>
                  <a:pt x="20496" y="21811"/>
                </a:lnTo>
                <a:lnTo>
                  <a:pt x="20437" y="21930"/>
                </a:lnTo>
                <a:lnTo>
                  <a:pt x="20317" y="22110"/>
                </a:lnTo>
                <a:lnTo>
                  <a:pt x="20317" y="22289"/>
                </a:lnTo>
                <a:lnTo>
                  <a:pt x="20257" y="22588"/>
                </a:lnTo>
                <a:lnTo>
                  <a:pt x="20317" y="23305"/>
                </a:lnTo>
                <a:lnTo>
                  <a:pt x="20437" y="24082"/>
                </a:lnTo>
                <a:lnTo>
                  <a:pt x="20795" y="25576"/>
                </a:lnTo>
                <a:lnTo>
                  <a:pt x="21034" y="26532"/>
                </a:lnTo>
                <a:lnTo>
                  <a:pt x="21333" y="27607"/>
                </a:lnTo>
                <a:lnTo>
                  <a:pt x="21692" y="28683"/>
                </a:lnTo>
                <a:lnTo>
                  <a:pt x="21931" y="29280"/>
                </a:lnTo>
                <a:lnTo>
                  <a:pt x="22170" y="29758"/>
                </a:lnTo>
                <a:lnTo>
                  <a:pt x="22409" y="30296"/>
                </a:lnTo>
                <a:lnTo>
                  <a:pt x="22767" y="30714"/>
                </a:lnTo>
                <a:lnTo>
                  <a:pt x="23066" y="31013"/>
                </a:lnTo>
                <a:lnTo>
                  <a:pt x="23365" y="31312"/>
                </a:lnTo>
                <a:lnTo>
                  <a:pt x="23723" y="31491"/>
                </a:lnTo>
                <a:lnTo>
                  <a:pt x="24082" y="31611"/>
                </a:lnTo>
                <a:lnTo>
                  <a:pt x="24440" y="31671"/>
                </a:lnTo>
                <a:lnTo>
                  <a:pt x="24799" y="31671"/>
                </a:lnTo>
                <a:lnTo>
                  <a:pt x="25217" y="31611"/>
                </a:lnTo>
                <a:lnTo>
                  <a:pt x="25635" y="31551"/>
                </a:lnTo>
                <a:lnTo>
                  <a:pt x="26412" y="31252"/>
                </a:lnTo>
                <a:lnTo>
                  <a:pt x="27129" y="30894"/>
                </a:lnTo>
                <a:lnTo>
                  <a:pt x="27846" y="30416"/>
                </a:lnTo>
                <a:lnTo>
                  <a:pt x="28384" y="29878"/>
                </a:lnTo>
                <a:lnTo>
                  <a:pt x="28802" y="29400"/>
                </a:lnTo>
                <a:lnTo>
                  <a:pt x="29221" y="28862"/>
                </a:lnTo>
                <a:lnTo>
                  <a:pt x="29639" y="28205"/>
                </a:lnTo>
                <a:lnTo>
                  <a:pt x="29998" y="27547"/>
                </a:lnTo>
                <a:lnTo>
                  <a:pt x="30296" y="26830"/>
                </a:lnTo>
                <a:lnTo>
                  <a:pt x="30535" y="26173"/>
                </a:lnTo>
                <a:lnTo>
                  <a:pt x="30655" y="25456"/>
                </a:lnTo>
                <a:lnTo>
                  <a:pt x="30655" y="24799"/>
                </a:lnTo>
                <a:lnTo>
                  <a:pt x="30595" y="24500"/>
                </a:lnTo>
                <a:lnTo>
                  <a:pt x="30476" y="24201"/>
                </a:lnTo>
                <a:lnTo>
                  <a:pt x="30296" y="23962"/>
                </a:lnTo>
                <a:lnTo>
                  <a:pt x="30057" y="23783"/>
                </a:lnTo>
                <a:lnTo>
                  <a:pt x="29818" y="23544"/>
                </a:lnTo>
                <a:lnTo>
                  <a:pt x="29520" y="23365"/>
                </a:lnTo>
                <a:lnTo>
                  <a:pt x="28862" y="23066"/>
                </a:lnTo>
                <a:lnTo>
                  <a:pt x="28205" y="22827"/>
                </a:lnTo>
                <a:lnTo>
                  <a:pt x="27488" y="22648"/>
                </a:lnTo>
                <a:lnTo>
                  <a:pt x="26233" y="22289"/>
                </a:lnTo>
                <a:lnTo>
                  <a:pt x="24978" y="21871"/>
                </a:lnTo>
                <a:lnTo>
                  <a:pt x="23066" y="21273"/>
                </a:lnTo>
                <a:lnTo>
                  <a:pt x="22110" y="21034"/>
                </a:lnTo>
                <a:lnTo>
                  <a:pt x="21273" y="20855"/>
                </a:lnTo>
                <a:close/>
                <a:moveTo>
                  <a:pt x="18047" y="22409"/>
                </a:moveTo>
                <a:lnTo>
                  <a:pt x="18823" y="24440"/>
                </a:lnTo>
                <a:lnTo>
                  <a:pt x="19301" y="25874"/>
                </a:lnTo>
                <a:lnTo>
                  <a:pt x="19600" y="26950"/>
                </a:lnTo>
                <a:lnTo>
                  <a:pt x="20138" y="29758"/>
                </a:lnTo>
                <a:lnTo>
                  <a:pt x="20377" y="31193"/>
                </a:lnTo>
                <a:lnTo>
                  <a:pt x="20496" y="31730"/>
                </a:lnTo>
                <a:lnTo>
                  <a:pt x="20556" y="31850"/>
                </a:lnTo>
                <a:lnTo>
                  <a:pt x="20556" y="32029"/>
                </a:lnTo>
                <a:lnTo>
                  <a:pt x="20496" y="32089"/>
                </a:lnTo>
                <a:lnTo>
                  <a:pt x="20377" y="32208"/>
                </a:lnTo>
                <a:lnTo>
                  <a:pt x="19899" y="32388"/>
                </a:lnTo>
                <a:lnTo>
                  <a:pt x="19361" y="32567"/>
                </a:lnTo>
                <a:lnTo>
                  <a:pt x="18704" y="32686"/>
                </a:lnTo>
                <a:lnTo>
                  <a:pt x="18047" y="32746"/>
                </a:lnTo>
                <a:lnTo>
                  <a:pt x="17329" y="32806"/>
                </a:lnTo>
                <a:lnTo>
                  <a:pt x="16672" y="32806"/>
                </a:lnTo>
                <a:lnTo>
                  <a:pt x="15955" y="32746"/>
                </a:lnTo>
                <a:lnTo>
                  <a:pt x="15358" y="32627"/>
                </a:lnTo>
                <a:lnTo>
                  <a:pt x="14760" y="32567"/>
                </a:lnTo>
                <a:lnTo>
                  <a:pt x="14222" y="32388"/>
                </a:lnTo>
                <a:lnTo>
                  <a:pt x="13744" y="32089"/>
                </a:lnTo>
                <a:lnTo>
                  <a:pt x="13445" y="31790"/>
                </a:lnTo>
                <a:lnTo>
                  <a:pt x="13206" y="31372"/>
                </a:lnTo>
                <a:lnTo>
                  <a:pt x="13147" y="30954"/>
                </a:lnTo>
                <a:lnTo>
                  <a:pt x="13147" y="30416"/>
                </a:lnTo>
                <a:lnTo>
                  <a:pt x="13266" y="29938"/>
                </a:lnTo>
                <a:lnTo>
                  <a:pt x="13445" y="29340"/>
                </a:lnTo>
                <a:lnTo>
                  <a:pt x="13923" y="28444"/>
                </a:lnTo>
                <a:lnTo>
                  <a:pt x="14401" y="27547"/>
                </a:lnTo>
                <a:lnTo>
                  <a:pt x="14999" y="26651"/>
                </a:lnTo>
                <a:lnTo>
                  <a:pt x="15597" y="25815"/>
                </a:lnTo>
                <a:lnTo>
                  <a:pt x="16851" y="24082"/>
                </a:lnTo>
                <a:lnTo>
                  <a:pt x="18047" y="22409"/>
                </a:lnTo>
                <a:close/>
                <a:moveTo>
                  <a:pt x="18106" y="21632"/>
                </a:moveTo>
                <a:lnTo>
                  <a:pt x="17927" y="21691"/>
                </a:lnTo>
                <a:lnTo>
                  <a:pt x="17748" y="21811"/>
                </a:lnTo>
                <a:lnTo>
                  <a:pt x="17389" y="22170"/>
                </a:lnTo>
                <a:lnTo>
                  <a:pt x="17031" y="22648"/>
                </a:lnTo>
                <a:lnTo>
                  <a:pt x="16314" y="23723"/>
                </a:lnTo>
                <a:lnTo>
                  <a:pt x="15895" y="24500"/>
                </a:lnTo>
                <a:lnTo>
                  <a:pt x="14521" y="26352"/>
                </a:lnTo>
                <a:lnTo>
                  <a:pt x="13923" y="27249"/>
                </a:lnTo>
                <a:lnTo>
                  <a:pt x="13326" y="28205"/>
                </a:lnTo>
                <a:lnTo>
                  <a:pt x="12848" y="29101"/>
                </a:lnTo>
                <a:lnTo>
                  <a:pt x="12728" y="29519"/>
                </a:lnTo>
                <a:lnTo>
                  <a:pt x="12609" y="29938"/>
                </a:lnTo>
                <a:lnTo>
                  <a:pt x="12489" y="30356"/>
                </a:lnTo>
                <a:lnTo>
                  <a:pt x="12489" y="30774"/>
                </a:lnTo>
                <a:lnTo>
                  <a:pt x="12489" y="31133"/>
                </a:lnTo>
                <a:lnTo>
                  <a:pt x="12549" y="31491"/>
                </a:lnTo>
                <a:lnTo>
                  <a:pt x="12669" y="31790"/>
                </a:lnTo>
                <a:lnTo>
                  <a:pt x="12848" y="32089"/>
                </a:lnTo>
                <a:lnTo>
                  <a:pt x="13087" y="32388"/>
                </a:lnTo>
                <a:lnTo>
                  <a:pt x="13386" y="32627"/>
                </a:lnTo>
                <a:lnTo>
                  <a:pt x="13684" y="32866"/>
                </a:lnTo>
                <a:lnTo>
                  <a:pt x="14103" y="33045"/>
                </a:lnTo>
                <a:lnTo>
                  <a:pt x="14581" y="33164"/>
                </a:lnTo>
                <a:lnTo>
                  <a:pt x="15119" y="33224"/>
                </a:lnTo>
                <a:lnTo>
                  <a:pt x="16373" y="33344"/>
                </a:lnTo>
                <a:lnTo>
                  <a:pt x="17688" y="33344"/>
                </a:lnTo>
                <a:lnTo>
                  <a:pt x="18943" y="33224"/>
                </a:lnTo>
                <a:lnTo>
                  <a:pt x="19600" y="33105"/>
                </a:lnTo>
                <a:lnTo>
                  <a:pt x="20198" y="32925"/>
                </a:lnTo>
                <a:lnTo>
                  <a:pt x="20496" y="32866"/>
                </a:lnTo>
                <a:lnTo>
                  <a:pt x="20736" y="32746"/>
                </a:lnTo>
                <a:lnTo>
                  <a:pt x="20915" y="32627"/>
                </a:lnTo>
                <a:lnTo>
                  <a:pt x="21034" y="32447"/>
                </a:lnTo>
                <a:lnTo>
                  <a:pt x="21094" y="32268"/>
                </a:lnTo>
                <a:lnTo>
                  <a:pt x="21154" y="32089"/>
                </a:lnTo>
                <a:lnTo>
                  <a:pt x="21154" y="31730"/>
                </a:lnTo>
                <a:lnTo>
                  <a:pt x="21094" y="31312"/>
                </a:lnTo>
                <a:lnTo>
                  <a:pt x="20975" y="30834"/>
                </a:lnTo>
                <a:lnTo>
                  <a:pt x="20855" y="30296"/>
                </a:lnTo>
                <a:lnTo>
                  <a:pt x="20736" y="29758"/>
                </a:lnTo>
                <a:lnTo>
                  <a:pt x="20377" y="27786"/>
                </a:lnTo>
                <a:lnTo>
                  <a:pt x="20138" y="26771"/>
                </a:lnTo>
                <a:lnTo>
                  <a:pt x="19899" y="25815"/>
                </a:lnTo>
                <a:lnTo>
                  <a:pt x="19481" y="24560"/>
                </a:lnTo>
                <a:lnTo>
                  <a:pt x="19003" y="23305"/>
                </a:lnTo>
                <a:lnTo>
                  <a:pt x="18764" y="22409"/>
                </a:lnTo>
                <a:lnTo>
                  <a:pt x="18584" y="21930"/>
                </a:lnTo>
                <a:lnTo>
                  <a:pt x="18465" y="21751"/>
                </a:lnTo>
                <a:lnTo>
                  <a:pt x="18405" y="21691"/>
                </a:lnTo>
                <a:lnTo>
                  <a:pt x="18226" y="21632"/>
                </a:lnTo>
                <a:close/>
                <a:moveTo>
                  <a:pt x="20138" y="2630"/>
                </a:moveTo>
                <a:lnTo>
                  <a:pt x="18823" y="2749"/>
                </a:lnTo>
                <a:lnTo>
                  <a:pt x="17509" y="2988"/>
                </a:lnTo>
                <a:lnTo>
                  <a:pt x="16254" y="3347"/>
                </a:lnTo>
                <a:lnTo>
                  <a:pt x="14939" y="3765"/>
                </a:lnTo>
                <a:lnTo>
                  <a:pt x="13684" y="4303"/>
                </a:lnTo>
                <a:lnTo>
                  <a:pt x="12430" y="4900"/>
                </a:lnTo>
                <a:lnTo>
                  <a:pt x="11234" y="5617"/>
                </a:lnTo>
                <a:lnTo>
                  <a:pt x="10039" y="6394"/>
                </a:lnTo>
                <a:lnTo>
                  <a:pt x="8904" y="7231"/>
                </a:lnTo>
                <a:lnTo>
                  <a:pt x="7888" y="8127"/>
                </a:lnTo>
                <a:lnTo>
                  <a:pt x="6872" y="9083"/>
                </a:lnTo>
                <a:lnTo>
                  <a:pt x="5976" y="10159"/>
                </a:lnTo>
                <a:lnTo>
                  <a:pt x="5139" y="11175"/>
                </a:lnTo>
                <a:lnTo>
                  <a:pt x="4363" y="12310"/>
                </a:lnTo>
                <a:lnTo>
                  <a:pt x="3705" y="13445"/>
                </a:lnTo>
                <a:lnTo>
                  <a:pt x="3227" y="14640"/>
                </a:lnTo>
                <a:lnTo>
                  <a:pt x="2809" y="15835"/>
                </a:lnTo>
                <a:lnTo>
                  <a:pt x="2510" y="16971"/>
                </a:lnTo>
                <a:lnTo>
                  <a:pt x="2331" y="18226"/>
                </a:lnTo>
                <a:lnTo>
                  <a:pt x="2271" y="19421"/>
                </a:lnTo>
                <a:lnTo>
                  <a:pt x="2331" y="20616"/>
                </a:lnTo>
                <a:lnTo>
                  <a:pt x="2450" y="21871"/>
                </a:lnTo>
                <a:lnTo>
                  <a:pt x="2630" y="23066"/>
                </a:lnTo>
                <a:lnTo>
                  <a:pt x="2988" y="24261"/>
                </a:lnTo>
                <a:lnTo>
                  <a:pt x="3347" y="25396"/>
                </a:lnTo>
                <a:lnTo>
                  <a:pt x="3825" y="26532"/>
                </a:lnTo>
                <a:lnTo>
                  <a:pt x="4363" y="27667"/>
                </a:lnTo>
                <a:lnTo>
                  <a:pt x="5020" y="28683"/>
                </a:lnTo>
                <a:lnTo>
                  <a:pt x="5737" y="29699"/>
                </a:lnTo>
                <a:lnTo>
                  <a:pt x="6454" y="30655"/>
                </a:lnTo>
                <a:lnTo>
                  <a:pt x="7291" y="31551"/>
                </a:lnTo>
                <a:lnTo>
                  <a:pt x="8187" y="32388"/>
                </a:lnTo>
                <a:lnTo>
                  <a:pt x="9262" y="33224"/>
                </a:lnTo>
                <a:lnTo>
                  <a:pt x="10398" y="33941"/>
                </a:lnTo>
                <a:lnTo>
                  <a:pt x="11533" y="34539"/>
                </a:lnTo>
                <a:lnTo>
                  <a:pt x="12728" y="35077"/>
                </a:lnTo>
                <a:lnTo>
                  <a:pt x="13983" y="35495"/>
                </a:lnTo>
                <a:lnTo>
                  <a:pt x="15238" y="35794"/>
                </a:lnTo>
                <a:lnTo>
                  <a:pt x="16493" y="36033"/>
                </a:lnTo>
                <a:lnTo>
                  <a:pt x="17748" y="36152"/>
                </a:lnTo>
                <a:lnTo>
                  <a:pt x="19062" y="36152"/>
                </a:lnTo>
                <a:lnTo>
                  <a:pt x="20377" y="36092"/>
                </a:lnTo>
                <a:lnTo>
                  <a:pt x="21692" y="35913"/>
                </a:lnTo>
                <a:lnTo>
                  <a:pt x="22946" y="35674"/>
                </a:lnTo>
                <a:lnTo>
                  <a:pt x="24261" y="35375"/>
                </a:lnTo>
                <a:lnTo>
                  <a:pt x="25516" y="34957"/>
                </a:lnTo>
                <a:lnTo>
                  <a:pt x="26711" y="34479"/>
                </a:lnTo>
                <a:lnTo>
                  <a:pt x="27966" y="33882"/>
                </a:lnTo>
                <a:lnTo>
                  <a:pt x="28444" y="33583"/>
                </a:lnTo>
                <a:lnTo>
                  <a:pt x="28862" y="33284"/>
                </a:lnTo>
                <a:lnTo>
                  <a:pt x="29221" y="32925"/>
                </a:lnTo>
                <a:lnTo>
                  <a:pt x="29520" y="32567"/>
                </a:lnTo>
                <a:lnTo>
                  <a:pt x="29699" y="32268"/>
                </a:lnTo>
                <a:lnTo>
                  <a:pt x="29818" y="32029"/>
                </a:lnTo>
                <a:lnTo>
                  <a:pt x="29818" y="31969"/>
                </a:lnTo>
                <a:lnTo>
                  <a:pt x="29699" y="31969"/>
                </a:lnTo>
                <a:lnTo>
                  <a:pt x="28444" y="32686"/>
                </a:lnTo>
                <a:lnTo>
                  <a:pt x="27129" y="33344"/>
                </a:lnTo>
                <a:lnTo>
                  <a:pt x="25815" y="33941"/>
                </a:lnTo>
                <a:lnTo>
                  <a:pt x="24500" y="34479"/>
                </a:lnTo>
                <a:lnTo>
                  <a:pt x="23126" y="34897"/>
                </a:lnTo>
                <a:lnTo>
                  <a:pt x="21751" y="35196"/>
                </a:lnTo>
                <a:lnTo>
                  <a:pt x="20317" y="35435"/>
                </a:lnTo>
                <a:lnTo>
                  <a:pt x="19600" y="35495"/>
                </a:lnTo>
                <a:lnTo>
                  <a:pt x="18883" y="35495"/>
                </a:lnTo>
                <a:lnTo>
                  <a:pt x="17688" y="35435"/>
                </a:lnTo>
                <a:lnTo>
                  <a:pt x="16493" y="35316"/>
                </a:lnTo>
                <a:lnTo>
                  <a:pt x="15298" y="35077"/>
                </a:lnTo>
                <a:lnTo>
                  <a:pt x="14103" y="34778"/>
                </a:lnTo>
                <a:lnTo>
                  <a:pt x="13027" y="34360"/>
                </a:lnTo>
                <a:lnTo>
                  <a:pt x="11892" y="33882"/>
                </a:lnTo>
                <a:lnTo>
                  <a:pt x="10876" y="33284"/>
                </a:lnTo>
                <a:lnTo>
                  <a:pt x="9860" y="32627"/>
                </a:lnTo>
                <a:lnTo>
                  <a:pt x="8904" y="31969"/>
                </a:lnTo>
                <a:lnTo>
                  <a:pt x="8008" y="31133"/>
                </a:lnTo>
                <a:lnTo>
                  <a:pt x="7171" y="30296"/>
                </a:lnTo>
                <a:lnTo>
                  <a:pt x="6394" y="29400"/>
                </a:lnTo>
                <a:lnTo>
                  <a:pt x="5677" y="28444"/>
                </a:lnTo>
                <a:lnTo>
                  <a:pt x="5080" y="27428"/>
                </a:lnTo>
                <a:lnTo>
                  <a:pt x="4542" y="26352"/>
                </a:lnTo>
                <a:lnTo>
                  <a:pt x="4064" y="25217"/>
                </a:lnTo>
                <a:lnTo>
                  <a:pt x="3645" y="23843"/>
                </a:lnTo>
                <a:lnTo>
                  <a:pt x="3347" y="22528"/>
                </a:lnTo>
                <a:lnTo>
                  <a:pt x="3167" y="21154"/>
                </a:lnTo>
                <a:lnTo>
                  <a:pt x="3108" y="19839"/>
                </a:lnTo>
                <a:lnTo>
                  <a:pt x="3167" y="18584"/>
                </a:lnTo>
                <a:lnTo>
                  <a:pt x="3287" y="17270"/>
                </a:lnTo>
                <a:lnTo>
                  <a:pt x="3586" y="16074"/>
                </a:lnTo>
                <a:lnTo>
                  <a:pt x="4004" y="14820"/>
                </a:lnTo>
                <a:lnTo>
                  <a:pt x="4482" y="13684"/>
                </a:lnTo>
                <a:lnTo>
                  <a:pt x="5080" y="12549"/>
                </a:lnTo>
                <a:lnTo>
                  <a:pt x="5737" y="11473"/>
                </a:lnTo>
                <a:lnTo>
                  <a:pt x="6573" y="10398"/>
                </a:lnTo>
                <a:lnTo>
                  <a:pt x="7410" y="9442"/>
                </a:lnTo>
                <a:lnTo>
                  <a:pt x="8366" y="8486"/>
                </a:lnTo>
                <a:lnTo>
                  <a:pt x="9382" y="7649"/>
                </a:lnTo>
                <a:lnTo>
                  <a:pt x="10517" y="6812"/>
                </a:lnTo>
                <a:lnTo>
                  <a:pt x="11892" y="5976"/>
                </a:lnTo>
                <a:lnTo>
                  <a:pt x="13386" y="5199"/>
                </a:lnTo>
                <a:lnTo>
                  <a:pt x="14162" y="4840"/>
                </a:lnTo>
                <a:lnTo>
                  <a:pt x="14999" y="4542"/>
                </a:lnTo>
                <a:lnTo>
                  <a:pt x="15836" y="4303"/>
                </a:lnTo>
                <a:lnTo>
                  <a:pt x="16672" y="4064"/>
                </a:lnTo>
                <a:lnTo>
                  <a:pt x="17509" y="3884"/>
                </a:lnTo>
                <a:lnTo>
                  <a:pt x="18345" y="3705"/>
                </a:lnTo>
                <a:lnTo>
                  <a:pt x="19242" y="3586"/>
                </a:lnTo>
                <a:lnTo>
                  <a:pt x="20078" y="3526"/>
                </a:lnTo>
                <a:lnTo>
                  <a:pt x="20915" y="3526"/>
                </a:lnTo>
                <a:lnTo>
                  <a:pt x="21751" y="3586"/>
                </a:lnTo>
                <a:lnTo>
                  <a:pt x="22588" y="3705"/>
                </a:lnTo>
                <a:lnTo>
                  <a:pt x="23365" y="3884"/>
                </a:lnTo>
                <a:lnTo>
                  <a:pt x="24082" y="4064"/>
                </a:lnTo>
                <a:lnTo>
                  <a:pt x="24739" y="4303"/>
                </a:lnTo>
                <a:lnTo>
                  <a:pt x="25396" y="4601"/>
                </a:lnTo>
                <a:lnTo>
                  <a:pt x="26054" y="4900"/>
                </a:lnTo>
                <a:lnTo>
                  <a:pt x="26651" y="5259"/>
                </a:lnTo>
                <a:lnTo>
                  <a:pt x="27249" y="5677"/>
                </a:lnTo>
                <a:lnTo>
                  <a:pt x="27846" y="6095"/>
                </a:lnTo>
                <a:lnTo>
                  <a:pt x="28384" y="6514"/>
                </a:lnTo>
                <a:lnTo>
                  <a:pt x="29460" y="7529"/>
                </a:lnTo>
                <a:lnTo>
                  <a:pt x="30416" y="8605"/>
                </a:lnTo>
                <a:lnTo>
                  <a:pt x="31252" y="9740"/>
                </a:lnTo>
                <a:lnTo>
                  <a:pt x="32029" y="10936"/>
                </a:lnTo>
                <a:lnTo>
                  <a:pt x="32806" y="12370"/>
                </a:lnTo>
                <a:lnTo>
                  <a:pt x="33463" y="13804"/>
                </a:lnTo>
                <a:lnTo>
                  <a:pt x="34001" y="15357"/>
                </a:lnTo>
                <a:lnTo>
                  <a:pt x="34240" y="16134"/>
                </a:lnTo>
                <a:lnTo>
                  <a:pt x="34419" y="16911"/>
                </a:lnTo>
                <a:lnTo>
                  <a:pt x="34599" y="17688"/>
                </a:lnTo>
                <a:lnTo>
                  <a:pt x="34659" y="18465"/>
                </a:lnTo>
                <a:lnTo>
                  <a:pt x="34778" y="19241"/>
                </a:lnTo>
                <a:lnTo>
                  <a:pt x="34778" y="20078"/>
                </a:lnTo>
                <a:lnTo>
                  <a:pt x="34718" y="20855"/>
                </a:lnTo>
                <a:lnTo>
                  <a:pt x="34659" y="21691"/>
                </a:lnTo>
                <a:lnTo>
                  <a:pt x="34539" y="22468"/>
                </a:lnTo>
                <a:lnTo>
                  <a:pt x="34419" y="23245"/>
                </a:lnTo>
                <a:lnTo>
                  <a:pt x="34180" y="23962"/>
                </a:lnTo>
                <a:lnTo>
                  <a:pt x="33941" y="24619"/>
                </a:lnTo>
                <a:lnTo>
                  <a:pt x="33702" y="25277"/>
                </a:lnTo>
                <a:lnTo>
                  <a:pt x="33404" y="25934"/>
                </a:lnTo>
                <a:lnTo>
                  <a:pt x="33045" y="26532"/>
                </a:lnTo>
                <a:lnTo>
                  <a:pt x="32687" y="27189"/>
                </a:lnTo>
                <a:lnTo>
                  <a:pt x="31850" y="28324"/>
                </a:lnTo>
                <a:lnTo>
                  <a:pt x="30894" y="29519"/>
                </a:lnTo>
                <a:lnTo>
                  <a:pt x="29878" y="30595"/>
                </a:lnTo>
                <a:lnTo>
                  <a:pt x="29400" y="31013"/>
                </a:lnTo>
                <a:lnTo>
                  <a:pt x="29161" y="31252"/>
                </a:lnTo>
                <a:lnTo>
                  <a:pt x="28982" y="31491"/>
                </a:lnTo>
                <a:lnTo>
                  <a:pt x="28683" y="31910"/>
                </a:lnTo>
                <a:lnTo>
                  <a:pt x="28563" y="32149"/>
                </a:lnTo>
                <a:lnTo>
                  <a:pt x="28623" y="32208"/>
                </a:lnTo>
                <a:lnTo>
                  <a:pt x="28683" y="32149"/>
                </a:lnTo>
                <a:lnTo>
                  <a:pt x="29639" y="31312"/>
                </a:lnTo>
                <a:lnTo>
                  <a:pt x="30535" y="30416"/>
                </a:lnTo>
                <a:lnTo>
                  <a:pt x="31372" y="29519"/>
                </a:lnTo>
                <a:lnTo>
                  <a:pt x="32149" y="28623"/>
                </a:lnTo>
                <a:lnTo>
                  <a:pt x="32806" y="27607"/>
                </a:lnTo>
                <a:lnTo>
                  <a:pt x="33404" y="26651"/>
                </a:lnTo>
                <a:lnTo>
                  <a:pt x="33941" y="25576"/>
                </a:lnTo>
                <a:lnTo>
                  <a:pt x="34360" y="24560"/>
                </a:lnTo>
                <a:lnTo>
                  <a:pt x="34718" y="23424"/>
                </a:lnTo>
                <a:lnTo>
                  <a:pt x="35017" y="22349"/>
                </a:lnTo>
                <a:lnTo>
                  <a:pt x="35196" y="21213"/>
                </a:lnTo>
                <a:lnTo>
                  <a:pt x="35256" y="20018"/>
                </a:lnTo>
                <a:lnTo>
                  <a:pt x="35256" y="18823"/>
                </a:lnTo>
                <a:lnTo>
                  <a:pt x="35137" y="17628"/>
                </a:lnTo>
                <a:lnTo>
                  <a:pt x="34957" y="16433"/>
                </a:lnTo>
                <a:lnTo>
                  <a:pt x="34599" y="15178"/>
                </a:lnTo>
                <a:lnTo>
                  <a:pt x="34240" y="13983"/>
                </a:lnTo>
                <a:lnTo>
                  <a:pt x="33762" y="12788"/>
                </a:lnTo>
                <a:lnTo>
                  <a:pt x="33224" y="11593"/>
                </a:lnTo>
                <a:lnTo>
                  <a:pt x="32567" y="10457"/>
                </a:lnTo>
                <a:lnTo>
                  <a:pt x="31850" y="9322"/>
                </a:lnTo>
                <a:lnTo>
                  <a:pt x="31133" y="8306"/>
                </a:lnTo>
                <a:lnTo>
                  <a:pt x="30296" y="7290"/>
                </a:lnTo>
                <a:lnTo>
                  <a:pt x="29400" y="6334"/>
                </a:lnTo>
                <a:lnTo>
                  <a:pt x="28444" y="5498"/>
                </a:lnTo>
                <a:lnTo>
                  <a:pt x="27368" y="4781"/>
                </a:lnTo>
                <a:lnTo>
                  <a:pt x="26293" y="4123"/>
                </a:lnTo>
                <a:lnTo>
                  <a:pt x="25157" y="3526"/>
                </a:lnTo>
                <a:lnTo>
                  <a:pt x="23962" y="3108"/>
                </a:lnTo>
                <a:lnTo>
                  <a:pt x="23365" y="2928"/>
                </a:lnTo>
                <a:lnTo>
                  <a:pt x="22767" y="2809"/>
                </a:lnTo>
                <a:lnTo>
                  <a:pt x="22110" y="2749"/>
                </a:lnTo>
                <a:lnTo>
                  <a:pt x="21453" y="2689"/>
                </a:lnTo>
                <a:lnTo>
                  <a:pt x="20795" y="2630"/>
                </a:lnTo>
                <a:close/>
                <a:moveTo>
                  <a:pt x="21094" y="0"/>
                </a:moveTo>
                <a:lnTo>
                  <a:pt x="20915" y="60"/>
                </a:lnTo>
                <a:lnTo>
                  <a:pt x="20855" y="239"/>
                </a:lnTo>
                <a:lnTo>
                  <a:pt x="20855" y="419"/>
                </a:lnTo>
                <a:lnTo>
                  <a:pt x="20915" y="598"/>
                </a:lnTo>
                <a:lnTo>
                  <a:pt x="21034" y="777"/>
                </a:lnTo>
                <a:lnTo>
                  <a:pt x="21273" y="897"/>
                </a:lnTo>
                <a:lnTo>
                  <a:pt x="21453" y="1016"/>
                </a:lnTo>
                <a:lnTo>
                  <a:pt x="22349" y="1255"/>
                </a:lnTo>
                <a:lnTo>
                  <a:pt x="23185" y="1494"/>
                </a:lnTo>
                <a:lnTo>
                  <a:pt x="24022" y="1853"/>
                </a:lnTo>
                <a:lnTo>
                  <a:pt x="24859" y="2152"/>
                </a:lnTo>
                <a:lnTo>
                  <a:pt x="25635" y="2570"/>
                </a:lnTo>
                <a:lnTo>
                  <a:pt x="26412" y="2988"/>
                </a:lnTo>
                <a:lnTo>
                  <a:pt x="27189" y="3406"/>
                </a:lnTo>
                <a:lnTo>
                  <a:pt x="27966" y="3884"/>
                </a:lnTo>
                <a:lnTo>
                  <a:pt x="28683" y="4422"/>
                </a:lnTo>
                <a:lnTo>
                  <a:pt x="29340" y="4900"/>
                </a:lnTo>
                <a:lnTo>
                  <a:pt x="29998" y="5498"/>
                </a:lnTo>
                <a:lnTo>
                  <a:pt x="30655" y="6036"/>
                </a:lnTo>
                <a:lnTo>
                  <a:pt x="31252" y="6633"/>
                </a:lnTo>
                <a:lnTo>
                  <a:pt x="31790" y="7290"/>
                </a:lnTo>
                <a:lnTo>
                  <a:pt x="32328" y="7948"/>
                </a:lnTo>
                <a:lnTo>
                  <a:pt x="32866" y="8605"/>
                </a:lnTo>
                <a:lnTo>
                  <a:pt x="33344" y="9322"/>
                </a:lnTo>
                <a:lnTo>
                  <a:pt x="33822" y="10039"/>
                </a:lnTo>
                <a:lnTo>
                  <a:pt x="34240" y="10756"/>
                </a:lnTo>
                <a:lnTo>
                  <a:pt x="34599" y="11533"/>
                </a:lnTo>
                <a:lnTo>
                  <a:pt x="34957" y="12310"/>
                </a:lnTo>
                <a:lnTo>
                  <a:pt x="35316" y="13087"/>
                </a:lnTo>
                <a:lnTo>
                  <a:pt x="35555" y="13923"/>
                </a:lnTo>
                <a:lnTo>
                  <a:pt x="35794" y="14760"/>
                </a:lnTo>
                <a:lnTo>
                  <a:pt x="35973" y="15596"/>
                </a:lnTo>
                <a:lnTo>
                  <a:pt x="36152" y="16373"/>
                </a:lnTo>
                <a:lnTo>
                  <a:pt x="36272" y="17210"/>
                </a:lnTo>
                <a:lnTo>
                  <a:pt x="36332" y="18106"/>
                </a:lnTo>
                <a:lnTo>
                  <a:pt x="36391" y="18943"/>
                </a:lnTo>
                <a:lnTo>
                  <a:pt x="36391" y="19779"/>
                </a:lnTo>
                <a:lnTo>
                  <a:pt x="36332" y="20676"/>
                </a:lnTo>
                <a:lnTo>
                  <a:pt x="36272" y="21512"/>
                </a:lnTo>
                <a:lnTo>
                  <a:pt x="36152" y="22349"/>
                </a:lnTo>
                <a:lnTo>
                  <a:pt x="36033" y="23185"/>
                </a:lnTo>
                <a:lnTo>
                  <a:pt x="35854" y="24022"/>
                </a:lnTo>
                <a:lnTo>
                  <a:pt x="35615" y="24858"/>
                </a:lnTo>
                <a:lnTo>
                  <a:pt x="35376" y="25695"/>
                </a:lnTo>
                <a:lnTo>
                  <a:pt x="35077" y="26532"/>
                </a:lnTo>
                <a:lnTo>
                  <a:pt x="34778" y="27308"/>
                </a:lnTo>
                <a:lnTo>
                  <a:pt x="34419" y="28085"/>
                </a:lnTo>
                <a:lnTo>
                  <a:pt x="34061" y="28862"/>
                </a:lnTo>
                <a:lnTo>
                  <a:pt x="33583" y="29579"/>
                </a:lnTo>
                <a:lnTo>
                  <a:pt x="33165" y="30296"/>
                </a:lnTo>
                <a:lnTo>
                  <a:pt x="32687" y="31013"/>
                </a:lnTo>
                <a:lnTo>
                  <a:pt x="32149" y="31671"/>
                </a:lnTo>
                <a:lnTo>
                  <a:pt x="31611" y="32268"/>
                </a:lnTo>
                <a:lnTo>
                  <a:pt x="31013" y="32866"/>
                </a:lnTo>
                <a:lnTo>
                  <a:pt x="30416" y="33463"/>
                </a:lnTo>
                <a:lnTo>
                  <a:pt x="29759" y="34001"/>
                </a:lnTo>
                <a:lnTo>
                  <a:pt x="29101" y="34479"/>
                </a:lnTo>
                <a:lnTo>
                  <a:pt x="28384" y="34957"/>
                </a:lnTo>
                <a:lnTo>
                  <a:pt x="27667" y="35375"/>
                </a:lnTo>
                <a:lnTo>
                  <a:pt x="26890" y="35734"/>
                </a:lnTo>
                <a:lnTo>
                  <a:pt x="26054" y="36092"/>
                </a:lnTo>
                <a:lnTo>
                  <a:pt x="25277" y="36331"/>
                </a:lnTo>
                <a:lnTo>
                  <a:pt x="24381" y="36571"/>
                </a:lnTo>
                <a:lnTo>
                  <a:pt x="23484" y="36810"/>
                </a:lnTo>
                <a:lnTo>
                  <a:pt x="22588" y="36929"/>
                </a:lnTo>
                <a:lnTo>
                  <a:pt x="21632" y="37049"/>
                </a:lnTo>
                <a:lnTo>
                  <a:pt x="20676" y="37108"/>
                </a:lnTo>
                <a:lnTo>
                  <a:pt x="19720" y="37168"/>
                </a:lnTo>
                <a:lnTo>
                  <a:pt x="18704" y="37108"/>
                </a:lnTo>
                <a:lnTo>
                  <a:pt x="17748" y="37049"/>
                </a:lnTo>
                <a:lnTo>
                  <a:pt x="16732" y="36989"/>
                </a:lnTo>
                <a:lnTo>
                  <a:pt x="15776" y="36869"/>
                </a:lnTo>
                <a:lnTo>
                  <a:pt x="14760" y="36690"/>
                </a:lnTo>
                <a:lnTo>
                  <a:pt x="13804" y="36451"/>
                </a:lnTo>
                <a:lnTo>
                  <a:pt x="12848" y="36212"/>
                </a:lnTo>
                <a:lnTo>
                  <a:pt x="11892" y="35913"/>
                </a:lnTo>
                <a:lnTo>
                  <a:pt x="10995" y="35555"/>
                </a:lnTo>
                <a:lnTo>
                  <a:pt x="10039" y="35136"/>
                </a:lnTo>
                <a:lnTo>
                  <a:pt x="9143" y="34718"/>
                </a:lnTo>
                <a:lnTo>
                  <a:pt x="8306" y="34300"/>
                </a:lnTo>
                <a:lnTo>
                  <a:pt x="7470" y="33762"/>
                </a:lnTo>
                <a:lnTo>
                  <a:pt x="6693" y="33224"/>
                </a:lnTo>
                <a:lnTo>
                  <a:pt x="5916" y="32686"/>
                </a:lnTo>
                <a:lnTo>
                  <a:pt x="5199" y="32089"/>
                </a:lnTo>
                <a:lnTo>
                  <a:pt x="4542" y="31432"/>
                </a:lnTo>
                <a:lnTo>
                  <a:pt x="3885" y="30714"/>
                </a:lnTo>
                <a:lnTo>
                  <a:pt x="3347" y="29997"/>
                </a:lnTo>
                <a:lnTo>
                  <a:pt x="2809" y="29221"/>
                </a:lnTo>
                <a:lnTo>
                  <a:pt x="2331" y="28384"/>
                </a:lnTo>
                <a:lnTo>
                  <a:pt x="1913" y="27547"/>
                </a:lnTo>
                <a:lnTo>
                  <a:pt x="1554" y="26711"/>
                </a:lnTo>
                <a:lnTo>
                  <a:pt x="1255" y="25755"/>
                </a:lnTo>
                <a:lnTo>
                  <a:pt x="1076" y="24799"/>
                </a:lnTo>
                <a:lnTo>
                  <a:pt x="956" y="23843"/>
                </a:lnTo>
                <a:lnTo>
                  <a:pt x="837" y="22767"/>
                </a:lnTo>
                <a:lnTo>
                  <a:pt x="837" y="21751"/>
                </a:lnTo>
                <a:lnTo>
                  <a:pt x="897" y="20735"/>
                </a:lnTo>
                <a:lnTo>
                  <a:pt x="1016" y="19660"/>
                </a:lnTo>
                <a:lnTo>
                  <a:pt x="1196" y="18644"/>
                </a:lnTo>
                <a:lnTo>
                  <a:pt x="1375" y="17628"/>
                </a:lnTo>
                <a:lnTo>
                  <a:pt x="1674" y="16553"/>
                </a:lnTo>
                <a:lnTo>
                  <a:pt x="1972" y="15596"/>
                </a:lnTo>
                <a:lnTo>
                  <a:pt x="2331" y="14581"/>
                </a:lnTo>
                <a:lnTo>
                  <a:pt x="2749" y="13625"/>
                </a:lnTo>
                <a:lnTo>
                  <a:pt x="3167" y="12668"/>
                </a:lnTo>
                <a:lnTo>
                  <a:pt x="3705" y="11712"/>
                </a:lnTo>
                <a:lnTo>
                  <a:pt x="4243" y="10816"/>
                </a:lnTo>
                <a:lnTo>
                  <a:pt x="4781" y="9920"/>
                </a:lnTo>
                <a:lnTo>
                  <a:pt x="5438" y="9083"/>
                </a:lnTo>
                <a:lnTo>
                  <a:pt x="6095" y="8306"/>
                </a:lnTo>
                <a:lnTo>
                  <a:pt x="6813" y="7529"/>
                </a:lnTo>
                <a:lnTo>
                  <a:pt x="7530" y="6812"/>
                </a:lnTo>
                <a:lnTo>
                  <a:pt x="8306" y="6155"/>
                </a:lnTo>
                <a:lnTo>
                  <a:pt x="9143" y="5558"/>
                </a:lnTo>
                <a:lnTo>
                  <a:pt x="9980" y="4960"/>
                </a:lnTo>
                <a:lnTo>
                  <a:pt x="10816" y="4422"/>
                </a:lnTo>
                <a:lnTo>
                  <a:pt x="11712" y="3944"/>
                </a:lnTo>
                <a:lnTo>
                  <a:pt x="12669" y="3526"/>
                </a:lnTo>
                <a:lnTo>
                  <a:pt x="13625" y="3108"/>
                </a:lnTo>
                <a:lnTo>
                  <a:pt x="14640" y="2809"/>
                </a:lnTo>
                <a:lnTo>
                  <a:pt x="15656" y="2510"/>
                </a:lnTo>
                <a:lnTo>
                  <a:pt x="16672" y="2271"/>
                </a:lnTo>
                <a:lnTo>
                  <a:pt x="17748" y="2092"/>
                </a:lnTo>
                <a:lnTo>
                  <a:pt x="19959" y="1972"/>
                </a:lnTo>
                <a:lnTo>
                  <a:pt x="21273" y="1912"/>
                </a:lnTo>
                <a:lnTo>
                  <a:pt x="21751" y="1853"/>
                </a:lnTo>
                <a:lnTo>
                  <a:pt x="21871" y="1793"/>
                </a:lnTo>
                <a:lnTo>
                  <a:pt x="21871" y="1673"/>
                </a:lnTo>
                <a:lnTo>
                  <a:pt x="21811" y="1614"/>
                </a:lnTo>
                <a:lnTo>
                  <a:pt x="21453" y="1554"/>
                </a:lnTo>
                <a:lnTo>
                  <a:pt x="20915" y="1494"/>
                </a:lnTo>
                <a:lnTo>
                  <a:pt x="20198" y="1494"/>
                </a:lnTo>
                <a:lnTo>
                  <a:pt x="19301" y="1554"/>
                </a:lnTo>
                <a:lnTo>
                  <a:pt x="18286" y="1614"/>
                </a:lnTo>
                <a:lnTo>
                  <a:pt x="17150" y="1793"/>
                </a:lnTo>
                <a:lnTo>
                  <a:pt x="15955" y="2032"/>
                </a:lnTo>
                <a:lnTo>
                  <a:pt x="14700" y="2331"/>
                </a:lnTo>
                <a:lnTo>
                  <a:pt x="13386" y="2689"/>
                </a:lnTo>
                <a:lnTo>
                  <a:pt x="12071" y="3167"/>
                </a:lnTo>
                <a:lnTo>
                  <a:pt x="10816" y="3705"/>
                </a:lnTo>
                <a:lnTo>
                  <a:pt x="9561" y="4303"/>
                </a:lnTo>
                <a:lnTo>
                  <a:pt x="8426" y="5080"/>
                </a:lnTo>
                <a:lnTo>
                  <a:pt x="7888" y="5438"/>
                </a:lnTo>
                <a:lnTo>
                  <a:pt x="7350" y="5856"/>
                </a:lnTo>
                <a:lnTo>
                  <a:pt x="6872" y="6334"/>
                </a:lnTo>
                <a:lnTo>
                  <a:pt x="6454" y="6812"/>
                </a:lnTo>
                <a:lnTo>
                  <a:pt x="5677" y="7768"/>
                </a:lnTo>
                <a:lnTo>
                  <a:pt x="4900" y="8725"/>
                </a:lnTo>
                <a:lnTo>
                  <a:pt x="4243" y="9800"/>
                </a:lnTo>
                <a:lnTo>
                  <a:pt x="3526" y="10816"/>
                </a:lnTo>
                <a:lnTo>
                  <a:pt x="2928" y="11951"/>
                </a:lnTo>
                <a:lnTo>
                  <a:pt x="2331" y="13087"/>
                </a:lnTo>
                <a:lnTo>
                  <a:pt x="1793" y="14222"/>
                </a:lnTo>
                <a:lnTo>
                  <a:pt x="1315" y="15417"/>
                </a:lnTo>
                <a:lnTo>
                  <a:pt x="956" y="16612"/>
                </a:lnTo>
                <a:lnTo>
                  <a:pt x="598" y="17867"/>
                </a:lnTo>
                <a:lnTo>
                  <a:pt x="299" y="19062"/>
                </a:lnTo>
                <a:lnTo>
                  <a:pt x="120" y="20317"/>
                </a:lnTo>
                <a:lnTo>
                  <a:pt x="0" y="21512"/>
                </a:lnTo>
                <a:lnTo>
                  <a:pt x="0" y="22767"/>
                </a:lnTo>
                <a:lnTo>
                  <a:pt x="0" y="23962"/>
                </a:lnTo>
                <a:lnTo>
                  <a:pt x="180" y="25217"/>
                </a:lnTo>
                <a:lnTo>
                  <a:pt x="419" y="26412"/>
                </a:lnTo>
                <a:lnTo>
                  <a:pt x="777" y="27607"/>
                </a:lnTo>
                <a:lnTo>
                  <a:pt x="1255" y="28743"/>
                </a:lnTo>
                <a:lnTo>
                  <a:pt x="1853" y="29758"/>
                </a:lnTo>
                <a:lnTo>
                  <a:pt x="2510" y="30774"/>
                </a:lnTo>
                <a:lnTo>
                  <a:pt x="3227" y="31730"/>
                </a:lnTo>
                <a:lnTo>
                  <a:pt x="4064" y="32627"/>
                </a:lnTo>
                <a:lnTo>
                  <a:pt x="4900" y="33403"/>
                </a:lnTo>
                <a:lnTo>
                  <a:pt x="5856" y="34180"/>
                </a:lnTo>
                <a:lnTo>
                  <a:pt x="6872" y="34897"/>
                </a:lnTo>
                <a:lnTo>
                  <a:pt x="7948" y="35555"/>
                </a:lnTo>
                <a:lnTo>
                  <a:pt x="9083" y="36092"/>
                </a:lnTo>
                <a:lnTo>
                  <a:pt x="10219" y="36630"/>
                </a:lnTo>
                <a:lnTo>
                  <a:pt x="11414" y="37049"/>
                </a:lnTo>
                <a:lnTo>
                  <a:pt x="12609" y="37407"/>
                </a:lnTo>
                <a:lnTo>
                  <a:pt x="13864" y="37766"/>
                </a:lnTo>
                <a:lnTo>
                  <a:pt x="15119" y="38005"/>
                </a:lnTo>
                <a:lnTo>
                  <a:pt x="16433" y="38184"/>
                </a:lnTo>
                <a:lnTo>
                  <a:pt x="17688" y="38303"/>
                </a:lnTo>
                <a:lnTo>
                  <a:pt x="20257" y="38303"/>
                </a:lnTo>
                <a:lnTo>
                  <a:pt x="21512" y="38184"/>
                </a:lnTo>
                <a:lnTo>
                  <a:pt x="22767" y="38064"/>
                </a:lnTo>
                <a:lnTo>
                  <a:pt x="24022" y="37825"/>
                </a:lnTo>
                <a:lnTo>
                  <a:pt x="25217" y="37467"/>
                </a:lnTo>
                <a:lnTo>
                  <a:pt x="26353" y="37108"/>
                </a:lnTo>
                <a:lnTo>
                  <a:pt x="27488" y="36630"/>
                </a:lnTo>
                <a:lnTo>
                  <a:pt x="28563" y="36092"/>
                </a:lnTo>
                <a:lnTo>
                  <a:pt x="29579" y="35495"/>
                </a:lnTo>
                <a:lnTo>
                  <a:pt x="30595" y="34838"/>
                </a:lnTo>
                <a:lnTo>
                  <a:pt x="31491" y="34061"/>
                </a:lnTo>
                <a:lnTo>
                  <a:pt x="32328" y="33224"/>
                </a:lnTo>
                <a:lnTo>
                  <a:pt x="33165" y="32268"/>
                </a:lnTo>
                <a:lnTo>
                  <a:pt x="33882" y="31252"/>
                </a:lnTo>
                <a:lnTo>
                  <a:pt x="34599" y="30177"/>
                </a:lnTo>
                <a:lnTo>
                  <a:pt x="35196" y="29041"/>
                </a:lnTo>
                <a:lnTo>
                  <a:pt x="35734" y="27906"/>
                </a:lnTo>
                <a:lnTo>
                  <a:pt x="36212" y="26711"/>
                </a:lnTo>
                <a:lnTo>
                  <a:pt x="36630" y="25516"/>
                </a:lnTo>
                <a:lnTo>
                  <a:pt x="36929" y="24261"/>
                </a:lnTo>
                <a:lnTo>
                  <a:pt x="37168" y="23006"/>
                </a:lnTo>
                <a:lnTo>
                  <a:pt x="37347" y="21751"/>
                </a:lnTo>
                <a:lnTo>
                  <a:pt x="37467" y="20496"/>
                </a:lnTo>
                <a:lnTo>
                  <a:pt x="37467" y="19241"/>
                </a:lnTo>
                <a:lnTo>
                  <a:pt x="37407" y="17927"/>
                </a:lnTo>
                <a:lnTo>
                  <a:pt x="37288" y="16672"/>
                </a:lnTo>
                <a:lnTo>
                  <a:pt x="37108" y="15417"/>
                </a:lnTo>
                <a:lnTo>
                  <a:pt x="36810" y="14162"/>
                </a:lnTo>
                <a:lnTo>
                  <a:pt x="36571" y="13385"/>
                </a:lnTo>
                <a:lnTo>
                  <a:pt x="36272" y="12609"/>
                </a:lnTo>
                <a:lnTo>
                  <a:pt x="35973" y="11832"/>
                </a:lnTo>
                <a:lnTo>
                  <a:pt x="35615" y="11055"/>
                </a:lnTo>
                <a:lnTo>
                  <a:pt x="35256" y="10338"/>
                </a:lnTo>
                <a:lnTo>
                  <a:pt x="34898" y="9621"/>
                </a:lnTo>
                <a:lnTo>
                  <a:pt x="34001" y="8187"/>
                </a:lnTo>
                <a:lnTo>
                  <a:pt x="32985" y="6872"/>
                </a:lnTo>
                <a:lnTo>
                  <a:pt x="31850" y="5677"/>
                </a:lnTo>
                <a:lnTo>
                  <a:pt x="30655" y="4542"/>
                </a:lnTo>
                <a:lnTo>
                  <a:pt x="29340" y="3526"/>
                </a:lnTo>
                <a:lnTo>
                  <a:pt x="28085" y="2630"/>
                </a:lnTo>
                <a:lnTo>
                  <a:pt x="26771" y="1912"/>
                </a:lnTo>
                <a:lnTo>
                  <a:pt x="25396" y="1255"/>
                </a:lnTo>
                <a:lnTo>
                  <a:pt x="23962" y="717"/>
                </a:lnTo>
                <a:lnTo>
                  <a:pt x="22648" y="299"/>
                </a:lnTo>
                <a:lnTo>
                  <a:pt x="21333" y="0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Google Shape;34;p2"/>
          <p:cNvSpPr/>
          <p:nvPr/>
        </p:nvSpPr>
        <p:spPr>
          <a:xfrm rot="-10076712">
            <a:off x="8276016" y="2450651"/>
            <a:ext cx="930331" cy="696680"/>
          </a:xfrm>
          <a:custGeom>
            <a:avLst/>
            <a:gdLst/>
            <a:ahLst/>
            <a:cxnLst/>
            <a:rect l="l" t="t" r="r" b="b"/>
            <a:pathLst>
              <a:path w="38304" h="28684" extrusionOk="0">
                <a:moveTo>
                  <a:pt x="33404" y="2690"/>
                </a:moveTo>
                <a:lnTo>
                  <a:pt x="34061" y="5200"/>
                </a:lnTo>
                <a:lnTo>
                  <a:pt x="34778" y="7769"/>
                </a:lnTo>
                <a:lnTo>
                  <a:pt x="35017" y="9084"/>
                </a:lnTo>
                <a:lnTo>
                  <a:pt x="35256" y="10398"/>
                </a:lnTo>
                <a:lnTo>
                  <a:pt x="35316" y="11713"/>
                </a:lnTo>
                <a:lnTo>
                  <a:pt x="35316" y="12370"/>
                </a:lnTo>
                <a:lnTo>
                  <a:pt x="35316" y="12968"/>
                </a:lnTo>
                <a:lnTo>
                  <a:pt x="33344" y="12251"/>
                </a:lnTo>
                <a:lnTo>
                  <a:pt x="31313" y="11593"/>
                </a:lnTo>
                <a:lnTo>
                  <a:pt x="29281" y="10996"/>
                </a:lnTo>
                <a:lnTo>
                  <a:pt x="27249" y="10458"/>
                </a:lnTo>
                <a:lnTo>
                  <a:pt x="25277" y="9861"/>
                </a:lnTo>
                <a:lnTo>
                  <a:pt x="23186" y="9323"/>
                </a:lnTo>
                <a:lnTo>
                  <a:pt x="22170" y="9084"/>
                </a:lnTo>
                <a:lnTo>
                  <a:pt x="21094" y="8904"/>
                </a:lnTo>
                <a:lnTo>
                  <a:pt x="20079" y="8785"/>
                </a:lnTo>
                <a:lnTo>
                  <a:pt x="19063" y="8665"/>
                </a:lnTo>
                <a:lnTo>
                  <a:pt x="26233" y="5678"/>
                </a:lnTo>
                <a:lnTo>
                  <a:pt x="33404" y="2690"/>
                </a:lnTo>
                <a:close/>
                <a:moveTo>
                  <a:pt x="17330" y="9442"/>
                </a:moveTo>
                <a:lnTo>
                  <a:pt x="17330" y="9502"/>
                </a:lnTo>
                <a:lnTo>
                  <a:pt x="17270" y="9622"/>
                </a:lnTo>
                <a:lnTo>
                  <a:pt x="17091" y="9980"/>
                </a:lnTo>
                <a:lnTo>
                  <a:pt x="16493" y="10936"/>
                </a:lnTo>
                <a:lnTo>
                  <a:pt x="15358" y="12490"/>
                </a:lnTo>
                <a:lnTo>
                  <a:pt x="14223" y="14342"/>
                </a:lnTo>
                <a:lnTo>
                  <a:pt x="13147" y="16195"/>
                </a:lnTo>
                <a:lnTo>
                  <a:pt x="10996" y="19959"/>
                </a:lnTo>
                <a:lnTo>
                  <a:pt x="10697" y="20676"/>
                </a:lnTo>
                <a:lnTo>
                  <a:pt x="10338" y="21513"/>
                </a:lnTo>
                <a:lnTo>
                  <a:pt x="9920" y="22349"/>
                </a:lnTo>
                <a:lnTo>
                  <a:pt x="9741" y="22708"/>
                </a:lnTo>
                <a:lnTo>
                  <a:pt x="9502" y="22947"/>
                </a:lnTo>
                <a:lnTo>
                  <a:pt x="9263" y="23126"/>
                </a:lnTo>
                <a:lnTo>
                  <a:pt x="8964" y="23186"/>
                </a:lnTo>
                <a:lnTo>
                  <a:pt x="8665" y="23186"/>
                </a:lnTo>
                <a:lnTo>
                  <a:pt x="8367" y="23126"/>
                </a:lnTo>
                <a:lnTo>
                  <a:pt x="8068" y="23007"/>
                </a:lnTo>
                <a:lnTo>
                  <a:pt x="7709" y="22827"/>
                </a:lnTo>
                <a:lnTo>
                  <a:pt x="6992" y="22349"/>
                </a:lnTo>
                <a:lnTo>
                  <a:pt x="6275" y="21812"/>
                </a:lnTo>
                <a:lnTo>
                  <a:pt x="5618" y="21274"/>
                </a:lnTo>
                <a:lnTo>
                  <a:pt x="4602" y="20318"/>
                </a:lnTo>
                <a:lnTo>
                  <a:pt x="3945" y="19660"/>
                </a:lnTo>
                <a:lnTo>
                  <a:pt x="3347" y="19003"/>
                </a:lnTo>
                <a:lnTo>
                  <a:pt x="2750" y="18286"/>
                </a:lnTo>
                <a:lnTo>
                  <a:pt x="2272" y="17509"/>
                </a:lnTo>
                <a:lnTo>
                  <a:pt x="2032" y="17031"/>
                </a:lnTo>
                <a:lnTo>
                  <a:pt x="1913" y="16673"/>
                </a:lnTo>
                <a:lnTo>
                  <a:pt x="1853" y="16493"/>
                </a:lnTo>
                <a:lnTo>
                  <a:pt x="1913" y="16314"/>
                </a:lnTo>
                <a:lnTo>
                  <a:pt x="1973" y="16195"/>
                </a:lnTo>
                <a:lnTo>
                  <a:pt x="2092" y="16015"/>
                </a:lnTo>
                <a:lnTo>
                  <a:pt x="2331" y="15836"/>
                </a:lnTo>
                <a:lnTo>
                  <a:pt x="2570" y="15657"/>
                </a:lnTo>
                <a:lnTo>
                  <a:pt x="3228" y="15418"/>
                </a:lnTo>
                <a:lnTo>
                  <a:pt x="4542" y="14999"/>
                </a:lnTo>
                <a:lnTo>
                  <a:pt x="17330" y="9442"/>
                </a:lnTo>
                <a:close/>
                <a:moveTo>
                  <a:pt x="18107" y="9263"/>
                </a:moveTo>
                <a:lnTo>
                  <a:pt x="18286" y="9323"/>
                </a:lnTo>
                <a:lnTo>
                  <a:pt x="18824" y="9382"/>
                </a:lnTo>
                <a:lnTo>
                  <a:pt x="20437" y="9622"/>
                </a:lnTo>
                <a:lnTo>
                  <a:pt x="21991" y="9920"/>
                </a:lnTo>
                <a:lnTo>
                  <a:pt x="23724" y="10219"/>
                </a:lnTo>
                <a:lnTo>
                  <a:pt x="25516" y="10637"/>
                </a:lnTo>
                <a:lnTo>
                  <a:pt x="27249" y="11115"/>
                </a:lnTo>
                <a:lnTo>
                  <a:pt x="28922" y="11593"/>
                </a:lnTo>
                <a:lnTo>
                  <a:pt x="32388" y="12669"/>
                </a:lnTo>
                <a:lnTo>
                  <a:pt x="33046" y="12908"/>
                </a:lnTo>
                <a:lnTo>
                  <a:pt x="33822" y="13267"/>
                </a:lnTo>
                <a:lnTo>
                  <a:pt x="34599" y="13446"/>
                </a:lnTo>
                <a:lnTo>
                  <a:pt x="34958" y="13506"/>
                </a:lnTo>
                <a:lnTo>
                  <a:pt x="35256" y="13506"/>
                </a:lnTo>
                <a:lnTo>
                  <a:pt x="35137" y="14043"/>
                </a:lnTo>
                <a:lnTo>
                  <a:pt x="34958" y="14641"/>
                </a:lnTo>
                <a:lnTo>
                  <a:pt x="34539" y="15776"/>
                </a:lnTo>
                <a:lnTo>
                  <a:pt x="34061" y="16852"/>
                </a:lnTo>
                <a:lnTo>
                  <a:pt x="33404" y="17868"/>
                </a:lnTo>
                <a:lnTo>
                  <a:pt x="32687" y="18884"/>
                </a:lnTo>
                <a:lnTo>
                  <a:pt x="31850" y="19780"/>
                </a:lnTo>
                <a:lnTo>
                  <a:pt x="30954" y="20676"/>
                </a:lnTo>
                <a:lnTo>
                  <a:pt x="29938" y="21453"/>
                </a:lnTo>
                <a:lnTo>
                  <a:pt x="28922" y="22230"/>
                </a:lnTo>
                <a:lnTo>
                  <a:pt x="27847" y="22887"/>
                </a:lnTo>
                <a:lnTo>
                  <a:pt x="26711" y="23544"/>
                </a:lnTo>
                <a:lnTo>
                  <a:pt x="25576" y="24082"/>
                </a:lnTo>
                <a:lnTo>
                  <a:pt x="24441" y="24501"/>
                </a:lnTo>
                <a:lnTo>
                  <a:pt x="23305" y="24919"/>
                </a:lnTo>
                <a:lnTo>
                  <a:pt x="22170" y="25218"/>
                </a:lnTo>
                <a:lnTo>
                  <a:pt x="21035" y="25457"/>
                </a:lnTo>
                <a:lnTo>
                  <a:pt x="21035" y="25457"/>
                </a:lnTo>
                <a:lnTo>
                  <a:pt x="21094" y="25277"/>
                </a:lnTo>
                <a:lnTo>
                  <a:pt x="21035" y="25098"/>
                </a:lnTo>
                <a:lnTo>
                  <a:pt x="20915" y="24979"/>
                </a:lnTo>
                <a:lnTo>
                  <a:pt x="20796" y="25038"/>
                </a:lnTo>
                <a:lnTo>
                  <a:pt x="20736" y="25038"/>
                </a:lnTo>
                <a:lnTo>
                  <a:pt x="20796" y="24919"/>
                </a:lnTo>
                <a:lnTo>
                  <a:pt x="20796" y="24680"/>
                </a:lnTo>
                <a:lnTo>
                  <a:pt x="20736" y="23963"/>
                </a:lnTo>
                <a:lnTo>
                  <a:pt x="20497" y="22887"/>
                </a:lnTo>
                <a:lnTo>
                  <a:pt x="20198" y="21752"/>
                </a:lnTo>
                <a:lnTo>
                  <a:pt x="19541" y="19421"/>
                </a:lnTo>
                <a:lnTo>
                  <a:pt x="19123" y="18107"/>
                </a:lnTo>
                <a:lnTo>
                  <a:pt x="18704" y="16195"/>
                </a:lnTo>
                <a:lnTo>
                  <a:pt x="18346" y="14282"/>
                </a:lnTo>
                <a:lnTo>
                  <a:pt x="18107" y="12370"/>
                </a:lnTo>
                <a:lnTo>
                  <a:pt x="17987" y="10458"/>
                </a:lnTo>
                <a:lnTo>
                  <a:pt x="19003" y="11713"/>
                </a:lnTo>
                <a:lnTo>
                  <a:pt x="20138" y="13028"/>
                </a:lnTo>
                <a:lnTo>
                  <a:pt x="21274" y="14223"/>
                </a:lnTo>
                <a:lnTo>
                  <a:pt x="22529" y="15418"/>
                </a:lnTo>
                <a:lnTo>
                  <a:pt x="23783" y="16613"/>
                </a:lnTo>
                <a:lnTo>
                  <a:pt x="25038" y="17688"/>
                </a:lnTo>
                <a:lnTo>
                  <a:pt x="26353" y="18764"/>
                </a:lnTo>
                <a:lnTo>
                  <a:pt x="27668" y="19840"/>
                </a:lnTo>
                <a:lnTo>
                  <a:pt x="28146" y="20198"/>
                </a:lnTo>
                <a:lnTo>
                  <a:pt x="28803" y="20736"/>
                </a:lnTo>
                <a:lnTo>
                  <a:pt x="29161" y="20915"/>
                </a:lnTo>
                <a:lnTo>
                  <a:pt x="29520" y="21095"/>
                </a:lnTo>
                <a:lnTo>
                  <a:pt x="29819" y="21095"/>
                </a:lnTo>
                <a:lnTo>
                  <a:pt x="29938" y="21035"/>
                </a:lnTo>
                <a:lnTo>
                  <a:pt x="29998" y="20975"/>
                </a:lnTo>
                <a:lnTo>
                  <a:pt x="30058" y="20855"/>
                </a:lnTo>
                <a:lnTo>
                  <a:pt x="30058" y="20736"/>
                </a:lnTo>
                <a:lnTo>
                  <a:pt x="29998" y="20437"/>
                </a:lnTo>
                <a:lnTo>
                  <a:pt x="29759" y="20198"/>
                </a:lnTo>
                <a:lnTo>
                  <a:pt x="29460" y="19899"/>
                </a:lnTo>
                <a:lnTo>
                  <a:pt x="28743" y="19421"/>
                </a:lnTo>
                <a:lnTo>
                  <a:pt x="28265" y="19123"/>
                </a:lnTo>
                <a:lnTo>
                  <a:pt x="26950" y="18107"/>
                </a:lnTo>
                <a:lnTo>
                  <a:pt x="25636" y="17091"/>
                </a:lnTo>
                <a:lnTo>
                  <a:pt x="24321" y="16015"/>
                </a:lnTo>
                <a:lnTo>
                  <a:pt x="23066" y="14880"/>
                </a:lnTo>
                <a:lnTo>
                  <a:pt x="21871" y="13745"/>
                </a:lnTo>
                <a:lnTo>
                  <a:pt x="20676" y="12550"/>
                </a:lnTo>
                <a:lnTo>
                  <a:pt x="19481" y="11295"/>
                </a:lnTo>
                <a:lnTo>
                  <a:pt x="18943" y="10697"/>
                </a:lnTo>
                <a:lnTo>
                  <a:pt x="18465" y="10040"/>
                </a:lnTo>
                <a:lnTo>
                  <a:pt x="18047" y="9502"/>
                </a:lnTo>
                <a:lnTo>
                  <a:pt x="17987" y="9382"/>
                </a:lnTo>
                <a:lnTo>
                  <a:pt x="17987" y="9263"/>
                </a:lnTo>
                <a:close/>
                <a:moveTo>
                  <a:pt x="17509" y="9861"/>
                </a:moveTo>
                <a:lnTo>
                  <a:pt x="17390" y="10876"/>
                </a:lnTo>
                <a:lnTo>
                  <a:pt x="17390" y="11832"/>
                </a:lnTo>
                <a:lnTo>
                  <a:pt x="17390" y="12848"/>
                </a:lnTo>
                <a:lnTo>
                  <a:pt x="17509" y="13804"/>
                </a:lnTo>
                <a:lnTo>
                  <a:pt x="17629" y="14820"/>
                </a:lnTo>
                <a:lnTo>
                  <a:pt x="17808" y="15776"/>
                </a:lnTo>
                <a:lnTo>
                  <a:pt x="18286" y="17748"/>
                </a:lnTo>
                <a:lnTo>
                  <a:pt x="19302" y="21692"/>
                </a:lnTo>
                <a:lnTo>
                  <a:pt x="19780" y="23604"/>
                </a:lnTo>
                <a:lnTo>
                  <a:pt x="19959" y="24620"/>
                </a:lnTo>
                <a:lnTo>
                  <a:pt x="20138" y="25576"/>
                </a:lnTo>
                <a:lnTo>
                  <a:pt x="18764" y="25696"/>
                </a:lnTo>
                <a:lnTo>
                  <a:pt x="17449" y="25696"/>
                </a:lnTo>
                <a:lnTo>
                  <a:pt x="16135" y="25576"/>
                </a:lnTo>
                <a:lnTo>
                  <a:pt x="14820" y="25457"/>
                </a:lnTo>
                <a:lnTo>
                  <a:pt x="13506" y="25158"/>
                </a:lnTo>
                <a:lnTo>
                  <a:pt x="12191" y="24799"/>
                </a:lnTo>
                <a:lnTo>
                  <a:pt x="10936" y="24321"/>
                </a:lnTo>
                <a:lnTo>
                  <a:pt x="9741" y="23843"/>
                </a:lnTo>
                <a:lnTo>
                  <a:pt x="9980" y="23544"/>
                </a:lnTo>
                <a:lnTo>
                  <a:pt x="10219" y="23186"/>
                </a:lnTo>
                <a:lnTo>
                  <a:pt x="10637" y="22409"/>
                </a:lnTo>
                <a:lnTo>
                  <a:pt x="10996" y="21573"/>
                </a:lnTo>
                <a:lnTo>
                  <a:pt x="11354" y="20855"/>
                </a:lnTo>
                <a:lnTo>
                  <a:pt x="13386" y="17031"/>
                </a:lnTo>
                <a:lnTo>
                  <a:pt x="15418" y="13446"/>
                </a:lnTo>
                <a:lnTo>
                  <a:pt x="17509" y="9861"/>
                </a:lnTo>
                <a:close/>
                <a:moveTo>
                  <a:pt x="35256" y="1973"/>
                </a:moveTo>
                <a:lnTo>
                  <a:pt x="35735" y="3228"/>
                </a:lnTo>
                <a:lnTo>
                  <a:pt x="36213" y="4542"/>
                </a:lnTo>
                <a:lnTo>
                  <a:pt x="36631" y="5857"/>
                </a:lnTo>
                <a:lnTo>
                  <a:pt x="36989" y="7231"/>
                </a:lnTo>
                <a:lnTo>
                  <a:pt x="37228" y="8546"/>
                </a:lnTo>
                <a:lnTo>
                  <a:pt x="37408" y="9920"/>
                </a:lnTo>
                <a:lnTo>
                  <a:pt x="37467" y="11295"/>
                </a:lnTo>
                <a:lnTo>
                  <a:pt x="37348" y="12729"/>
                </a:lnTo>
                <a:lnTo>
                  <a:pt x="37288" y="13386"/>
                </a:lnTo>
                <a:lnTo>
                  <a:pt x="37169" y="14043"/>
                </a:lnTo>
                <a:lnTo>
                  <a:pt x="36989" y="14760"/>
                </a:lnTo>
                <a:lnTo>
                  <a:pt x="36750" y="15418"/>
                </a:lnTo>
                <a:lnTo>
                  <a:pt x="36511" y="16075"/>
                </a:lnTo>
                <a:lnTo>
                  <a:pt x="36213" y="16732"/>
                </a:lnTo>
                <a:lnTo>
                  <a:pt x="35495" y="17987"/>
                </a:lnTo>
                <a:lnTo>
                  <a:pt x="34659" y="19182"/>
                </a:lnTo>
                <a:lnTo>
                  <a:pt x="33763" y="20377"/>
                </a:lnTo>
                <a:lnTo>
                  <a:pt x="32687" y="21453"/>
                </a:lnTo>
                <a:lnTo>
                  <a:pt x="31611" y="22469"/>
                </a:lnTo>
                <a:lnTo>
                  <a:pt x="30416" y="23425"/>
                </a:lnTo>
                <a:lnTo>
                  <a:pt x="29161" y="24321"/>
                </a:lnTo>
                <a:lnTo>
                  <a:pt x="27847" y="25098"/>
                </a:lnTo>
                <a:lnTo>
                  <a:pt x="26532" y="25815"/>
                </a:lnTo>
                <a:lnTo>
                  <a:pt x="25158" y="26413"/>
                </a:lnTo>
                <a:lnTo>
                  <a:pt x="23843" y="26891"/>
                </a:lnTo>
                <a:lnTo>
                  <a:pt x="22469" y="27309"/>
                </a:lnTo>
                <a:lnTo>
                  <a:pt x="21154" y="27548"/>
                </a:lnTo>
                <a:lnTo>
                  <a:pt x="20437" y="27668"/>
                </a:lnTo>
                <a:lnTo>
                  <a:pt x="19660" y="27727"/>
                </a:lnTo>
                <a:lnTo>
                  <a:pt x="18107" y="27727"/>
                </a:lnTo>
                <a:lnTo>
                  <a:pt x="16553" y="27548"/>
                </a:lnTo>
                <a:lnTo>
                  <a:pt x="14999" y="27309"/>
                </a:lnTo>
                <a:lnTo>
                  <a:pt x="13506" y="26951"/>
                </a:lnTo>
                <a:lnTo>
                  <a:pt x="12012" y="26472"/>
                </a:lnTo>
                <a:lnTo>
                  <a:pt x="10578" y="25994"/>
                </a:lnTo>
                <a:lnTo>
                  <a:pt x="9143" y="25397"/>
                </a:lnTo>
                <a:lnTo>
                  <a:pt x="8367" y="25038"/>
                </a:lnTo>
                <a:lnTo>
                  <a:pt x="7650" y="24680"/>
                </a:lnTo>
                <a:lnTo>
                  <a:pt x="6932" y="24262"/>
                </a:lnTo>
                <a:lnTo>
                  <a:pt x="6335" y="23843"/>
                </a:lnTo>
                <a:lnTo>
                  <a:pt x="5678" y="23365"/>
                </a:lnTo>
                <a:lnTo>
                  <a:pt x="5140" y="22827"/>
                </a:lnTo>
                <a:lnTo>
                  <a:pt x="4602" y="22290"/>
                </a:lnTo>
                <a:lnTo>
                  <a:pt x="4064" y="21752"/>
                </a:lnTo>
                <a:lnTo>
                  <a:pt x="3108" y="20557"/>
                </a:lnTo>
                <a:lnTo>
                  <a:pt x="2272" y="19302"/>
                </a:lnTo>
                <a:lnTo>
                  <a:pt x="1435" y="17927"/>
                </a:lnTo>
                <a:lnTo>
                  <a:pt x="658" y="16434"/>
                </a:lnTo>
                <a:lnTo>
                  <a:pt x="957" y="16374"/>
                </a:lnTo>
                <a:lnTo>
                  <a:pt x="1136" y="16434"/>
                </a:lnTo>
                <a:lnTo>
                  <a:pt x="1256" y="16434"/>
                </a:lnTo>
                <a:lnTo>
                  <a:pt x="1315" y="16553"/>
                </a:lnTo>
                <a:lnTo>
                  <a:pt x="1435" y="16912"/>
                </a:lnTo>
                <a:lnTo>
                  <a:pt x="1554" y="17449"/>
                </a:lnTo>
                <a:lnTo>
                  <a:pt x="1734" y="17808"/>
                </a:lnTo>
                <a:lnTo>
                  <a:pt x="1973" y="18226"/>
                </a:lnTo>
                <a:lnTo>
                  <a:pt x="2511" y="18943"/>
                </a:lnTo>
                <a:lnTo>
                  <a:pt x="3048" y="19660"/>
                </a:lnTo>
                <a:lnTo>
                  <a:pt x="3646" y="20377"/>
                </a:lnTo>
                <a:lnTo>
                  <a:pt x="4303" y="20975"/>
                </a:lnTo>
                <a:lnTo>
                  <a:pt x="4961" y="21632"/>
                </a:lnTo>
                <a:lnTo>
                  <a:pt x="5678" y="22230"/>
                </a:lnTo>
                <a:lnTo>
                  <a:pt x="6395" y="22827"/>
                </a:lnTo>
                <a:lnTo>
                  <a:pt x="7231" y="23365"/>
                </a:lnTo>
                <a:lnTo>
                  <a:pt x="8008" y="23903"/>
                </a:lnTo>
                <a:lnTo>
                  <a:pt x="8845" y="24381"/>
                </a:lnTo>
                <a:lnTo>
                  <a:pt x="9681" y="24799"/>
                </a:lnTo>
                <a:lnTo>
                  <a:pt x="10578" y="25158"/>
                </a:lnTo>
                <a:lnTo>
                  <a:pt x="11414" y="25516"/>
                </a:lnTo>
                <a:lnTo>
                  <a:pt x="12310" y="25815"/>
                </a:lnTo>
                <a:lnTo>
                  <a:pt x="13147" y="26054"/>
                </a:lnTo>
                <a:lnTo>
                  <a:pt x="13984" y="26233"/>
                </a:lnTo>
                <a:lnTo>
                  <a:pt x="14820" y="26413"/>
                </a:lnTo>
                <a:lnTo>
                  <a:pt x="15716" y="26532"/>
                </a:lnTo>
                <a:lnTo>
                  <a:pt x="16553" y="26592"/>
                </a:lnTo>
                <a:lnTo>
                  <a:pt x="17449" y="26652"/>
                </a:lnTo>
                <a:lnTo>
                  <a:pt x="18346" y="26652"/>
                </a:lnTo>
                <a:lnTo>
                  <a:pt x="19182" y="26592"/>
                </a:lnTo>
                <a:lnTo>
                  <a:pt x="20079" y="26532"/>
                </a:lnTo>
                <a:lnTo>
                  <a:pt x="20915" y="26413"/>
                </a:lnTo>
                <a:lnTo>
                  <a:pt x="21812" y="26233"/>
                </a:lnTo>
                <a:lnTo>
                  <a:pt x="22648" y="26054"/>
                </a:lnTo>
                <a:lnTo>
                  <a:pt x="23485" y="25815"/>
                </a:lnTo>
                <a:lnTo>
                  <a:pt x="24321" y="25516"/>
                </a:lnTo>
                <a:lnTo>
                  <a:pt x="25158" y="25218"/>
                </a:lnTo>
                <a:lnTo>
                  <a:pt x="26592" y="24620"/>
                </a:lnTo>
                <a:lnTo>
                  <a:pt x="28026" y="23843"/>
                </a:lnTo>
                <a:lnTo>
                  <a:pt x="29341" y="22947"/>
                </a:lnTo>
                <a:lnTo>
                  <a:pt x="30596" y="21991"/>
                </a:lnTo>
                <a:lnTo>
                  <a:pt x="31791" y="20975"/>
                </a:lnTo>
                <a:lnTo>
                  <a:pt x="32328" y="20377"/>
                </a:lnTo>
                <a:lnTo>
                  <a:pt x="32866" y="19780"/>
                </a:lnTo>
                <a:lnTo>
                  <a:pt x="33344" y="19182"/>
                </a:lnTo>
                <a:lnTo>
                  <a:pt x="33822" y="18525"/>
                </a:lnTo>
                <a:lnTo>
                  <a:pt x="34241" y="17868"/>
                </a:lnTo>
                <a:lnTo>
                  <a:pt x="34659" y="17151"/>
                </a:lnTo>
                <a:lnTo>
                  <a:pt x="35077" y="16314"/>
                </a:lnTo>
                <a:lnTo>
                  <a:pt x="35436" y="15478"/>
                </a:lnTo>
                <a:lnTo>
                  <a:pt x="35675" y="14581"/>
                </a:lnTo>
                <a:lnTo>
                  <a:pt x="35914" y="13745"/>
                </a:lnTo>
                <a:lnTo>
                  <a:pt x="36033" y="12848"/>
                </a:lnTo>
                <a:lnTo>
                  <a:pt x="36033" y="11892"/>
                </a:lnTo>
                <a:lnTo>
                  <a:pt x="36033" y="10996"/>
                </a:lnTo>
                <a:lnTo>
                  <a:pt x="35914" y="10040"/>
                </a:lnTo>
                <a:lnTo>
                  <a:pt x="35735" y="8904"/>
                </a:lnTo>
                <a:lnTo>
                  <a:pt x="35495" y="7769"/>
                </a:lnTo>
                <a:lnTo>
                  <a:pt x="34898" y="5439"/>
                </a:lnTo>
                <a:lnTo>
                  <a:pt x="34539" y="4303"/>
                </a:lnTo>
                <a:lnTo>
                  <a:pt x="34420" y="3706"/>
                </a:lnTo>
                <a:lnTo>
                  <a:pt x="34360" y="3168"/>
                </a:lnTo>
                <a:lnTo>
                  <a:pt x="34360" y="2630"/>
                </a:lnTo>
                <a:lnTo>
                  <a:pt x="34360" y="2451"/>
                </a:lnTo>
                <a:lnTo>
                  <a:pt x="34420" y="2331"/>
                </a:lnTo>
                <a:lnTo>
                  <a:pt x="34480" y="2272"/>
                </a:lnTo>
                <a:lnTo>
                  <a:pt x="34659" y="2212"/>
                </a:lnTo>
                <a:lnTo>
                  <a:pt x="35256" y="1973"/>
                </a:lnTo>
                <a:close/>
                <a:moveTo>
                  <a:pt x="35137" y="1"/>
                </a:moveTo>
                <a:lnTo>
                  <a:pt x="34958" y="120"/>
                </a:lnTo>
                <a:lnTo>
                  <a:pt x="34838" y="240"/>
                </a:lnTo>
                <a:lnTo>
                  <a:pt x="34778" y="479"/>
                </a:lnTo>
                <a:lnTo>
                  <a:pt x="34778" y="658"/>
                </a:lnTo>
                <a:lnTo>
                  <a:pt x="34838" y="897"/>
                </a:lnTo>
                <a:lnTo>
                  <a:pt x="34420" y="1017"/>
                </a:lnTo>
                <a:lnTo>
                  <a:pt x="34002" y="1077"/>
                </a:lnTo>
                <a:lnTo>
                  <a:pt x="33643" y="1136"/>
                </a:lnTo>
                <a:lnTo>
                  <a:pt x="33285" y="1256"/>
                </a:lnTo>
                <a:lnTo>
                  <a:pt x="32986" y="1435"/>
                </a:lnTo>
                <a:lnTo>
                  <a:pt x="32567" y="1674"/>
                </a:lnTo>
                <a:lnTo>
                  <a:pt x="32149" y="1973"/>
                </a:lnTo>
                <a:lnTo>
                  <a:pt x="31671" y="2152"/>
                </a:lnTo>
                <a:lnTo>
                  <a:pt x="26652" y="4244"/>
                </a:lnTo>
                <a:lnTo>
                  <a:pt x="21513" y="6395"/>
                </a:lnTo>
                <a:lnTo>
                  <a:pt x="16314" y="8606"/>
                </a:lnTo>
                <a:lnTo>
                  <a:pt x="11474" y="10757"/>
                </a:lnTo>
                <a:lnTo>
                  <a:pt x="6693" y="12968"/>
                </a:lnTo>
                <a:lnTo>
                  <a:pt x="5020" y="13685"/>
                </a:lnTo>
                <a:lnTo>
                  <a:pt x="3347" y="14402"/>
                </a:lnTo>
                <a:lnTo>
                  <a:pt x="2570" y="14760"/>
                </a:lnTo>
                <a:lnTo>
                  <a:pt x="1793" y="15179"/>
                </a:lnTo>
                <a:lnTo>
                  <a:pt x="1076" y="15657"/>
                </a:lnTo>
                <a:lnTo>
                  <a:pt x="479" y="16135"/>
                </a:lnTo>
                <a:lnTo>
                  <a:pt x="419" y="15956"/>
                </a:lnTo>
                <a:lnTo>
                  <a:pt x="359" y="15776"/>
                </a:lnTo>
                <a:lnTo>
                  <a:pt x="240" y="15717"/>
                </a:lnTo>
                <a:lnTo>
                  <a:pt x="61" y="15657"/>
                </a:lnTo>
                <a:lnTo>
                  <a:pt x="1" y="15836"/>
                </a:lnTo>
                <a:lnTo>
                  <a:pt x="1" y="16015"/>
                </a:lnTo>
                <a:lnTo>
                  <a:pt x="61" y="16374"/>
                </a:lnTo>
                <a:lnTo>
                  <a:pt x="180" y="16732"/>
                </a:lnTo>
                <a:lnTo>
                  <a:pt x="539" y="17629"/>
                </a:lnTo>
                <a:lnTo>
                  <a:pt x="1076" y="18704"/>
                </a:lnTo>
                <a:lnTo>
                  <a:pt x="2152" y="20676"/>
                </a:lnTo>
                <a:lnTo>
                  <a:pt x="2869" y="21812"/>
                </a:lnTo>
                <a:lnTo>
                  <a:pt x="3467" y="22648"/>
                </a:lnTo>
                <a:lnTo>
                  <a:pt x="4124" y="23365"/>
                </a:lnTo>
                <a:lnTo>
                  <a:pt x="4841" y="23963"/>
                </a:lnTo>
                <a:lnTo>
                  <a:pt x="5558" y="24560"/>
                </a:lnTo>
                <a:lnTo>
                  <a:pt x="6395" y="25098"/>
                </a:lnTo>
                <a:lnTo>
                  <a:pt x="7231" y="25576"/>
                </a:lnTo>
                <a:lnTo>
                  <a:pt x="8068" y="26054"/>
                </a:lnTo>
                <a:lnTo>
                  <a:pt x="8964" y="26472"/>
                </a:lnTo>
                <a:lnTo>
                  <a:pt x="10996" y="27249"/>
                </a:lnTo>
                <a:lnTo>
                  <a:pt x="12071" y="27548"/>
                </a:lnTo>
                <a:lnTo>
                  <a:pt x="13087" y="27847"/>
                </a:lnTo>
                <a:lnTo>
                  <a:pt x="14103" y="28146"/>
                </a:lnTo>
                <a:lnTo>
                  <a:pt x="15179" y="28325"/>
                </a:lnTo>
                <a:lnTo>
                  <a:pt x="16195" y="28504"/>
                </a:lnTo>
                <a:lnTo>
                  <a:pt x="17270" y="28624"/>
                </a:lnTo>
                <a:lnTo>
                  <a:pt x="18346" y="28683"/>
                </a:lnTo>
                <a:lnTo>
                  <a:pt x="19362" y="28683"/>
                </a:lnTo>
                <a:lnTo>
                  <a:pt x="20437" y="28624"/>
                </a:lnTo>
                <a:lnTo>
                  <a:pt x="21453" y="28504"/>
                </a:lnTo>
                <a:lnTo>
                  <a:pt x="22529" y="28265"/>
                </a:lnTo>
                <a:lnTo>
                  <a:pt x="23544" y="28026"/>
                </a:lnTo>
                <a:lnTo>
                  <a:pt x="24620" y="27668"/>
                </a:lnTo>
                <a:lnTo>
                  <a:pt x="25636" y="27249"/>
                </a:lnTo>
                <a:lnTo>
                  <a:pt x="27309" y="26413"/>
                </a:lnTo>
                <a:lnTo>
                  <a:pt x="28982" y="25457"/>
                </a:lnTo>
                <a:lnTo>
                  <a:pt x="30655" y="24321"/>
                </a:lnTo>
                <a:lnTo>
                  <a:pt x="31432" y="23724"/>
                </a:lnTo>
                <a:lnTo>
                  <a:pt x="32209" y="23126"/>
                </a:lnTo>
                <a:lnTo>
                  <a:pt x="32926" y="22469"/>
                </a:lnTo>
                <a:lnTo>
                  <a:pt x="33643" y="21812"/>
                </a:lnTo>
                <a:lnTo>
                  <a:pt x="34300" y="21095"/>
                </a:lnTo>
                <a:lnTo>
                  <a:pt x="34958" y="20377"/>
                </a:lnTo>
                <a:lnTo>
                  <a:pt x="35555" y="19601"/>
                </a:lnTo>
                <a:lnTo>
                  <a:pt x="36093" y="18824"/>
                </a:lnTo>
                <a:lnTo>
                  <a:pt x="36571" y="17987"/>
                </a:lnTo>
                <a:lnTo>
                  <a:pt x="37049" y="17151"/>
                </a:lnTo>
                <a:lnTo>
                  <a:pt x="37467" y="16135"/>
                </a:lnTo>
                <a:lnTo>
                  <a:pt x="37826" y="15059"/>
                </a:lnTo>
                <a:lnTo>
                  <a:pt x="38065" y="13984"/>
                </a:lnTo>
                <a:lnTo>
                  <a:pt x="38244" y="12968"/>
                </a:lnTo>
                <a:lnTo>
                  <a:pt x="38304" y="11892"/>
                </a:lnTo>
                <a:lnTo>
                  <a:pt x="38304" y="10757"/>
                </a:lnTo>
                <a:lnTo>
                  <a:pt x="38244" y="9681"/>
                </a:lnTo>
                <a:lnTo>
                  <a:pt x="38125" y="8606"/>
                </a:lnTo>
                <a:lnTo>
                  <a:pt x="37945" y="7530"/>
                </a:lnTo>
                <a:lnTo>
                  <a:pt x="37706" y="6454"/>
                </a:lnTo>
                <a:lnTo>
                  <a:pt x="37408" y="5379"/>
                </a:lnTo>
                <a:lnTo>
                  <a:pt x="37109" y="4363"/>
                </a:lnTo>
                <a:lnTo>
                  <a:pt x="36332" y="2272"/>
                </a:lnTo>
                <a:lnTo>
                  <a:pt x="35555" y="300"/>
                </a:lnTo>
                <a:lnTo>
                  <a:pt x="35436" y="61"/>
                </a:lnTo>
                <a:lnTo>
                  <a:pt x="35256" y="1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Google Shape;35;p2"/>
          <p:cNvSpPr/>
          <p:nvPr/>
        </p:nvSpPr>
        <p:spPr>
          <a:xfrm rot="-9290225">
            <a:off x="5567287" y="240208"/>
            <a:ext cx="943922" cy="1037964"/>
          </a:xfrm>
          <a:custGeom>
            <a:avLst/>
            <a:gdLst/>
            <a:ahLst/>
            <a:cxnLst/>
            <a:rect l="l" t="t" r="r" b="b"/>
            <a:pathLst>
              <a:path w="34779" h="38244" extrusionOk="0">
                <a:moveTo>
                  <a:pt x="20975" y="9322"/>
                </a:moveTo>
                <a:lnTo>
                  <a:pt x="20855" y="9382"/>
                </a:lnTo>
                <a:lnTo>
                  <a:pt x="20258" y="9920"/>
                </a:lnTo>
                <a:lnTo>
                  <a:pt x="19839" y="10338"/>
                </a:lnTo>
                <a:lnTo>
                  <a:pt x="19421" y="10816"/>
                </a:lnTo>
                <a:lnTo>
                  <a:pt x="19122" y="11294"/>
                </a:lnTo>
                <a:lnTo>
                  <a:pt x="19003" y="11533"/>
                </a:lnTo>
                <a:lnTo>
                  <a:pt x="18943" y="11712"/>
                </a:lnTo>
                <a:lnTo>
                  <a:pt x="18943" y="11892"/>
                </a:lnTo>
                <a:lnTo>
                  <a:pt x="19003" y="12011"/>
                </a:lnTo>
                <a:lnTo>
                  <a:pt x="19182" y="12071"/>
                </a:lnTo>
                <a:lnTo>
                  <a:pt x="19421" y="12131"/>
                </a:lnTo>
                <a:lnTo>
                  <a:pt x="19541" y="12071"/>
                </a:lnTo>
                <a:lnTo>
                  <a:pt x="19720" y="11952"/>
                </a:lnTo>
                <a:lnTo>
                  <a:pt x="20019" y="11593"/>
                </a:lnTo>
                <a:lnTo>
                  <a:pt x="20497" y="10816"/>
                </a:lnTo>
                <a:lnTo>
                  <a:pt x="20676" y="10517"/>
                </a:lnTo>
                <a:lnTo>
                  <a:pt x="20915" y="9980"/>
                </a:lnTo>
                <a:lnTo>
                  <a:pt x="20975" y="9681"/>
                </a:lnTo>
                <a:lnTo>
                  <a:pt x="21034" y="9442"/>
                </a:lnTo>
                <a:lnTo>
                  <a:pt x="21034" y="9382"/>
                </a:lnTo>
                <a:lnTo>
                  <a:pt x="20975" y="9322"/>
                </a:lnTo>
                <a:close/>
                <a:moveTo>
                  <a:pt x="23245" y="15238"/>
                </a:moveTo>
                <a:lnTo>
                  <a:pt x="22827" y="15298"/>
                </a:lnTo>
                <a:lnTo>
                  <a:pt x="22708" y="15358"/>
                </a:lnTo>
                <a:lnTo>
                  <a:pt x="22588" y="15477"/>
                </a:lnTo>
                <a:lnTo>
                  <a:pt x="22588" y="15656"/>
                </a:lnTo>
                <a:lnTo>
                  <a:pt x="22708" y="15836"/>
                </a:lnTo>
                <a:lnTo>
                  <a:pt x="22827" y="15955"/>
                </a:lnTo>
                <a:lnTo>
                  <a:pt x="23126" y="16075"/>
                </a:lnTo>
                <a:lnTo>
                  <a:pt x="23843" y="16254"/>
                </a:lnTo>
                <a:lnTo>
                  <a:pt x="24560" y="16373"/>
                </a:lnTo>
                <a:lnTo>
                  <a:pt x="25277" y="16373"/>
                </a:lnTo>
                <a:lnTo>
                  <a:pt x="25755" y="16254"/>
                </a:lnTo>
                <a:lnTo>
                  <a:pt x="25934" y="16134"/>
                </a:lnTo>
                <a:lnTo>
                  <a:pt x="26054" y="16075"/>
                </a:lnTo>
                <a:lnTo>
                  <a:pt x="26054" y="16015"/>
                </a:lnTo>
                <a:lnTo>
                  <a:pt x="26054" y="15895"/>
                </a:lnTo>
                <a:lnTo>
                  <a:pt x="25815" y="15776"/>
                </a:lnTo>
                <a:lnTo>
                  <a:pt x="25038" y="15537"/>
                </a:lnTo>
                <a:lnTo>
                  <a:pt x="24440" y="15417"/>
                </a:lnTo>
                <a:lnTo>
                  <a:pt x="23843" y="15298"/>
                </a:lnTo>
                <a:lnTo>
                  <a:pt x="23245" y="15238"/>
                </a:lnTo>
                <a:close/>
                <a:moveTo>
                  <a:pt x="16792" y="18166"/>
                </a:moveTo>
                <a:lnTo>
                  <a:pt x="16553" y="18226"/>
                </a:lnTo>
                <a:lnTo>
                  <a:pt x="16075" y="18465"/>
                </a:lnTo>
                <a:lnTo>
                  <a:pt x="15776" y="18644"/>
                </a:lnTo>
                <a:lnTo>
                  <a:pt x="15358" y="19122"/>
                </a:lnTo>
                <a:lnTo>
                  <a:pt x="14939" y="19779"/>
                </a:lnTo>
                <a:lnTo>
                  <a:pt x="14760" y="20138"/>
                </a:lnTo>
                <a:lnTo>
                  <a:pt x="14641" y="20496"/>
                </a:lnTo>
                <a:lnTo>
                  <a:pt x="14641" y="20795"/>
                </a:lnTo>
                <a:lnTo>
                  <a:pt x="14641" y="20915"/>
                </a:lnTo>
                <a:lnTo>
                  <a:pt x="14700" y="21034"/>
                </a:lnTo>
                <a:lnTo>
                  <a:pt x="14820" y="21094"/>
                </a:lnTo>
                <a:lnTo>
                  <a:pt x="14939" y="21094"/>
                </a:lnTo>
                <a:lnTo>
                  <a:pt x="15059" y="21034"/>
                </a:lnTo>
                <a:lnTo>
                  <a:pt x="15238" y="20915"/>
                </a:lnTo>
                <a:lnTo>
                  <a:pt x="15537" y="20616"/>
                </a:lnTo>
                <a:lnTo>
                  <a:pt x="15895" y="20138"/>
                </a:lnTo>
                <a:lnTo>
                  <a:pt x="16553" y="19122"/>
                </a:lnTo>
                <a:lnTo>
                  <a:pt x="16971" y="18405"/>
                </a:lnTo>
                <a:lnTo>
                  <a:pt x="17031" y="18226"/>
                </a:lnTo>
                <a:lnTo>
                  <a:pt x="17031" y="18166"/>
                </a:lnTo>
                <a:close/>
                <a:moveTo>
                  <a:pt x="23365" y="22110"/>
                </a:moveTo>
                <a:lnTo>
                  <a:pt x="23245" y="22229"/>
                </a:lnTo>
                <a:lnTo>
                  <a:pt x="23245" y="22409"/>
                </a:lnTo>
                <a:lnTo>
                  <a:pt x="23245" y="22707"/>
                </a:lnTo>
                <a:lnTo>
                  <a:pt x="23245" y="22946"/>
                </a:lnTo>
                <a:lnTo>
                  <a:pt x="23305" y="23185"/>
                </a:lnTo>
                <a:lnTo>
                  <a:pt x="23425" y="23305"/>
                </a:lnTo>
                <a:lnTo>
                  <a:pt x="23544" y="23484"/>
                </a:lnTo>
                <a:lnTo>
                  <a:pt x="23783" y="23604"/>
                </a:lnTo>
                <a:lnTo>
                  <a:pt x="24261" y="23843"/>
                </a:lnTo>
                <a:lnTo>
                  <a:pt x="24560" y="23962"/>
                </a:lnTo>
                <a:lnTo>
                  <a:pt x="25098" y="23962"/>
                </a:lnTo>
                <a:lnTo>
                  <a:pt x="25337" y="23843"/>
                </a:lnTo>
                <a:lnTo>
                  <a:pt x="25516" y="23664"/>
                </a:lnTo>
                <a:lnTo>
                  <a:pt x="25695" y="23544"/>
                </a:lnTo>
                <a:lnTo>
                  <a:pt x="25755" y="23425"/>
                </a:lnTo>
                <a:lnTo>
                  <a:pt x="25695" y="23305"/>
                </a:lnTo>
                <a:lnTo>
                  <a:pt x="25636" y="23185"/>
                </a:lnTo>
                <a:lnTo>
                  <a:pt x="25516" y="23066"/>
                </a:lnTo>
                <a:lnTo>
                  <a:pt x="25217" y="22827"/>
                </a:lnTo>
                <a:lnTo>
                  <a:pt x="24321" y="22528"/>
                </a:lnTo>
                <a:lnTo>
                  <a:pt x="23962" y="22409"/>
                </a:lnTo>
                <a:lnTo>
                  <a:pt x="23723" y="22289"/>
                </a:lnTo>
                <a:lnTo>
                  <a:pt x="23484" y="22110"/>
                </a:lnTo>
                <a:close/>
                <a:moveTo>
                  <a:pt x="9024" y="23783"/>
                </a:moveTo>
                <a:lnTo>
                  <a:pt x="8486" y="24142"/>
                </a:lnTo>
                <a:lnTo>
                  <a:pt x="8068" y="24440"/>
                </a:lnTo>
                <a:lnTo>
                  <a:pt x="7709" y="24799"/>
                </a:lnTo>
                <a:lnTo>
                  <a:pt x="7410" y="25157"/>
                </a:lnTo>
                <a:lnTo>
                  <a:pt x="7291" y="25337"/>
                </a:lnTo>
                <a:lnTo>
                  <a:pt x="7291" y="25516"/>
                </a:lnTo>
                <a:lnTo>
                  <a:pt x="7291" y="25635"/>
                </a:lnTo>
                <a:lnTo>
                  <a:pt x="7350" y="25755"/>
                </a:lnTo>
                <a:lnTo>
                  <a:pt x="7470" y="25874"/>
                </a:lnTo>
                <a:lnTo>
                  <a:pt x="7709" y="25934"/>
                </a:lnTo>
                <a:lnTo>
                  <a:pt x="7888" y="25934"/>
                </a:lnTo>
                <a:lnTo>
                  <a:pt x="8068" y="25874"/>
                </a:lnTo>
                <a:lnTo>
                  <a:pt x="8247" y="25815"/>
                </a:lnTo>
                <a:lnTo>
                  <a:pt x="8426" y="25635"/>
                </a:lnTo>
                <a:lnTo>
                  <a:pt x="8725" y="25277"/>
                </a:lnTo>
                <a:lnTo>
                  <a:pt x="8964" y="24859"/>
                </a:lnTo>
                <a:lnTo>
                  <a:pt x="9083" y="24440"/>
                </a:lnTo>
                <a:lnTo>
                  <a:pt x="9203" y="24082"/>
                </a:lnTo>
                <a:lnTo>
                  <a:pt x="9143" y="23843"/>
                </a:lnTo>
                <a:lnTo>
                  <a:pt x="9143" y="23783"/>
                </a:lnTo>
                <a:close/>
                <a:moveTo>
                  <a:pt x="17330" y="27129"/>
                </a:moveTo>
                <a:lnTo>
                  <a:pt x="17210" y="27189"/>
                </a:lnTo>
                <a:lnTo>
                  <a:pt x="16852" y="27368"/>
                </a:lnTo>
                <a:lnTo>
                  <a:pt x="16553" y="27607"/>
                </a:lnTo>
                <a:lnTo>
                  <a:pt x="16314" y="27966"/>
                </a:lnTo>
                <a:lnTo>
                  <a:pt x="16134" y="28324"/>
                </a:lnTo>
                <a:lnTo>
                  <a:pt x="16075" y="28623"/>
                </a:lnTo>
                <a:lnTo>
                  <a:pt x="16075" y="28743"/>
                </a:lnTo>
                <a:lnTo>
                  <a:pt x="16134" y="28802"/>
                </a:lnTo>
                <a:lnTo>
                  <a:pt x="16314" y="28862"/>
                </a:lnTo>
                <a:lnTo>
                  <a:pt x="16493" y="28862"/>
                </a:lnTo>
                <a:lnTo>
                  <a:pt x="16672" y="28802"/>
                </a:lnTo>
                <a:lnTo>
                  <a:pt x="16911" y="28623"/>
                </a:lnTo>
                <a:lnTo>
                  <a:pt x="17150" y="28384"/>
                </a:lnTo>
                <a:lnTo>
                  <a:pt x="17389" y="28145"/>
                </a:lnTo>
                <a:lnTo>
                  <a:pt x="17569" y="27846"/>
                </a:lnTo>
                <a:lnTo>
                  <a:pt x="17688" y="27607"/>
                </a:lnTo>
                <a:lnTo>
                  <a:pt x="17688" y="27428"/>
                </a:lnTo>
                <a:lnTo>
                  <a:pt x="17688" y="27368"/>
                </a:lnTo>
                <a:lnTo>
                  <a:pt x="17628" y="27249"/>
                </a:lnTo>
                <a:lnTo>
                  <a:pt x="17509" y="27189"/>
                </a:lnTo>
                <a:lnTo>
                  <a:pt x="17330" y="27129"/>
                </a:lnTo>
                <a:close/>
                <a:moveTo>
                  <a:pt x="27548" y="27548"/>
                </a:moveTo>
                <a:lnTo>
                  <a:pt x="27368" y="27607"/>
                </a:lnTo>
                <a:lnTo>
                  <a:pt x="27249" y="27727"/>
                </a:lnTo>
                <a:lnTo>
                  <a:pt x="27189" y="27906"/>
                </a:lnTo>
                <a:lnTo>
                  <a:pt x="27189" y="28026"/>
                </a:lnTo>
                <a:lnTo>
                  <a:pt x="27189" y="28205"/>
                </a:lnTo>
                <a:lnTo>
                  <a:pt x="27309" y="28563"/>
                </a:lnTo>
                <a:lnTo>
                  <a:pt x="27607" y="28922"/>
                </a:lnTo>
                <a:lnTo>
                  <a:pt x="27787" y="29041"/>
                </a:lnTo>
                <a:lnTo>
                  <a:pt x="28026" y="29161"/>
                </a:lnTo>
                <a:lnTo>
                  <a:pt x="28205" y="29221"/>
                </a:lnTo>
                <a:lnTo>
                  <a:pt x="28444" y="29281"/>
                </a:lnTo>
                <a:lnTo>
                  <a:pt x="28683" y="29221"/>
                </a:lnTo>
                <a:lnTo>
                  <a:pt x="28922" y="29161"/>
                </a:lnTo>
                <a:lnTo>
                  <a:pt x="29101" y="29041"/>
                </a:lnTo>
                <a:lnTo>
                  <a:pt x="29221" y="28922"/>
                </a:lnTo>
                <a:lnTo>
                  <a:pt x="29281" y="28802"/>
                </a:lnTo>
                <a:lnTo>
                  <a:pt x="29281" y="28683"/>
                </a:lnTo>
                <a:lnTo>
                  <a:pt x="29161" y="28384"/>
                </a:lnTo>
                <a:lnTo>
                  <a:pt x="28982" y="28145"/>
                </a:lnTo>
                <a:lnTo>
                  <a:pt x="28803" y="28145"/>
                </a:lnTo>
                <a:lnTo>
                  <a:pt x="28325" y="27906"/>
                </a:lnTo>
                <a:lnTo>
                  <a:pt x="27847" y="27667"/>
                </a:lnTo>
                <a:lnTo>
                  <a:pt x="27727" y="27548"/>
                </a:lnTo>
                <a:close/>
                <a:moveTo>
                  <a:pt x="23058" y="974"/>
                </a:moveTo>
                <a:lnTo>
                  <a:pt x="23126" y="1196"/>
                </a:lnTo>
                <a:lnTo>
                  <a:pt x="23544" y="2211"/>
                </a:lnTo>
                <a:lnTo>
                  <a:pt x="24082" y="3347"/>
                </a:lnTo>
                <a:lnTo>
                  <a:pt x="25217" y="5558"/>
                </a:lnTo>
                <a:lnTo>
                  <a:pt x="25875" y="6932"/>
                </a:lnTo>
                <a:lnTo>
                  <a:pt x="27368" y="10697"/>
                </a:lnTo>
                <a:lnTo>
                  <a:pt x="28803" y="14521"/>
                </a:lnTo>
                <a:lnTo>
                  <a:pt x="30177" y="18345"/>
                </a:lnTo>
                <a:lnTo>
                  <a:pt x="30834" y="20257"/>
                </a:lnTo>
                <a:lnTo>
                  <a:pt x="31372" y="22229"/>
                </a:lnTo>
                <a:lnTo>
                  <a:pt x="31850" y="24440"/>
                </a:lnTo>
                <a:lnTo>
                  <a:pt x="32268" y="26651"/>
                </a:lnTo>
                <a:lnTo>
                  <a:pt x="32567" y="28504"/>
                </a:lnTo>
                <a:lnTo>
                  <a:pt x="32627" y="29101"/>
                </a:lnTo>
                <a:lnTo>
                  <a:pt x="32627" y="29340"/>
                </a:lnTo>
                <a:lnTo>
                  <a:pt x="32627" y="29460"/>
                </a:lnTo>
                <a:lnTo>
                  <a:pt x="32507" y="29639"/>
                </a:lnTo>
                <a:lnTo>
                  <a:pt x="32388" y="29759"/>
                </a:lnTo>
                <a:lnTo>
                  <a:pt x="31970" y="30117"/>
                </a:lnTo>
                <a:lnTo>
                  <a:pt x="31312" y="30535"/>
                </a:lnTo>
                <a:lnTo>
                  <a:pt x="30655" y="30954"/>
                </a:lnTo>
                <a:lnTo>
                  <a:pt x="29878" y="31252"/>
                </a:lnTo>
                <a:lnTo>
                  <a:pt x="29101" y="31432"/>
                </a:lnTo>
                <a:lnTo>
                  <a:pt x="28265" y="31611"/>
                </a:lnTo>
                <a:lnTo>
                  <a:pt x="27428" y="31730"/>
                </a:lnTo>
                <a:lnTo>
                  <a:pt x="26532" y="31790"/>
                </a:lnTo>
                <a:lnTo>
                  <a:pt x="25695" y="31850"/>
                </a:lnTo>
                <a:lnTo>
                  <a:pt x="23903" y="31790"/>
                </a:lnTo>
                <a:lnTo>
                  <a:pt x="22170" y="31611"/>
                </a:lnTo>
                <a:lnTo>
                  <a:pt x="19003" y="31252"/>
                </a:lnTo>
                <a:lnTo>
                  <a:pt x="16971" y="30954"/>
                </a:lnTo>
                <a:lnTo>
                  <a:pt x="14999" y="30655"/>
                </a:lnTo>
                <a:lnTo>
                  <a:pt x="13027" y="30237"/>
                </a:lnTo>
                <a:lnTo>
                  <a:pt x="11055" y="29759"/>
                </a:lnTo>
                <a:lnTo>
                  <a:pt x="10099" y="29460"/>
                </a:lnTo>
                <a:lnTo>
                  <a:pt x="9143" y="29161"/>
                </a:lnTo>
                <a:lnTo>
                  <a:pt x="7291" y="28384"/>
                </a:lnTo>
                <a:lnTo>
                  <a:pt x="6335" y="28026"/>
                </a:lnTo>
                <a:lnTo>
                  <a:pt x="5438" y="27727"/>
                </a:lnTo>
                <a:lnTo>
                  <a:pt x="4482" y="27428"/>
                </a:lnTo>
                <a:lnTo>
                  <a:pt x="3526" y="27249"/>
                </a:lnTo>
                <a:lnTo>
                  <a:pt x="8605" y="20616"/>
                </a:lnTo>
                <a:lnTo>
                  <a:pt x="13685" y="13983"/>
                </a:lnTo>
                <a:lnTo>
                  <a:pt x="15597" y="11473"/>
                </a:lnTo>
                <a:lnTo>
                  <a:pt x="18883" y="7171"/>
                </a:lnTo>
                <a:lnTo>
                  <a:pt x="20556" y="4900"/>
                </a:lnTo>
                <a:lnTo>
                  <a:pt x="21931" y="2928"/>
                </a:lnTo>
                <a:lnTo>
                  <a:pt x="22409" y="2152"/>
                </a:lnTo>
                <a:lnTo>
                  <a:pt x="22827" y="1494"/>
                </a:lnTo>
                <a:lnTo>
                  <a:pt x="23006" y="1076"/>
                </a:lnTo>
                <a:lnTo>
                  <a:pt x="23058" y="974"/>
                </a:lnTo>
                <a:close/>
                <a:moveTo>
                  <a:pt x="3168" y="27727"/>
                </a:moveTo>
                <a:lnTo>
                  <a:pt x="3825" y="28324"/>
                </a:lnTo>
                <a:lnTo>
                  <a:pt x="4602" y="28802"/>
                </a:lnTo>
                <a:lnTo>
                  <a:pt x="5438" y="29161"/>
                </a:lnTo>
                <a:lnTo>
                  <a:pt x="6335" y="29520"/>
                </a:lnTo>
                <a:lnTo>
                  <a:pt x="7291" y="29878"/>
                </a:lnTo>
                <a:lnTo>
                  <a:pt x="8187" y="30117"/>
                </a:lnTo>
                <a:lnTo>
                  <a:pt x="9920" y="30595"/>
                </a:lnTo>
                <a:lnTo>
                  <a:pt x="12071" y="31193"/>
                </a:lnTo>
                <a:lnTo>
                  <a:pt x="14222" y="31671"/>
                </a:lnTo>
                <a:lnTo>
                  <a:pt x="16373" y="32029"/>
                </a:lnTo>
                <a:lnTo>
                  <a:pt x="18584" y="32328"/>
                </a:lnTo>
                <a:lnTo>
                  <a:pt x="20377" y="32567"/>
                </a:lnTo>
                <a:lnTo>
                  <a:pt x="22230" y="32746"/>
                </a:lnTo>
                <a:lnTo>
                  <a:pt x="24082" y="32806"/>
                </a:lnTo>
                <a:lnTo>
                  <a:pt x="25934" y="32806"/>
                </a:lnTo>
                <a:lnTo>
                  <a:pt x="26831" y="32746"/>
                </a:lnTo>
                <a:lnTo>
                  <a:pt x="27787" y="32627"/>
                </a:lnTo>
                <a:lnTo>
                  <a:pt x="28683" y="32507"/>
                </a:lnTo>
                <a:lnTo>
                  <a:pt x="29579" y="32268"/>
                </a:lnTo>
                <a:lnTo>
                  <a:pt x="30416" y="32029"/>
                </a:lnTo>
                <a:lnTo>
                  <a:pt x="31253" y="31671"/>
                </a:lnTo>
                <a:lnTo>
                  <a:pt x="32089" y="31312"/>
                </a:lnTo>
                <a:lnTo>
                  <a:pt x="32866" y="30834"/>
                </a:lnTo>
                <a:lnTo>
                  <a:pt x="33045" y="32029"/>
                </a:lnTo>
                <a:lnTo>
                  <a:pt x="33165" y="32388"/>
                </a:lnTo>
                <a:lnTo>
                  <a:pt x="33165" y="32567"/>
                </a:lnTo>
                <a:lnTo>
                  <a:pt x="33105" y="32627"/>
                </a:lnTo>
                <a:lnTo>
                  <a:pt x="32985" y="32746"/>
                </a:lnTo>
                <a:lnTo>
                  <a:pt x="32866" y="32806"/>
                </a:lnTo>
                <a:lnTo>
                  <a:pt x="32448" y="32806"/>
                </a:lnTo>
                <a:lnTo>
                  <a:pt x="32209" y="32985"/>
                </a:lnTo>
                <a:lnTo>
                  <a:pt x="31850" y="33105"/>
                </a:lnTo>
                <a:lnTo>
                  <a:pt x="31133" y="33284"/>
                </a:lnTo>
                <a:lnTo>
                  <a:pt x="29759" y="33583"/>
                </a:lnTo>
                <a:lnTo>
                  <a:pt x="28026" y="33762"/>
                </a:lnTo>
                <a:lnTo>
                  <a:pt x="26233" y="33882"/>
                </a:lnTo>
                <a:lnTo>
                  <a:pt x="24500" y="33882"/>
                </a:lnTo>
                <a:lnTo>
                  <a:pt x="22708" y="33762"/>
                </a:lnTo>
                <a:lnTo>
                  <a:pt x="20915" y="33643"/>
                </a:lnTo>
                <a:lnTo>
                  <a:pt x="19182" y="33463"/>
                </a:lnTo>
                <a:lnTo>
                  <a:pt x="15716" y="33045"/>
                </a:lnTo>
                <a:lnTo>
                  <a:pt x="13924" y="32746"/>
                </a:lnTo>
                <a:lnTo>
                  <a:pt x="12191" y="32388"/>
                </a:lnTo>
                <a:lnTo>
                  <a:pt x="10517" y="31969"/>
                </a:lnTo>
                <a:lnTo>
                  <a:pt x="8844" y="31432"/>
                </a:lnTo>
                <a:lnTo>
                  <a:pt x="7231" y="30834"/>
                </a:lnTo>
                <a:lnTo>
                  <a:pt x="5618" y="30237"/>
                </a:lnTo>
                <a:lnTo>
                  <a:pt x="2331" y="28802"/>
                </a:lnTo>
                <a:lnTo>
                  <a:pt x="3168" y="27727"/>
                </a:lnTo>
                <a:close/>
                <a:moveTo>
                  <a:pt x="22887" y="0"/>
                </a:moveTo>
                <a:lnTo>
                  <a:pt x="22887" y="60"/>
                </a:lnTo>
                <a:lnTo>
                  <a:pt x="22827" y="180"/>
                </a:lnTo>
                <a:lnTo>
                  <a:pt x="22887" y="419"/>
                </a:lnTo>
                <a:lnTo>
                  <a:pt x="23030" y="885"/>
                </a:lnTo>
                <a:lnTo>
                  <a:pt x="23006" y="837"/>
                </a:lnTo>
                <a:lnTo>
                  <a:pt x="22827" y="1016"/>
                </a:lnTo>
                <a:lnTo>
                  <a:pt x="22349" y="1554"/>
                </a:lnTo>
                <a:lnTo>
                  <a:pt x="20676" y="3646"/>
                </a:lnTo>
                <a:lnTo>
                  <a:pt x="15597" y="10039"/>
                </a:lnTo>
                <a:lnTo>
                  <a:pt x="10278" y="16851"/>
                </a:lnTo>
                <a:lnTo>
                  <a:pt x="7291" y="20676"/>
                </a:lnTo>
                <a:lnTo>
                  <a:pt x="3526" y="25635"/>
                </a:lnTo>
                <a:lnTo>
                  <a:pt x="2690" y="26711"/>
                </a:lnTo>
                <a:lnTo>
                  <a:pt x="1435" y="28145"/>
                </a:lnTo>
                <a:lnTo>
                  <a:pt x="837" y="28922"/>
                </a:lnTo>
                <a:lnTo>
                  <a:pt x="359" y="29639"/>
                </a:lnTo>
                <a:lnTo>
                  <a:pt x="180" y="29998"/>
                </a:lnTo>
                <a:lnTo>
                  <a:pt x="60" y="30296"/>
                </a:lnTo>
                <a:lnTo>
                  <a:pt x="1" y="30595"/>
                </a:lnTo>
                <a:lnTo>
                  <a:pt x="1" y="30834"/>
                </a:lnTo>
                <a:lnTo>
                  <a:pt x="60" y="31013"/>
                </a:lnTo>
                <a:lnTo>
                  <a:pt x="180" y="31252"/>
                </a:lnTo>
                <a:lnTo>
                  <a:pt x="538" y="31671"/>
                </a:lnTo>
                <a:lnTo>
                  <a:pt x="1016" y="32089"/>
                </a:lnTo>
                <a:lnTo>
                  <a:pt x="1554" y="32507"/>
                </a:lnTo>
                <a:lnTo>
                  <a:pt x="2749" y="33284"/>
                </a:lnTo>
                <a:lnTo>
                  <a:pt x="3646" y="33822"/>
                </a:lnTo>
                <a:lnTo>
                  <a:pt x="4721" y="34479"/>
                </a:lnTo>
                <a:lnTo>
                  <a:pt x="5797" y="35077"/>
                </a:lnTo>
                <a:lnTo>
                  <a:pt x="6932" y="35615"/>
                </a:lnTo>
                <a:lnTo>
                  <a:pt x="8127" y="36093"/>
                </a:lnTo>
                <a:lnTo>
                  <a:pt x="9322" y="36511"/>
                </a:lnTo>
                <a:lnTo>
                  <a:pt x="10517" y="36869"/>
                </a:lnTo>
                <a:lnTo>
                  <a:pt x="11713" y="37168"/>
                </a:lnTo>
                <a:lnTo>
                  <a:pt x="12908" y="37467"/>
                </a:lnTo>
                <a:lnTo>
                  <a:pt x="14163" y="37706"/>
                </a:lnTo>
                <a:lnTo>
                  <a:pt x="15358" y="37885"/>
                </a:lnTo>
                <a:lnTo>
                  <a:pt x="16613" y="38005"/>
                </a:lnTo>
                <a:lnTo>
                  <a:pt x="17867" y="38124"/>
                </a:lnTo>
                <a:lnTo>
                  <a:pt x="20377" y="38244"/>
                </a:lnTo>
                <a:lnTo>
                  <a:pt x="22887" y="38184"/>
                </a:lnTo>
                <a:lnTo>
                  <a:pt x="25397" y="38124"/>
                </a:lnTo>
                <a:lnTo>
                  <a:pt x="27906" y="37945"/>
                </a:lnTo>
                <a:lnTo>
                  <a:pt x="30296" y="37945"/>
                </a:lnTo>
                <a:lnTo>
                  <a:pt x="30954" y="37885"/>
                </a:lnTo>
                <a:lnTo>
                  <a:pt x="31551" y="37826"/>
                </a:lnTo>
                <a:lnTo>
                  <a:pt x="32089" y="37706"/>
                </a:lnTo>
                <a:lnTo>
                  <a:pt x="32627" y="37586"/>
                </a:lnTo>
                <a:lnTo>
                  <a:pt x="32926" y="37467"/>
                </a:lnTo>
                <a:lnTo>
                  <a:pt x="33224" y="37288"/>
                </a:lnTo>
                <a:lnTo>
                  <a:pt x="33344" y="37228"/>
                </a:lnTo>
                <a:lnTo>
                  <a:pt x="33344" y="37049"/>
                </a:lnTo>
                <a:lnTo>
                  <a:pt x="33344" y="36929"/>
                </a:lnTo>
                <a:lnTo>
                  <a:pt x="33224" y="36690"/>
                </a:lnTo>
                <a:lnTo>
                  <a:pt x="33105" y="36571"/>
                </a:lnTo>
                <a:lnTo>
                  <a:pt x="32866" y="36511"/>
                </a:lnTo>
                <a:lnTo>
                  <a:pt x="32567" y="36451"/>
                </a:lnTo>
                <a:lnTo>
                  <a:pt x="32209" y="36511"/>
                </a:lnTo>
                <a:lnTo>
                  <a:pt x="31073" y="36630"/>
                </a:lnTo>
                <a:lnTo>
                  <a:pt x="28564" y="36869"/>
                </a:lnTo>
                <a:lnTo>
                  <a:pt x="25994" y="37049"/>
                </a:lnTo>
                <a:lnTo>
                  <a:pt x="23484" y="37168"/>
                </a:lnTo>
                <a:lnTo>
                  <a:pt x="20915" y="37168"/>
                </a:lnTo>
                <a:lnTo>
                  <a:pt x="19481" y="37108"/>
                </a:lnTo>
                <a:lnTo>
                  <a:pt x="18106" y="37049"/>
                </a:lnTo>
                <a:lnTo>
                  <a:pt x="16672" y="36929"/>
                </a:lnTo>
                <a:lnTo>
                  <a:pt x="15238" y="36750"/>
                </a:lnTo>
                <a:lnTo>
                  <a:pt x="13864" y="36571"/>
                </a:lnTo>
                <a:lnTo>
                  <a:pt x="12489" y="36272"/>
                </a:lnTo>
                <a:lnTo>
                  <a:pt x="11115" y="35913"/>
                </a:lnTo>
                <a:lnTo>
                  <a:pt x="9741" y="35555"/>
                </a:lnTo>
                <a:lnTo>
                  <a:pt x="8486" y="35077"/>
                </a:lnTo>
                <a:lnTo>
                  <a:pt x="7291" y="34599"/>
                </a:lnTo>
                <a:lnTo>
                  <a:pt x="6096" y="34061"/>
                </a:lnTo>
                <a:lnTo>
                  <a:pt x="4900" y="33404"/>
                </a:lnTo>
                <a:lnTo>
                  <a:pt x="3646" y="32567"/>
                </a:lnTo>
                <a:lnTo>
                  <a:pt x="2451" y="31730"/>
                </a:lnTo>
                <a:lnTo>
                  <a:pt x="1913" y="31312"/>
                </a:lnTo>
                <a:lnTo>
                  <a:pt x="1674" y="31133"/>
                </a:lnTo>
                <a:lnTo>
                  <a:pt x="1494" y="30954"/>
                </a:lnTo>
                <a:lnTo>
                  <a:pt x="1255" y="30476"/>
                </a:lnTo>
                <a:lnTo>
                  <a:pt x="1255" y="30296"/>
                </a:lnTo>
                <a:lnTo>
                  <a:pt x="1315" y="30177"/>
                </a:lnTo>
                <a:lnTo>
                  <a:pt x="1554" y="29818"/>
                </a:lnTo>
                <a:lnTo>
                  <a:pt x="1972" y="29281"/>
                </a:lnTo>
                <a:lnTo>
                  <a:pt x="2749" y="29878"/>
                </a:lnTo>
                <a:lnTo>
                  <a:pt x="3586" y="30416"/>
                </a:lnTo>
                <a:lnTo>
                  <a:pt x="4422" y="30954"/>
                </a:lnTo>
                <a:lnTo>
                  <a:pt x="5259" y="31372"/>
                </a:lnTo>
                <a:lnTo>
                  <a:pt x="6155" y="31790"/>
                </a:lnTo>
                <a:lnTo>
                  <a:pt x="7052" y="32149"/>
                </a:lnTo>
                <a:lnTo>
                  <a:pt x="8008" y="32448"/>
                </a:lnTo>
                <a:lnTo>
                  <a:pt x="8904" y="32746"/>
                </a:lnTo>
                <a:lnTo>
                  <a:pt x="10816" y="33224"/>
                </a:lnTo>
                <a:lnTo>
                  <a:pt x="12788" y="33643"/>
                </a:lnTo>
                <a:lnTo>
                  <a:pt x="14700" y="33941"/>
                </a:lnTo>
                <a:lnTo>
                  <a:pt x="16672" y="34121"/>
                </a:lnTo>
                <a:lnTo>
                  <a:pt x="20676" y="34599"/>
                </a:lnTo>
                <a:lnTo>
                  <a:pt x="22887" y="34838"/>
                </a:lnTo>
                <a:lnTo>
                  <a:pt x="25098" y="34957"/>
                </a:lnTo>
                <a:lnTo>
                  <a:pt x="27249" y="34957"/>
                </a:lnTo>
                <a:lnTo>
                  <a:pt x="28325" y="34838"/>
                </a:lnTo>
                <a:lnTo>
                  <a:pt x="29400" y="34718"/>
                </a:lnTo>
                <a:lnTo>
                  <a:pt x="30416" y="34479"/>
                </a:lnTo>
                <a:lnTo>
                  <a:pt x="31372" y="34240"/>
                </a:lnTo>
                <a:lnTo>
                  <a:pt x="32328" y="33882"/>
                </a:lnTo>
                <a:lnTo>
                  <a:pt x="33224" y="33404"/>
                </a:lnTo>
                <a:lnTo>
                  <a:pt x="33284" y="34300"/>
                </a:lnTo>
                <a:lnTo>
                  <a:pt x="33344" y="35435"/>
                </a:lnTo>
                <a:lnTo>
                  <a:pt x="33404" y="36033"/>
                </a:lnTo>
                <a:lnTo>
                  <a:pt x="33523" y="36571"/>
                </a:lnTo>
                <a:lnTo>
                  <a:pt x="33643" y="37049"/>
                </a:lnTo>
                <a:lnTo>
                  <a:pt x="33762" y="37347"/>
                </a:lnTo>
                <a:lnTo>
                  <a:pt x="34061" y="37586"/>
                </a:lnTo>
                <a:lnTo>
                  <a:pt x="34240" y="37646"/>
                </a:lnTo>
                <a:lnTo>
                  <a:pt x="34420" y="37706"/>
                </a:lnTo>
                <a:lnTo>
                  <a:pt x="34599" y="37706"/>
                </a:lnTo>
                <a:lnTo>
                  <a:pt x="34718" y="37646"/>
                </a:lnTo>
                <a:lnTo>
                  <a:pt x="34778" y="37467"/>
                </a:lnTo>
                <a:lnTo>
                  <a:pt x="34778" y="37228"/>
                </a:lnTo>
                <a:lnTo>
                  <a:pt x="34001" y="31730"/>
                </a:lnTo>
                <a:lnTo>
                  <a:pt x="33822" y="30535"/>
                </a:lnTo>
                <a:lnTo>
                  <a:pt x="33762" y="30296"/>
                </a:lnTo>
                <a:lnTo>
                  <a:pt x="33822" y="30117"/>
                </a:lnTo>
                <a:lnTo>
                  <a:pt x="33882" y="29998"/>
                </a:lnTo>
                <a:lnTo>
                  <a:pt x="34121" y="29878"/>
                </a:lnTo>
                <a:lnTo>
                  <a:pt x="34181" y="29579"/>
                </a:lnTo>
                <a:lnTo>
                  <a:pt x="34181" y="29101"/>
                </a:lnTo>
                <a:lnTo>
                  <a:pt x="34121" y="28922"/>
                </a:lnTo>
                <a:lnTo>
                  <a:pt x="34061" y="28802"/>
                </a:lnTo>
                <a:lnTo>
                  <a:pt x="34001" y="28743"/>
                </a:lnTo>
                <a:lnTo>
                  <a:pt x="33882" y="28743"/>
                </a:lnTo>
                <a:lnTo>
                  <a:pt x="33643" y="28922"/>
                </a:lnTo>
                <a:lnTo>
                  <a:pt x="33284" y="26831"/>
                </a:lnTo>
                <a:lnTo>
                  <a:pt x="32866" y="24799"/>
                </a:lnTo>
                <a:lnTo>
                  <a:pt x="32448" y="22767"/>
                </a:lnTo>
                <a:lnTo>
                  <a:pt x="31910" y="20795"/>
                </a:lnTo>
                <a:lnTo>
                  <a:pt x="31312" y="18823"/>
                </a:lnTo>
                <a:lnTo>
                  <a:pt x="30715" y="16851"/>
                </a:lnTo>
                <a:lnTo>
                  <a:pt x="29998" y="14880"/>
                </a:lnTo>
                <a:lnTo>
                  <a:pt x="29281" y="12908"/>
                </a:lnTo>
                <a:lnTo>
                  <a:pt x="27787" y="9143"/>
                </a:lnTo>
                <a:lnTo>
                  <a:pt x="26353" y="5378"/>
                </a:lnTo>
                <a:lnTo>
                  <a:pt x="25755" y="4243"/>
                </a:lnTo>
                <a:lnTo>
                  <a:pt x="24739" y="2331"/>
                </a:lnTo>
                <a:lnTo>
                  <a:pt x="24142" y="1375"/>
                </a:lnTo>
                <a:lnTo>
                  <a:pt x="23604" y="538"/>
                </a:lnTo>
                <a:lnTo>
                  <a:pt x="23365" y="299"/>
                </a:lnTo>
                <a:lnTo>
                  <a:pt x="23126" y="60"/>
                </a:lnTo>
                <a:lnTo>
                  <a:pt x="23006" y="0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Google Shape;36;p2"/>
          <p:cNvSpPr/>
          <p:nvPr/>
        </p:nvSpPr>
        <p:spPr>
          <a:xfrm rot="831654">
            <a:off x="2857171" y="4159157"/>
            <a:ext cx="1190515" cy="1068860"/>
          </a:xfrm>
          <a:custGeom>
            <a:avLst/>
            <a:gdLst/>
            <a:ahLst/>
            <a:cxnLst/>
            <a:rect l="l" t="t" r="r" b="b"/>
            <a:pathLst>
              <a:path w="43861" h="39379" extrusionOk="0">
                <a:moveTo>
                  <a:pt x="39917" y="2092"/>
                </a:moveTo>
                <a:lnTo>
                  <a:pt x="40216" y="2331"/>
                </a:lnTo>
                <a:lnTo>
                  <a:pt x="40514" y="2510"/>
                </a:lnTo>
                <a:lnTo>
                  <a:pt x="40873" y="2689"/>
                </a:lnTo>
                <a:lnTo>
                  <a:pt x="41232" y="2809"/>
                </a:lnTo>
                <a:lnTo>
                  <a:pt x="41949" y="2988"/>
                </a:lnTo>
                <a:lnTo>
                  <a:pt x="42725" y="3048"/>
                </a:lnTo>
                <a:lnTo>
                  <a:pt x="42666" y="3586"/>
                </a:lnTo>
                <a:lnTo>
                  <a:pt x="42486" y="4064"/>
                </a:lnTo>
                <a:lnTo>
                  <a:pt x="42188" y="5080"/>
                </a:lnTo>
                <a:lnTo>
                  <a:pt x="41949" y="4960"/>
                </a:lnTo>
                <a:lnTo>
                  <a:pt x="41769" y="4900"/>
                </a:lnTo>
                <a:lnTo>
                  <a:pt x="41650" y="4960"/>
                </a:lnTo>
                <a:lnTo>
                  <a:pt x="41530" y="5080"/>
                </a:lnTo>
                <a:lnTo>
                  <a:pt x="41411" y="5259"/>
                </a:lnTo>
                <a:lnTo>
                  <a:pt x="41351" y="5498"/>
                </a:lnTo>
                <a:lnTo>
                  <a:pt x="41291" y="6036"/>
                </a:lnTo>
                <a:lnTo>
                  <a:pt x="41232" y="6633"/>
                </a:lnTo>
                <a:lnTo>
                  <a:pt x="41232" y="7231"/>
                </a:lnTo>
                <a:lnTo>
                  <a:pt x="41291" y="7888"/>
                </a:lnTo>
                <a:lnTo>
                  <a:pt x="41351" y="10099"/>
                </a:lnTo>
                <a:lnTo>
                  <a:pt x="41411" y="12370"/>
                </a:lnTo>
                <a:lnTo>
                  <a:pt x="41351" y="14760"/>
                </a:lnTo>
                <a:lnTo>
                  <a:pt x="41291" y="15955"/>
                </a:lnTo>
                <a:lnTo>
                  <a:pt x="41172" y="17150"/>
                </a:lnTo>
                <a:lnTo>
                  <a:pt x="41052" y="18345"/>
                </a:lnTo>
                <a:lnTo>
                  <a:pt x="40873" y="19540"/>
                </a:lnTo>
                <a:lnTo>
                  <a:pt x="40634" y="20735"/>
                </a:lnTo>
                <a:lnTo>
                  <a:pt x="40335" y="21871"/>
                </a:lnTo>
                <a:lnTo>
                  <a:pt x="40036" y="22887"/>
                </a:lnTo>
                <a:lnTo>
                  <a:pt x="39738" y="23843"/>
                </a:lnTo>
                <a:lnTo>
                  <a:pt x="39319" y="24739"/>
                </a:lnTo>
                <a:lnTo>
                  <a:pt x="38901" y="25695"/>
                </a:lnTo>
                <a:lnTo>
                  <a:pt x="38423" y="26591"/>
                </a:lnTo>
                <a:lnTo>
                  <a:pt x="37945" y="27488"/>
                </a:lnTo>
                <a:lnTo>
                  <a:pt x="37407" y="28324"/>
                </a:lnTo>
                <a:lnTo>
                  <a:pt x="36810" y="29161"/>
                </a:lnTo>
                <a:lnTo>
                  <a:pt x="36152" y="29938"/>
                </a:lnTo>
                <a:lnTo>
                  <a:pt x="35495" y="30715"/>
                </a:lnTo>
                <a:lnTo>
                  <a:pt x="34838" y="31432"/>
                </a:lnTo>
                <a:lnTo>
                  <a:pt x="34061" y="32149"/>
                </a:lnTo>
                <a:lnTo>
                  <a:pt x="33344" y="32806"/>
                </a:lnTo>
                <a:lnTo>
                  <a:pt x="32507" y="33403"/>
                </a:lnTo>
                <a:lnTo>
                  <a:pt x="31671" y="34001"/>
                </a:lnTo>
                <a:lnTo>
                  <a:pt x="30834" y="34599"/>
                </a:lnTo>
                <a:lnTo>
                  <a:pt x="29878" y="35136"/>
                </a:lnTo>
                <a:lnTo>
                  <a:pt x="28862" y="35674"/>
                </a:lnTo>
                <a:lnTo>
                  <a:pt x="27846" y="36152"/>
                </a:lnTo>
                <a:lnTo>
                  <a:pt x="26830" y="36571"/>
                </a:lnTo>
                <a:lnTo>
                  <a:pt x="25815" y="36929"/>
                </a:lnTo>
                <a:lnTo>
                  <a:pt x="24739" y="37228"/>
                </a:lnTo>
                <a:lnTo>
                  <a:pt x="23663" y="37527"/>
                </a:lnTo>
                <a:lnTo>
                  <a:pt x="22528" y="37706"/>
                </a:lnTo>
                <a:lnTo>
                  <a:pt x="21453" y="37885"/>
                </a:lnTo>
                <a:lnTo>
                  <a:pt x="20317" y="38005"/>
                </a:lnTo>
                <a:lnTo>
                  <a:pt x="19242" y="38064"/>
                </a:lnTo>
                <a:lnTo>
                  <a:pt x="18106" y="38064"/>
                </a:lnTo>
                <a:lnTo>
                  <a:pt x="17031" y="38005"/>
                </a:lnTo>
                <a:lnTo>
                  <a:pt x="15895" y="37945"/>
                </a:lnTo>
                <a:lnTo>
                  <a:pt x="14760" y="37766"/>
                </a:lnTo>
                <a:lnTo>
                  <a:pt x="13684" y="37586"/>
                </a:lnTo>
                <a:lnTo>
                  <a:pt x="12668" y="37347"/>
                </a:lnTo>
                <a:lnTo>
                  <a:pt x="11712" y="37108"/>
                </a:lnTo>
                <a:lnTo>
                  <a:pt x="9740" y="36511"/>
                </a:lnTo>
                <a:lnTo>
                  <a:pt x="7828" y="35794"/>
                </a:lnTo>
                <a:lnTo>
                  <a:pt x="5976" y="34957"/>
                </a:lnTo>
                <a:lnTo>
                  <a:pt x="4542" y="34240"/>
                </a:lnTo>
                <a:lnTo>
                  <a:pt x="3884" y="33822"/>
                </a:lnTo>
                <a:lnTo>
                  <a:pt x="3167" y="33344"/>
                </a:lnTo>
                <a:lnTo>
                  <a:pt x="2570" y="32866"/>
                </a:lnTo>
                <a:lnTo>
                  <a:pt x="2032" y="32268"/>
                </a:lnTo>
                <a:lnTo>
                  <a:pt x="1793" y="31969"/>
                </a:lnTo>
                <a:lnTo>
                  <a:pt x="1614" y="31611"/>
                </a:lnTo>
                <a:lnTo>
                  <a:pt x="1434" y="31252"/>
                </a:lnTo>
                <a:lnTo>
                  <a:pt x="1315" y="30894"/>
                </a:lnTo>
                <a:lnTo>
                  <a:pt x="1554" y="31013"/>
                </a:lnTo>
                <a:lnTo>
                  <a:pt x="1733" y="31073"/>
                </a:lnTo>
                <a:lnTo>
                  <a:pt x="1913" y="31013"/>
                </a:lnTo>
                <a:lnTo>
                  <a:pt x="2032" y="30894"/>
                </a:lnTo>
                <a:lnTo>
                  <a:pt x="2271" y="30535"/>
                </a:lnTo>
                <a:lnTo>
                  <a:pt x="2450" y="30177"/>
                </a:lnTo>
                <a:lnTo>
                  <a:pt x="2869" y="30655"/>
                </a:lnTo>
                <a:lnTo>
                  <a:pt x="3406" y="31133"/>
                </a:lnTo>
                <a:lnTo>
                  <a:pt x="3944" y="31551"/>
                </a:lnTo>
                <a:lnTo>
                  <a:pt x="4542" y="31910"/>
                </a:lnTo>
                <a:lnTo>
                  <a:pt x="5199" y="32268"/>
                </a:lnTo>
                <a:lnTo>
                  <a:pt x="5856" y="32567"/>
                </a:lnTo>
                <a:lnTo>
                  <a:pt x="7231" y="33105"/>
                </a:lnTo>
                <a:lnTo>
                  <a:pt x="8665" y="33583"/>
                </a:lnTo>
                <a:lnTo>
                  <a:pt x="10099" y="33882"/>
                </a:lnTo>
                <a:lnTo>
                  <a:pt x="11533" y="34180"/>
                </a:lnTo>
                <a:lnTo>
                  <a:pt x="12788" y="34360"/>
                </a:lnTo>
                <a:lnTo>
                  <a:pt x="14342" y="34539"/>
                </a:lnTo>
                <a:lnTo>
                  <a:pt x="15836" y="34599"/>
                </a:lnTo>
                <a:lnTo>
                  <a:pt x="17389" y="34599"/>
                </a:lnTo>
                <a:lnTo>
                  <a:pt x="18943" y="34479"/>
                </a:lnTo>
                <a:lnTo>
                  <a:pt x="20437" y="34240"/>
                </a:lnTo>
                <a:lnTo>
                  <a:pt x="21931" y="33941"/>
                </a:lnTo>
                <a:lnTo>
                  <a:pt x="23424" y="33523"/>
                </a:lnTo>
                <a:lnTo>
                  <a:pt x="24859" y="33045"/>
                </a:lnTo>
                <a:lnTo>
                  <a:pt x="26054" y="32567"/>
                </a:lnTo>
                <a:lnTo>
                  <a:pt x="27249" y="32029"/>
                </a:lnTo>
                <a:lnTo>
                  <a:pt x="28324" y="31432"/>
                </a:lnTo>
                <a:lnTo>
                  <a:pt x="29400" y="30774"/>
                </a:lnTo>
                <a:lnTo>
                  <a:pt x="30476" y="30057"/>
                </a:lnTo>
                <a:lnTo>
                  <a:pt x="31491" y="29280"/>
                </a:lnTo>
                <a:lnTo>
                  <a:pt x="32447" y="28444"/>
                </a:lnTo>
                <a:lnTo>
                  <a:pt x="33344" y="27547"/>
                </a:lnTo>
                <a:lnTo>
                  <a:pt x="34240" y="26651"/>
                </a:lnTo>
                <a:lnTo>
                  <a:pt x="35077" y="25695"/>
                </a:lnTo>
                <a:lnTo>
                  <a:pt x="35854" y="24679"/>
                </a:lnTo>
                <a:lnTo>
                  <a:pt x="36571" y="23663"/>
                </a:lnTo>
                <a:lnTo>
                  <a:pt x="37288" y="22588"/>
                </a:lnTo>
                <a:lnTo>
                  <a:pt x="37885" y="21452"/>
                </a:lnTo>
                <a:lnTo>
                  <a:pt x="38483" y="20317"/>
                </a:lnTo>
                <a:lnTo>
                  <a:pt x="38961" y="19122"/>
                </a:lnTo>
                <a:lnTo>
                  <a:pt x="39558" y="17628"/>
                </a:lnTo>
                <a:lnTo>
                  <a:pt x="39977" y="16074"/>
                </a:lnTo>
                <a:lnTo>
                  <a:pt x="40275" y="14581"/>
                </a:lnTo>
                <a:lnTo>
                  <a:pt x="40514" y="13027"/>
                </a:lnTo>
                <a:lnTo>
                  <a:pt x="40634" y="11473"/>
                </a:lnTo>
                <a:lnTo>
                  <a:pt x="40753" y="9920"/>
                </a:lnTo>
                <a:lnTo>
                  <a:pt x="40933" y="6753"/>
                </a:lnTo>
                <a:lnTo>
                  <a:pt x="41172" y="5438"/>
                </a:lnTo>
                <a:lnTo>
                  <a:pt x="41232" y="5080"/>
                </a:lnTo>
                <a:lnTo>
                  <a:pt x="41232" y="4721"/>
                </a:lnTo>
                <a:lnTo>
                  <a:pt x="41172" y="4422"/>
                </a:lnTo>
                <a:lnTo>
                  <a:pt x="41052" y="4243"/>
                </a:lnTo>
                <a:lnTo>
                  <a:pt x="40933" y="4183"/>
                </a:lnTo>
                <a:lnTo>
                  <a:pt x="40753" y="4183"/>
                </a:lnTo>
                <a:lnTo>
                  <a:pt x="40694" y="4303"/>
                </a:lnTo>
                <a:lnTo>
                  <a:pt x="40574" y="4542"/>
                </a:lnTo>
                <a:lnTo>
                  <a:pt x="40455" y="4840"/>
                </a:lnTo>
                <a:lnTo>
                  <a:pt x="40335" y="5558"/>
                </a:lnTo>
                <a:lnTo>
                  <a:pt x="40335" y="5916"/>
                </a:lnTo>
                <a:lnTo>
                  <a:pt x="40275" y="6753"/>
                </a:lnTo>
                <a:lnTo>
                  <a:pt x="40216" y="7589"/>
                </a:lnTo>
                <a:lnTo>
                  <a:pt x="40216" y="9203"/>
                </a:lnTo>
                <a:lnTo>
                  <a:pt x="40216" y="10876"/>
                </a:lnTo>
                <a:lnTo>
                  <a:pt x="40156" y="11653"/>
                </a:lnTo>
                <a:lnTo>
                  <a:pt x="40096" y="12489"/>
                </a:lnTo>
                <a:lnTo>
                  <a:pt x="39857" y="13923"/>
                </a:lnTo>
                <a:lnTo>
                  <a:pt x="39558" y="15357"/>
                </a:lnTo>
                <a:lnTo>
                  <a:pt x="39200" y="16732"/>
                </a:lnTo>
                <a:lnTo>
                  <a:pt x="38722" y="18106"/>
                </a:lnTo>
                <a:lnTo>
                  <a:pt x="38124" y="19421"/>
                </a:lnTo>
                <a:lnTo>
                  <a:pt x="37467" y="20735"/>
                </a:lnTo>
                <a:lnTo>
                  <a:pt x="36750" y="21990"/>
                </a:lnTo>
                <a:lnTo>
                  <a:pt x="35973" y="23245"/>
                </a:lnTo>
                <a:lnTo>
                  <a:pt x="35077" y="24440"/>
                </a:lnTo>
                <a:lnTo>
                  <a:pt x="34180" y="25516"/>
                </a:lnTo>
                <a:lnTo>
                  <a:pt x="33165" y="26591"/>
                </a:lnTo>
                <a:lnTo>
                  <a:pt x="32149" y="27607"/>
                </a:lnTo>
                <a:lnTo>
                  <a:pt x="31013" y="28563"/>
                </a:lnTo>
                <a:lnTo>
                  <a:pt x="29878" y="29400"/>
                </a:lnTo>
                <a:lnTo>
                  <a:pt x="28623" y="30177"/>
                </a:lnTo>
                <a:lnTo>
                  <a:pt x="27368" y="30894"/>
                </a:lnTo>
                <a:lnTo>
                  <a:pt x="25874" y="31611"/>
                </a:lnTo>
                <a:lnTo>
                  <a:pt x="24321" y="32268"/>
                </a:lnTo>
                <a:lnTo>
                  <a:pt x="22707" y="32746"/>
                </a:lnTo>
                <a:lnTo>
                  <a:pt x="21094" y="33105"/>
                </a:lnTo>
                <a:lnTo>
                  <a:pt x="19421" y="33403"/>
                </a:lnTo>
                <a:lnTo>
                  <a:pt x="17748" y="33583"/>
                </a:lnTo>
                <a:lnTo>
                  <a:pt x="16075" y="33643"/>
                </a:lnTo>
                <a:lnTo>
                  <a:pt x="14401" y="33583"/>
                </a:lnTo>
                <a:lnTo>
                  <a:pt x="12668" y="33403"/>
                </a:lnTo>
                <a:lnTo>
                  <a:pt x="10995" y="33105"/>
                </a:lnTo>
                <a:lnTo>
                  <a:pt x="9382" y="32686"/>
                </a:lnTo>
                <a:lnTo>
                  <a:pt x="8545" y="32447"/>
                </a:lnTo>
                <a:lnTo>
                  <a:pt x="7769" y="32149"/>
                </a:lnTo>
                <a:lnTo>
                  <a:pt x="6992" y="31850"/>
                </a:lnTo>
                <a:lnTo>
                  <a:pt x="6215" y="31491"/>
                </a:lnTo>
                <a:lnTo>
                  <a:pt x="4721" y="30774"/>
                </a:lnTo>
                <a:lnTo>
                  <a:pt x="4362" y="30595"/>
                </a:lnTo>
                <a:lnTo>
                  <a:pt x="4004" y="30475"/>
                </a:lnTo>
                <a:lnTo>
                  <a:pt x="3287" y="30296"/>
                </a:lnTo>
                <a:lnTo>
                  <a:pt x="2988" y="30117"/>
                </a:lnTo>
                <a:lnTo>
                  <a:pt x="2809" y="29938"/>
                </a:lnTo>
                <a:lnTo>
                  <a:pt x="2749" y="29818"/>
                </a:lnTo>
                <a:lnTo>
                  <a:pt x="2689" y="29699"/>
                </a:lnTo>
                <a:lnTo>
                  <a:pt x="2689" y="29519"/>
                </a:lnTo>
                <a:lnTo>
                  <a:pt x="2749" y="29400"/>
                </a:lnTo>
                <a:lnTo>
                  <a:pt x="3347" y="29758"/>
                </a:lnTo>
                <a:lnTo>
                  <a:pt x="4004" y="29997"/>
                </a:lnTo>
                <a:lnTo>
                  <a:pt x="4721" y="30177"/>
                </a:lnTo>
                <a:lnTo>
                  <a:pt x="5498" y="30296"/>
                </a:lnTo>
                <a:lnTo>
                  <a:pt x="7051" y="30475"/>
                </a:lnTo>
                <a:lnTo>
                  <a:pt x="8426" y="30535"/>
                </a:lnTo>
                <a:lnTo>
                  <a:pt x="10219" y="30595"/>
                </a:lnTo>
                <a:lnTo>
                  <a:pt x="11951" y="30595"/>
                </a:lnTo>
                <a:lnTo>
                  <a:pt x="13684" y="30416"/>
                </a:lnTo>
                <a:lnTo>
                  <a:pt x="15417" y="30236"/>
                </a:lnTo>
                <a:lnTo>
                  <a:pt x="17090" y="29997"/>
                </a:lnTo>
                <a:lnTo>
                  <a:pt x="18704" y="29639"/>
                </a:lnTo>
                <a:lnTo>
                  <a:pt x="20317" y="29221"/>
                </a:lnTo>
                <a:lnTo>
                  <a:pt x="21931" y="28683"/>
                </a:lnTo>
                <a:lnTo>
                  <a:pt x="23484" y="28085"/>
                </a:lnTo>
                <a:lnTo>
                  <a:pt x="24978" y="27368"/>
                </a:lnTo>
                <a:lnTo>
                  <a:pt x="26472" y="26532"/>
                </a:lnTo>
                <a:lnTo>
                  <a:pt x="27846" y="25576"/>
                </a:lnTo>
                <a:lnTo>
                  <a:pt x="29041" y="24619"/>
                </a:lnTo>
                <a:lnTo>
                  <a:pt x="30177" y="23544"/>
                </a:lnTo>
                <a:lnTo>
                  <a:pt x="31193" y="22468"/>
                </a:lnTo>
                <a:lnTo>
                  <a:pt x="32089" y="21273"/>
                </a:lnTo>
                <a:lnTo>
                  <a:pt x="32985" y="20018"/>
                </a:lnTo>
                <a:lnTo>
                  <a:pt x="33762" y="18704"/>
                </a:lnTo>
                <a:lnTo>
                  <a:pt x="34539" y="17389"/>
                </a:lnTo>
                <a:lnTo>
                  <a:pt x="35256" y="16015"/>
                </a:lnTo>
                <a:lnTo>
                  <a:pt x="36810" y="12728"/>
                </a:lnTo>
                <a:lnTo>
                  <a:pt x="38304" y="9442"/>
                </a:lnTo>
                <a:lnTo>
                  <a:pt x="39797" y="5916"/>
                </a:lnTo>
                <a:lnTo>
                  <a:pt x="39977" y="5438"/>
                </a:lnTo>
                <a:lnTo>
                  <a:pt x="40275" y="4661"/>
                </a:lnTo>
                <a:lnTo>
                  <a:pt x="40335" y="4243"/>
                </a:lnTo>
                <a:lnTo>
                  <a:pt x="40335" y="4004"/>
                </a:lnTo>
                <a:lnTo>
                  <a:pt x="40275" y="3884"/>
                </a:lnTo>
                <a:lnTo>
                  <a:pt x="40156" y="3825"/>
                </a:lnTo>
                <a:lnTo>
                  <a:pt x="40036" y="3825"/>
                </a:lnTo>
                <a:lnTo>
                  <a:pt x="39797" y="3884"/>
                </a:lnTo>
                <a:lnTo>
                  <a:pt x="39917" y="2988"/>
                </a:lnTo>
                <a:lnTo>
                  <a:pt x="39917" y="2092"/>
                </a:lnTo>
                <a:close/>
                <a:moveTo>
                  <a:pt x="40753" y="0"/>
                </a:moveTo>
                <a:lnTo>
                  <a:pt x="40455" y="60"/>
                </a:lnTo>
                <a:lnTo>
                  <a:pt x="40156" y="120"/>
                </a:lnTo>
                <a:lnTo>
                  <a:pt x="39917" y="180"/>
                </a:lnTo>
                <a:lnTo>
                  <a:pt x="39618" y="299"/>
                </a:lnTo>
                <a:lnTo>
                  <a:pt x="39260" y="598"/>
                </a:lnTo>
                <a:lnTo>
                  <a:pt x="39200" y="658"/>
                </a:lnTo>
                <a:lnTo>
                  <a:pt x="39140" y="658"/>
                </a:lnTo>
                <a:lnTo>
                  <a:pt x="39200" y="777"/>
                </a:lnTo>
                <a:lnTo>
                  <a:pt x="39260" y="897"/>
                </a:lnTo>
                <a:lnTo>
                  <a:pt x="39200" y="1076"/>
                </a:lnTo>
                <a:lnTo>
                  <a:pt x="39021" y="2152"/>
                </a:lnTo>
                <a:lnTo>
                  <a:pt x="38841" y="3287"/>
                </a:lnTo>
                <a:lnTo>
                  <a:pt x="38722" y="4482"/>
                </a:lnTo>
                <a:lnTo>
                  <a:pt x="38602" y="5617"/>
                </a:lnTo>
                <a:lnTo>
                  <a:pt x="38423" y="6394"/>
                </a:lnTo>
                <a:lnTo>
                  <a:pt x="38244" y="7171"/>
                </a:lnTo>
                <a:lnTo>
                  <a:pt x="37766" y="8725"/>
                </a:lnTo>
                <a:lnTo>
                  <a:pt x="37168" y="10338"/>
                </a:lnTo>
                <a:lnTo>
                  <a:pt x="36511" y="11892"/>
                </a:lnTo>
                <a:lnTo>
                  <a:pt x="35734" y="13445"/>
                </a:lnTo>
                <a:lnTo>
                  <a:pt x="34957" y="14939"/>
                </a:lnTo>
                <a:lnTo>
                  <a:pt x="33344" y="17807"/>
                </a:lnTo>
                <a:lnTo>
                  <a:pt x="32866" y="18644"/>
                </a:lnTo>
                <a:lnTo>
                  <a:pt x="32328" y="19421"/>
                </a:lnTo>
                <a:lnTo>
                  <a:pt x="31730" y="20198"/>
                </a:lnTo>
                <a:lnTo>
                  <a:pt x="31193" y="20915"/>
                </a:lnTo>
                <a:lnTo>
                  <a:pt x="30595" y="21632"/>
                </a:lnTo>
                <a:lnTo>
                  <a:pt x="29938" y="22289"/>
                </a:lnTo>
                <a:lnTo>
                  <a:pt x="29280" y="22887"/>
                </a:lnTo>
                <a:lnTo>
                  <a:pt x="28623" y="23484"/>
                </a:lnTo>
                <a:lnTo>
                  <a:pt x="27966" y="24022"/>
                </a:lnTo>
                <a:lnTo>
                  <a:pt x="27249" y="24560"/>
                </a:lnTo>
                <a:lnTo>
                  <a:pt x="25815" y="25516"/>
                </a:lnTo>
                <a:lnTo>
                  <a:pt x="24261" y="26352"/>
                </a:lnTo>
                <a:lnTo>
                  <a:pt x="22707" y="27129"/>
                </a:lnTo>
                <a:lnTo>
                  <a:pt x="21094" y="27727"/>
                </a:lnTo>
                <a:lnTo>
                  <a:pt x="19421" y="28265"/>
                </a:lnTo>
                <a:lnTo>
                  <a:pt x="17688" y="28683"/>
                </a:lnTo>
                <a:lnTo>
                  <a:pt x="15895" y="28982"/>
                </a:lnTo>
                <a:lnTo>
                  <a:pt x="14103" y="29221"/>
                </a:lnTo>
                <a:lnTo>
                  <a:pt x="12250" y="29340"/>
                </a:lnTo>
                <a:lnTo>
                  <a:pt x="10398" y="29400"/>
                </a:lnTo>
                <a:lnTo>
                  <a:pt x="5617" y="29400"/>
                </a:lnTo>
                <a:lnTo>
                  <a:pt x="5199" y="29340"/>
                </a:lnTo>
                <a:lnTo>
                  <a:pt x="4721" y="29280"/>
                </a:lnTo>
                <a:lnTo>
                  <a:pt x="4243" y="29161"/>
                </a:lnTo>
                <a:lnTo>
                  <a:pt x="4004" y="29161"/>
                </a:lnTo>
                <a:lnTo>
                  <a:pt x="3884" y="29041"/>
                </a:lnTo>
                <a:lnTo>
                  <a:pt x="3586" y="28802"/>
                </a:lnTo>
                <a:lnTo>
                  <a:pt x="3347" y="28504"/>
                </a:lnTo>
                <a:lnTo>
                  <a:pt x="3167" y="28265"/>
                </a:lnTo>
                <a:lnTo>
                  <a:pt x="2928" y="28026"/>
                </a:lnTo>
                <a:lnTo>
                  <a:pt x="2630" y="27846"/>
                </a:lnTo>
                <a:lnTo>
                  <a:pt x="2211" y="27727"/>
                </a:lnTo>
                <a:lnTo>
                  <a:pt x="1494" y="27607"/>
                </a:lnTo>
                <a:lnTo>
                  <a:pt x="777" y="27547"/>
                </a:lnTo>
                <a:lnTo>
                  <a:pt x="478" y="27547"/>
                </a:lnTo>
                <a:lnTo>
                  <a:pt x="359" y="27607"/>
                </a:lnTo>
                <a:lnTo>
                  <a:pt x="120" y="27846"/>
                </a:lnTo>
                <a:lnTo>
                  <a:pt x="0" y="28145"/>
                </a:lnTo>
                <a:lnTo>
                  <a:pt x="0" y="28504"/>
                </a:lnTo>
                <a:lnTo>
                  <a:pt x="60" y="28862"/>
                </a:lnTo>
                <a:lnTo>
                  <a:pt x="239" y="29639"/>
                </a:lnTo>
                <a:lnTo>
                  <a:pt x="419" y="30236"/>
                </a:lnTo>
                <a:lnTo>
                  <a:pt x="1016" y="31671"/>
                </a:lnTo>
                <a:lnTo>
                  <a:pt x="1315" y="32328"/>
                </a:lnTo>
                <a:lnTo>
                  <a:pt x="1614" y="32866"/>
                </a:lnTo>
                <a:lnTo>
                  <a:pt x="2032" y="33403"/>
                </a:lnTo>
                <a:lnTo>
                  <a:pt x="2510" y="33941"/>
                </a:lnTo>
                <a:lnTo>
                  <a:pt x="3108" y="34479"/>
                </a:lnTo>
                <a:lnTo>
                  <a:pt x="3765" y="34957"/>
                </a:lnTo>
                <a:lnTo>
                  <a:pt x="4602" y="35495"/>
                </a:lnTo>
                <a:lnTo>
                  <a:pt x="5498" y="36033"/>
                </a:lnTo>
                <a:lnTo>
                  <a:pt x="6334" y="36511"/>
                </a:lnTo>
                <a:lnTo>
                  <a:pt x="7231" y="36929"/>
                </a:lnTo>
                <a:lnTo>
                  <a:pt x="8187" y="37347"/>
                </a:lnTo>
                <a:lnTo>
                  <a:pt x="9083" y="37706"/>
                </a:lnTo>
                <a:lnTo>
                  <a:pt x="10039" y="38064"/>
                </a:lnTo>
                <a:lnTo>
                  <a:pt x="10995" y="38363"/>
                </a:lnTo>
                <a:lnTo>
                  <a:pt x="12728" y="38781"/>
                </a:lnTo>
                <a:lnTo>
                  <a:pt x="14401" y="39080"/>
                </a:lnTo>
                <a:lnTo>
                  <a:pt x="16134" y="39319"/>
                </a:lnTo>
                <a:lnTo>
                  <a:pt x="17867" y="39379"/>
                </a:lnTo>
                <a:lnTo>
                  <a:pt x="19600" y="39379"/>
                </a:lnTo>
                <a:lnTo>
                  <a:pt x="21273" y="39200"/>
                </a:lnTo>
                <a:lnTo>
                  <a:pt x="23006" y="38961"/>
                </a:lnTo>
                <a:lnTo>
                  <a:pt x="24620" y="38542"/>
                </a:lnTo>
                <a:lnTo>
                  <a:pt x="26293" y="38064"/>
                </a:lnTo>
                <a:lnTo>
                  <a:pt x="27846" y="37467"/>
                </a:lnTo>
                <a:lnTo>
                  <a:pt x="29400" y="36750"/>
                </a:lnTo>
                <a:lnTo>
                  <a:pt x="30894" y="35913"/>
                </a:lnTo>
                <a:lnTo>
                  <a:pt x="32388" y="35017"/>
                </a:lnTo>
                <a:lnTo>
                  <a:pt x="33762" y="33941"/>
                </a:lnTo>
                <a:lnTo>
                  <a:pt x="35077" y="32806"/>
                </a:lnTo>
                <a:lnTo>
                  <a:pt x="36272" y="31551"/>
                </a:lnTo>
                <a:lnTo>
                  <a:pt x="36929" y="30774"/>
                </a:lnTo>
                <a:lnTo>
                  <a:pt x="37527" y="30057"/>
                </a:lnTo>
                <a:lnTo>
                  <a:pt x="38064" y="29280"/>
                </a:lnTo>
                <a:lnTo>
                  <a:pt x="38602" y="28444"/>
                </a:lnTo>
                <a:lnTo>
                  <a:pt x="39080" y="27667"/>
                </a:lnTo>
                <a:lnTo>
                  <a:pt x="39558" y="26830"/>
                </a:lnTo>
                <a:lnTo>
                  <a:pt x="39977" y="25934"/>
                </a:lnTo>
                <a:lnTo>
                  <a:pt x="40335" y="25098"/>
                </a:lnTo>
                <a:lnTo>
                  <a:pt x="41052" y="23305"/>
                </a:lnTo>
                <a:lnTo>
                  <a:pt x="41590" y="21512"/>
                </a:lnTo>
                <a:lnTo>
                  <a:pt x="42008" y="19600"/>
                </a:lnTo>
                <a:lnTo>
                  <a:pt x="42307" y="17688"/>
                </a:lnTo>
                <a:lnTo>
                  <a:pt x="42546" y="15477"/>
                </a:lnTo>
                <a:lnTo>
                  <a:pt x="42606" y="13266"/>
                </a:lnTo>
                <a:lnTo>
                  <a:pt x="42666" y="11055"/>
                </a:lnTo>
                <a:lnTo>
                  <a:pt x="42606" y="8784"/>
                </a:lnTo>
                <a:lnTo>
                  <a:pt x="42486" y="7709"/>
                </a:lnTo>
                <a:lnTo>
                  <a:pt x="42427" y="7111"/>
                </a:lnTo>
                <a:lnTo>
                  <a:pt x="42486" y="6573"/>
                </a:lnTo>
                <a:lnTo>
                  <a:pt x="43024" y="5558"/>
                </a:lnTo>
                <a:lnTo>
                  <a:pt x="43323" y="4781"/>
                </a:lnTo>
                <a:lnTo>
                  <a:pt x="43681" y="3645"/>
                </a:lnTo>
                <a:lnTo>
                  <a:pt x="43801" y="3108"/>
                </a:lnTo>
                <a:lnTo>
                  <a:pt x="43861" y="2570"/>
                </a:lnTo>
                <a:lnTo>
                  <a:pt x="43801" y="2211"/>
                </a:lnTo>
                <a:lnTo>
                  <a:pt x="43741" y="2032"/>
                </a:lnTo>
                <a:lnTo>
                  <a:pt x="43622" y="1912"/>
                </a:lnTo>
                <a:lnTo>
                  <a:pt x="43502" y="1673"/>
                </a:lnTo>
                <a:lnTo>
                  <a:pt x="43383" y="1434"/>
                </a:lnTo>
                <a:lnTo>
                  <a:pt x="43024" y="956"/>
                </a:lnTo>
                <a:lnTo>
                  <a:pt x="42546" y="598"/>
                </a:lnTo>
                <a:lnTo>
                  <a:pt x="41949" y="299"/>
                </a:lnTo>
                <a:lnTo>
                  <a:pt x="41351" y="120"/>
                </a:lnTo>
                <a:lnTo>
                  <a:pt x="40753" y="0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Google Shape;37;p2"/>
          <p:cNvSpPr/>
          <p:nvPr/>
        </p:nvSpPr>
        <p:spPr>
          <a:xfrm rot="-1232584">
            <a:off x="956194" y="3077566"/>
            <a:ext cx="267636" cy="288754"/>
          </a:xfrm>
          <a:custGeom>
            <a:avLst/>
            <a:gdLst/>
            <a:ahLst/>
            <a:cxnLst/>
            <a:rect l="l" t="t" r="r" b="b"/>
            <a:pathLst>
              <a:path w="9860" h="10638" extrusionOk="0">
                <a:moveTo>
                  <a:pt x="9023" y="897"/>
                </a:moveTo>
                <a:lnTo>
                  <a:pt x="8904" y="1554"/>
                </a:lnTo>
                <a:lnTo>
                  <a:pt x="8784" y="2212"/>
                </a:lnTo>
                <a:lnTo>
                  <a:pt x="8665" y="2869"/>
                </a:lnTo>
                <a:lnTo>
                  <a:pt x="8485" y="3467"/>
                </a:lnTo>
                <a:lnTo>
                  <a:pt x="8246" y="4363"/>
                </a:lnTo>
                <a:lnTo>
                  <a:pt x="7888" y="5199"/>
                </a:lnTo>
                <a:lnTo>
                  <a:pt x="7470" y="6036"/>
                </a:lnTo>
                <a:lnTo>
                  <a:pt x="6932" y="6813"/>
                </a:lnTo>
                <a:lnTo>
                  <a:pt x="6394" y="7530"/>
                </a:lnTo>
                <a:lnTo>
                  <a:pt x="5737" y="8187"/>
                </a:lnTo>
                <a:lnTo>
                  <a:pt x="4960" y="8725"/>
                </a:lnTo>
                <a:lnTo>
                  <a:pt x="4183" y="9203"/>
                </a:lnTo>
                <a:lnTo>
                  <a:pt x="3526" y="9502"/>
                </a:lnTo>
                <a:lnTo>
                  <a:pt x="2749" y="9801"/>
                </a:lnTo>
                <a:lnTo>
                  <a:pt x="2331" y="9920"/>
                </a:lnTo>
                <a:lnTo>
                  <a:pt x="1912" y="9980"/>
                </a:lnTo>
                <a:lnTo>
                  <a:pt x="1554" y="10040"/>
                </a:lnTo>
                <a:lnTo>
                  <a:pt x="1255" y="9980"/>
                </a:lnTo>
                <a:lnTo>
                  <a:pt x="1076" y="9920"/>
                </a:lnTo>
                <a:lnTo>
                  <a:pt x="1016" y="9801"/>
                </a:lnTo>
                <a:lnTo>
                  <a:pt x="956" y="9681"/>
                </a:lnTo>
                <a:lnTo>
                  <a:pt x="1016" y="9502"/>
                </a:lnTo>
                <a:lnTo>
                  <a:pt x="1195" y="9143"/>
                </a:lnTo>
                <a:lnTo>
                  <a:pt x="1494" y="8725"/>
                </a:lnTo>
                <a:lnTo>
                  <a:pt x="2271" y="7948"/>
                </a:lnTo>
                <a:lnTo>
                  <a:pt x="2928" y="7351"/>
                </a:lnTo>
                <a:lnTo>
                  <a:pt x="3585" y="6634"/>
                </a:lnTo>
                <a:lnTo>
                  <a:pt x="4303" y="5976"/>
                </a:lnTo>
                <a:lnTo>
                  <a:pt x="5737" y="4721"/>
                </a:lnTo>
                <a:lnTo>
                  <a:pt x="6274" y="4184"/>
                </a:lnTo>
                <a:lnTo>
                  <a:pt x="6514" y="3945"/>
                </a:lnTo>
                <a:lnTo>
                  <a:pt x="6693" y="3706"/>
                </a:lnTo>
                <a:lnTo>
                  <a:pt x="6753" y="3526"/>
                </a:lnTo>
                <a:lnTo>
                  <a:pt x="6753" y="3467"/>
                </a:lnTo>
                <a:lnTo>
                  <a:pt x="6693" y="3407"/>
                </a:lnTo>
                <a:lnTo>
                  <a:pt x="6394" y="3467"/>
                </a:lnTo>
                <a:lnTo>
                  <a:pt x="5916" y="3586"/>
                </a:lnTo>
                <a:lnTo>
                  <a:pt x="5199" y="3945"/>
                </a:lnTo>
                <a:lnTo>
                  <a:pt x="4482" y="4482"/>
                </a:lnTo>
                <a:lnTo>
                  <a:pt x="3705" y="5140"/>
                </a:lnTo>
                <a:lnTo>
                  <a:pt x="2988" y="5857"/>
                </a:lnTo>
                <a:lnTo>
                  <a:pt x="2271" y="6634"/>
                </a:lnTo>
                <a:lnTo>
                  <a:pt x="1673" y="7351"/>
                </a:lnTo>
                <a:lnTo>
                  <a:pt x="1136" y="8127"/>
                </a:lnTo>
                <a:lnTo>
                  <a:pt x="717" y="8785"/>
                </a:lnTo>
                <a:lnTo>
                  <a:pt x="598" y="7829"/>
                </a:lnTo>
                <a:lnTo>
                  <a:pt x="657" y="6992"/>
                </a:lnTo>
                <a:lnTo>
                  <a:pt x="837" y="6215"/>
                </a:lnTo>
                <a:lnTo>
                  <a:pt x="1136" y="5498"/>
                </a:lnTo>
                <a:lnTo>
                  <a:pt x="1494" y="4901"/>
                </a:lnTo>
                <a:lnTo>
                  <a:pt x="1972" y="4363"/>
                </a:lnTo>
                <a:lnTo>
                  <a:pt x="2570" y="3825"/>
                </a:lnTo>
                <a:lnTo>
                  <a:pt x="3167" y="3407"/>
                </a:lnTo>
                <a:lnTo>
                  <a:pt x="3825" y="2988"/>
                </a:lnTo>
                <a:lnTo>
                  <a:pt x="4542" y="2630"/>
                </a:lnTo>
                <a:lnTo>
                  <a:pt x="6035" y="2032"/>
                </a:lnTo>
                <a:lnTo>
                  <a:pt x="9023" y="897"/>
                </a:lnTo>
                <a:close/>
                <a:moveTo>
                  <a:pt x="9023" y="1"/>
                </a:moveTo>
                <a:lnTo>
                  <a:pt x="8545" y="60"/>
                </a:lnTo>
                <a:lnTo>
                  <a:pt x="8007" y="180"/>
                </a:lnTo>
                <a:lnTo>
                  <a:pt x="7410" y="359"/>
                </a:lnTo>
                <a:lnTo>
                  <a:pt x="6095" y="897"/>
                </a:lnTo>
                <a:lnTo>
                  <a:pt x="4840" y="1495"/>
                </a:lnTo>
                <a:lnTo>
                  <a:pt x="3705" y="2092"/>
                </a:lnTo>
                <a:lnTo>
                  <a:pt x="2809" y="2570"/>
                </a:lnTo>
                <a:lnTo>
                  <a:pt x="2331" y="2869"/>
                </a:lnTo>
                <a:lnTo>
                  <a:pt x="1614" y="3586"/>
                </a:lnTo>
                <a:lnTo>
                  <a:pt x="1255" y="4004"/>
                </a:lnTo>
                <a:lnTo>
                  <a:pt x="956" y="4423"/>
                </a:lnTo>
                <a:lnTo>
                  <a:pt x="717" y="4841"/>
                </a:lnTo>
                <a:lnTo>
                  <a:pt x="478" y="5259"/>
                </a:lnTo>
                <a:lnTo>
                  <a:pt x="299" y="5737"/>
                </a:lnTo>
                <a:lnTo>
                  <a:pt x="179" y="6215"/>
                </a:lnTo>
                <a:lnTo>
                  <a:pt x="60" y="6634"/>
                </a:lnTo>
                <a:lnTo>
                  <a:pt x="0" y="7112"/>
                </a:lnTo>
                <a:lnTo>
                  <a:pt x="0" y="7649"/>
                </a:lnTo>
                <a:lnTo>
                  <a:pt x="0" y="8127"/>
                </a:lnTo>
                <a:lnTo>
                  <a:pt x="60" y="8605"/>
                </a:lnTo>
                <a:lnTo>
                  <a:pt x="239" y="9083"/>
                </a:lnTo>
                <a:lnTo>
                  <a:pt x="418" y="9562"/>
                </a:lnTo>
                <a:lnTo>
                  <a:pt x="657" y="10040"/>
                </a:lnTo>
                <a:lnTo>
                  <a:pt x="478" y="10099"/>
                </a:lnTo>
                <a:lnTo>
                  <a:pt x="418" y="10219"/>
                </a:lnTo>
                <a:lnTo>
                  <a:pt x="418" y="10398"/>
                </a:lnTo>
                <a:lnTo>
                  <a:pt x="478" y="10518"/>
                </a:lnTo>
                <a:lnTo>
                  <a:pt x="598" y="10577"/>
                </a:lnTo>
                <a:lnTo>
                  <a:pt x="837" y="10637"/>
                </a:lnTo>
                <a:lnTo>
                  <a:pt x="2032" y="10637"/>
                </a:lnTo>
                <a:lnTo>
                  <a:pt x="3287" y="10398"/>
                </a:lnTo>
                <a:lnTo>
                  <a:pt x="4064" y="10159"/>
                </a:lnTo>
                <a:lnTo>
                  <a:pt x="4960" y="9741"/>
                </a:lnTo>
                <a:lnTo>
                  <a:pt x="5796" y="9203"/>
                </a:lnTo>
                <a:lnTo>
                  <a:pt x="6514" y="8546"/>
                </a:lnTo>
                <a:lnTo>
                  <a:pt x="7231" y="7829"/>
                </a:lnTo>
                <a:lnTo>
                  <a:pt x="7768" y="7112"/>
                </a:lnTo>
                <a:lnTo>
                  <a:pt x="8306" y="6215"/>
                </a:lnTo>
                <a:lnTo>
                  <a:pt x="8784" y="5319"/>
                </a:lnTo>
                <a:lnTo>
                  <a:pt x="9262" y="4303"/>
                </a:lnTo>
                <a:lnTo>
                  <a:pt x="9621" y="3287"/>
                </a:lnTo>
                <a:lnTo>
                  <a:pt x="9800" y="2212"/>
                </a:lnTo>
                <a:lnTo>
                  <a:pt x="9860" y="1734"/>
                </a:lnTo>
                <a:lnTo>
                  <a:pt x="9860" y="1256"/>
                </a:lnTo>
                <a:lnTo>
                  <a:pt x="9860" y="778"/>
                </a:lnTo>
                <a:lnTo>
                  <a:pt x="9740" y="299"/>
                </a:lnTo>
                <a:lnTo>
                  <a:pt x="9740" y="180"/>
                </a:lnTo>
                <a:lnTo>
                  <a:pt x="9621" y="120"/>
                </a:lnTo>
                <a:lnTo>
                  <a:pt x="9382" y="1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Google Shape;38;p2"/>
          <p:cNvSpPr/>
          <p:nvPr/>
        </p:nvSpPr>
        <p:spPr>
          <a:xfrm rot="-2062504">
            <a:off x="499387" y="2832699"/>
            <a:ext cx="348730" cy="893729"/>
          </a:xfrm>
          <a:custGeom>
            <a:avLst/>
            <a:gdLst/>
            <a:ahLst/>
            <a:cxnLst/>
            <a:rect l="l" t="t" r="r" b="b"/>
            <a:pathLst>
              <a:path w="12848" h="32927" extrusionOk="0">
                <a:moveTo>
                  <a:pt x="3825" y="1017"/>
                </a:moveTo>
                <a:lnTo>
                  <a:pt x="3944" y="1256"/>
                </a:lnTo>
                <a:lnTo>
                  <a:pt x="4004" y="1495"/>
                </a:lnTo>
                <a:lnTo>
                  <a:pt x="4004" y="2152"/>
                </a:lnTo>
                <a:lnTo>
                  <a:pt x="4004" y="2750"/>
                </a:lnTo>
                <a:lnTo>
                  <a:pt x="4004" y="3347"/>
                </a:lnTo>
                <a:lnTo>
                  <a:pt x="4183" y="4961"/>
                </a:lnTo>
                <a:lnTo>
                  <a:pt x="4362" y="6574"/>
                </a:lnTo>
                <a:lnTo>
                  <a:pt x="4840" y="9681"/>
                </a:lnTo>
                <a:lnTo>
                  <a:pt x="5319" y="12729"/>
                </a:lnTo>
                <a:lnTo>
                  <a:pt x="4123" y="11653"/>
                </a:lnTo>
                <a:lnTo>
                  <a:pt x="2869" y="10578"/>
                </a:lnTo>
                <a:lnTo>
                  <a:pt x="2151" y="10100"/>
                </a:lnTo>
                <a:lnTo>
                  <a:pt x="1733" y="9801"/>
                </a:lnTo>
                <a:lnTo>
                  <a:pt x="1554" y="9622"/>
                </a:lnTo>
                <a:lnTo>
                  <a:pt x="1494" y="9502"/>
                </a:lnTo>
                <a:lnTo>
                  <a:pt x="1434" y="9323"/>
                </a:lnTo>
                <a:lnTo>
                  <a:pt x="1494" y="9084"/>
                </a:lnTo>
                <a:lnTo>
                  <a:pt x="1614" y="8606"/>
                </a:lnTo>
                <a:lnTo>
                  <a:pt x="1853" y="7709"/>
                </a:lnTo>
                <a:lnTo>
                  <a:pt x="2271" y="5976"/>
                </a:lnTo>
                <a:lnTo>
                  <a:pt x="2749" y="4303"/>
                </a:lnTo>
                <a:lnTo>
                  <a:pt x="3825" y="1017"/>
                </a:lnTo>
                <a:close/>
                <a:moveTo>
                  <a:pt x="4542" y="1973"/>
                </a:moveTo>
                <a:lnTo>
                  <a:pt x="5079" y="2690"/>
                </a:lnTo>
                <a:lnTo>
                  <a:pt x="5617" y="3467"/>
                </a:lnTo>
                <a:lnTo>
                  <a:pt x="6693" y="5020"/>
                </a:lnTo>
                <a:lnTo>
                  <a:pt x="7589" y="6574"/>
                </a:lnTo>
                <a:lnTo>
                  <a:pt x="8486" y="8247"/>
                </a:lnTo>
                <a:lnTo>
                  <a:pt x="9203" y="9920"/>
                </a:lnTo>
                <a:lnTo>
                  <a:pt x="9621" y="10757"/>
                </a:lnTo>
                <a:lnTo>
                  <a:pt x="9800" y="11175"/>
                </a:lnTo>
                <a:lnTo>
                  <a:pt x="9860" y="11534"/>
                </a:lnTo>
                <a:lnTo>
                  <a:pt x="9800" y="11952"/>
                </a:lnTo>
                <a:lnTo>
                  <a:pt x="9621" y="12251"/>
                </a:lnTo>
                <a:lnTo>
                  <a:pt x="9083" y="12968"/>
                </a:lnTo>
                <a:lnTo>
                  <a:pt x="7888" y="14581"/>
                </a:lnTo>
                <a:lnTo>
                  <a:pt x="6633" y="16254"/>
                </a:lnTo>
                <a:lnTo>
                  <a:pt x="6334" y="14521"/>
                </a:lnTo>
                <a:lnTo>
                  <a:pt x="6095" y="12789"/>
                </a:lnTo>
                <a:lnTo>
                  <a:pt x="5617" y="9203"/>
                </a:lnTo>
                <a:lnTo>
                  <a:pt x="5139" y="5558"/>
                </a:lnTo>
                <a:lnTo>
                  <a:pt x="4840" y="3766"/>
                </a:lnTo>
                <a:lnTo>
                  <a:pt x="4542" y="1973"/>
                </a:lnTo>
                <a:close/>
                <a:moveTo>
                  <a:pt x="1375" y="9980"/>
                </a:moveTo>
                <a:lnTo>
                  <a:pt x="2630" y="11354"/>
                </a:lnTo>
                <a:lnTo>
                  <a:pt x="3944" y="12609"/>
                </a:lnTo>
                <a:lnTo>
                  <a:pt x="4601" y="13267"/>
                </a:lnTo>
                <a:lnTo>
                  <a:pt x="5139" y="13864"/>
                </a:lnTo>
                <a:lnTo>
                  <a:pt x="5319" y="14163"/>
                </a:lnTo>
                <a:lnTo>
                  <a:pt x="5498" y="14521"/>
                </a:lnTo>
                <a:lnTo>
                  <a:pt x="5677" y="14940"/>
                </a:lnTo>
                <a:lnTo>
                  <a:pt x="5737" y="15418"/>
                </a:lnTo>
                <a:lnTo>
                  <a:pt x="6394" y="18884"/>
                </a:lnTo>
                <a:lnTo>
                  <a:pt x="7111" y="22290"/>
                </a:lnTo>
                <a:lnTo>
                  <a:pt x="3406" y="20198"/>
                </a:lnTo>
                <a:lnTo>
                  <a:pt x="2570" y="19780"/>
                </a:lnTo>
                <a:lnTo>
                  <a:pt x="2151" y="19541"/>
                </a:lnTo>
                <a:lnTo>
                  <a:pt x="1793" y="19302"/>
                </a:lnTo>
                <a:lnTo>
                  <a:pt x="1375" y="19003"/>
                </a:lnTo>
                <a:lnTo>
                  <a:pt x="1195" y="18824"/>
                </a:lnTo>
                <a:lnTo>
                  <a:pt x="1136" y="18704"/>
                </a:lnTo>
                <a:lnTo>
                  <a:pt x="1016" y="18346"/>
                </a:lnTo>
                <a:lnTo>
                  <a:pt x="956" y="17689"/>
                </a:lnTo>
                <a:lnTo>
                  <a:pt x="897" y="16732"/>
                </a:lnTo>
                <a:lnTo>
                  <a:pt x="837" y="15776"/>
                </a:lnTo>
                <a:lnTo>
                  <a:pt x="897" y="13864"/>
                </a:lnTo>
                <a:lnTo>
                  <a:pt x="1076" y="11892"/>
                </a:lnTo>
                <a:lnTo>
                  <a:pt x="1375" y="9980"/>
                </a:lnTo>
                <a:close/>
                <a:moveTo>
                  <a:pt x="10218" y="12669"/>
                </a:moveTo>
                <a:lnTo>
                  <a:pt x="10577" y="13864"/>
                </a:lnTo>
                <a:lnTo>
                  <a:pt x="10936" y="15059"/>
                </a:lnTo>
                <a:lnTo>
                  <a:pt x="11294" y="16613"/>
                </a:lnTo>
                <a:lnTo>
                  <a:pt x="11593" y="18286"/>
                </a:lnTo>
                <a:lnTo>
                  <a:pt x="11712" y="19123"/>
                </a:lnTo>
                <a:lnTo>
                  <a:pt x="11832" y="19959"/>
                </a:lnTo>
                <a:lnTo>
                  <a:pt x="11832" y="20796"/>
                </a:lnTo>
                <a:lnTo>
                  <a:pt x="11772" y="21573"/>
                </a:lnTo>
                <a:lnTo>
                  <a:pt x="11712" y="22110"/>
                </a:lnTo>
                <a:lnTo>
                  <a:pt x="11593" y="22349"/>
                </a:lnTo>
                <a:lnTo>
                  <a:pt x="11473" y="22469"/>
                </a:lnTo>
                <a:lnTo>
                  <a:pt x="11175" y="22827"/>
                </a:lnTo>
                <a:lnTo>
                  <a:pt x="10696" y="23246"/>
                </a:lnTo>
                <a:lnTo>
                  <a:pt x="9621" y="24321"/>
                </a:lnTo>
                <a:lnTo>
                  <a:pt x="9143" y="24859"/>
                </a:lnTo>
                <a:lnTo>
                  <a:pt x="8665" y="25457"/>
                </a:lnTo>
                <a:lnTo>
                  <a:pt x="7828" y="21871"/>
                </a:lnTo>
                <a:lnTo>
                  <a:pt x="7051" y="18286"/>
                </a:lnTo>
                <a:lnTo>
                  <a:pt x="6872" y="17449"/>
                </a:lnTo>
                <a:lnTo>
                  <a:pt x="6812" y="17210"/>
                </a:lnTo>
                <a:lnTo>
                  <a:pt x="6812" y="16912"/>
                </a:lnTo>
                <a:lnTo>
                  <a:pt x="6872" y="16673"/>
                </a:lnTo>
                <a:lnTo>
                  <a:pt x="6992" y="16434"/>
                </a:lnTo>
                <a:lnTo>
                  <a:pt x="7231" y="16135"/>
                </a:lnTo>
                <a:lnTo>
                  <a:pt x="7470" y="15836"/>
                </a:lnTo>
                <a:lnTo>
                  <a:pt x="8904" y="14282"/>
                </a:lnTo>
                <a:lnTo>
                  <a:pt x="10218" y="12669"/>
                </a:lnTo>
                <a:close/>
                <a:moveTo>
                  <a:pt x="1375" y="19959"/>
                </a:moveTo>
                <a:lnTo>
                  <a:pt x="1972" y="20437"/>
                </a:lnTo>
                <a:lnTo>
                  <a:pt x="2689" y="20915"/>
                </a:lnTo>
                <a:lnTo>
                  <a:pt x="4064" y="21692"/>
                </a:lnTo>
                <a:lnTo>
                  <a:pt x="5498" y="22469"/>
                </a:lnTo>
                <a:lnTo>
                  <a:pt x="6215" y="22887"/>
                </a:lnTo>
                <a:lnTo>
                  <a:pt x="6812" y="23365"/>
                </a:lnTo>
                <a:lnTo>
                  <a:pt x="7111" y="23604"/>
                </a:lnTo>
                <a:lnTo>
                  <a:pt x="7290" y="23903"/>
                </a:lnTo>
                <a:lnTo>
                  <a:pt x="7529" y="24202"/>
                </a:lnTo>
                <a:lnTo>
                  <a:pt x="7709" y="24620"/>
                </a:lnTo>
                <a:lnTo>
                  <a:pt x="8007" y="25516"/>
                </a:lnTo>
                <a:lnTo>
                  <a:pt x="8247" y="26473"/>
                </a:lnTo>
                <a:lnTo>
                  <a:pt x="8665" y="28504"/>
                </a:lnTo>
                <a:lnTo>
                  <a:pt x="8844" y="29401"/>
                </a:lnTo>
                <a:lnTo>
                  <a:pt x="9023" y="30177"/>
                </a:lnTo>
                <a:lnTo>
                  <a:pt x="9023" y="30177"/>
                </a:lnTo>
                <a:lnTo>
                  <a:pt x="6633" y="27847"/>
                </a:lnTo>
                <a:lnTo>
                  <a:pt x="5498" y="26652"/>
                </a:lnTo>
                <a:lnTo>
                  <a:pt x="4362" y="25397"/>
                </a:lnTo>
                <a:lnTo>
                  <a:pt x="3466" y="24142"/>
                </a:lnTo>
                <a:lnTo>
                  <a:pt x="2988" y="23485"/>
                </a:lnTo>
                <a:lnTo>
                  <a:pt x="2570" y="22827"/>
                </a:lnTo>
                <a:lnTo>
                  <a:pt x="2211" y="22110"/>
                </a:lnTo>
                <a:lnTo>
                  <a:pt x="1912" y="21453"/>
                </a:lnTo>
                <a:lnTo>
                  <a:pt x="1614" y="20676"/>
                </a:lnTo>
                <a:lnTo>
                  <a:pt x="1375" y="19959"/>
                </a:lnTo>
                <a:close/>
                <a:moveTo>
                  <a:pt x="11832" y="23485"/>
                </a:moveTo>
                <a:lnTo>
                  <a:pt x="11712" y="25636"/>
                </a:lnTo>
                <a:lnTo>
                  <a:pt x="11473" y="27727"/>
                </a:lnTo>
                <a:lnTo>
                  <a:pt x="11055" y="29759"/>
                </a:lnTo>
                <a:lnTo>
                  <a:pt x="10577" y="31850"/>
                </a:lnTo>
                <a:lnTo>
                  <a:pt x="10278" y="31432"/>
                </a:lnTo>
                <a:lnTo>
                  <a:pt x="9979" y="30835"/>
                </a:lnTo>
                <a:lnTo>
                  <a:pt x="9740" y="30237"/>
                </a:lnTo>
                <a:lnTo>
                  <a:pt x="9501" y="29520"/>
                </a:lnTo>
                <a:lnTo>
                  <a:pt x="9203" y="28086"/>
                </a:lnTo>
                <a:lnTo>
                  <a:pt x="9083" y="27429"/>
                </a:lnTo>
                <a:lnTo>
                  <a:pt x="9023" y="26891"/>
                </a:lnTo>
                <a:lnTo>
                  <a:pt x="9023" y="26293"/>
                </a:lnTo>
                <a:lnTo>
                  <a:pt x="9023" y="26114"/>
                </a:lnTo>
                <a:lnTo>
                  <a:pt x="9083" y="25994"/>
                </a:lnTo>
                <a:lnTo>
                  <a:pt x="9382" y="25755"/>
                </a:lnTo>
                <a:lnTo>
                  <a:pt x="9920" y="25337"/>
                </a:lnTo>
                <a:lnTo>
                  <a:pt x="10876" y="24441"/>
                </a:lnTo>
                <a:lnTo>
                  <a:pt x="11832" y="23485"/>
                </a:lnTo>
                <a:close/>
                <a:moveTo>
                  <a:pt x="3526" y="1"/>
                </a:moveTo>
                <a:lnTo>
                  <a:pt x="3586" y="61"/>
                </a:lnTo>
                <a:lnTo>
                  <a:pt x="3586" y="120"/>
                </a:lnTo>
                <a:lnTo>
                  <a:pt x="3586" y="479"/>
                </a:lnTo>
                <a:lnTo>
                  <a:pt x="3466" y="897"/>
                </a:lnTo>
                <a:lnTo>
                  <a:pt x="3287" y="1375"/>
                </a:lnTo>
                <a:lnTo>
                  <a:pt x="2809" y="2391"/>
                </a:lnTo>
                <a:lnTo>
                  <a:pt x="2570" y="2989"/>
                </a:lnTo>
                <a:lnTo>
                  <a:pt x="1853" y="4841"/>
                </a:lnTo>
                <a:lnTo>
                  <a:pt x="1315" y="6813"/>
                </a:lnTo>
                <a:lnTo>
                  <a:pt x="956" y="8247"/>
                </a:lnTo>
                <a:lnTo>
                  <a:pt x="658" y="9681"/>
                </a:lnTo>
                <a:lnTo>
                  <a:pt x="419" y="11115"/>
                </a:lnTo>
                <a:lnTo>
                  <a:pt x="239" y="12609"/>
                </a:lnTo>
                <a:lnTo>
                  <a:pt x="60" y="14521"/>
                </a:lnTo>
                <a:lnTo>
                  <a:pt x="0" y="15478"/>
                </a:lnTo>
                <a:lnTo>
                  <a:pt x="60" y="16434"/>
                </a:lnTo>
                <a:lnTo>
                  <a:pt x="120" y="17330"/>
                </a:lnTo>
                <a:lnTo>
                  <a:pt x="180" y="18226"/>
                </a:lnTo>
                <a:lnTo>
                  <a:pt x="359" y="19063"/>
                </a:lnTo>
                <a:lnTo>
                  <a:pt x="538" y="19899"/>
                </a:lnTo>
                <a:lnTo>
                  <a:pt x="777" y="20736"/>
                </a:lnTo>
                <a:lnTo>
                  <a:pt x="1076" y="21573"/>
                </a:lnTo>
                <a:lnTo>
                  <a:pt x="1375" y="22409"/>
                </a:lnTo>
                <a:lnTo>
                  <a:pt x="1793" y="23246"/>
                </a:lnTo>
                <a:lnTo>
                  <a:pt x="2211" y="24023"/>
                </a:lnTo>
                <a:lnTo>
                  <a:pt x="2689" y="24799"/>
                </a:lnTo>
                <a:lnTo>
                  <a:pt x="3227" y="25636"/>
                </a:lnTo>
                <a:lnTo>
                  <a:pt x="3825" y="26413"/>
                </a:lnTo>
                <a:lnTo>
                  <a:pt x="5020" y="27847"/>
                </a:lnTo>
                <a:lnTo>
                  <a:pt x="6215" y="29221"/>
                </a:lnTo>
                <a:lnTo>
                  <a:pt x="7529" y="30596"/>
                </a:lnTo>
                <a:lnTo>
                  <a:pt x="8187" y="31193"/>
                </a:lnTo>
                <a:lnTo>
                  <a:pt x="8904" y="31850"/>
                </a:lnTo>
                <a:lnTo>
                  <a:pt x="9083" y="32030"/>
                </a:lnTo>
                <a:lnTo>
                  <a:pt x="9382" y="32329"/>
                </a:lnTo>
                <a:lnTo>
                  <a:pt x="9621" y="32627"/>
                </a:lnTo>
                <a:lnTo>
                  <a:pt x="9800" y="32807"/>
                </a:lnTo>
                <a:lnTo>
                  <a:pt x="10099" y="32926"/>
                </a:lnTo>
                <a:lnTo>
                  <a:pt x="10159" y="32926"/>
                </a:lnTo>
                <a:lnTo>
                  <a:pt x="10278" y="32807"/>
                </a:lnTo>
                <a:lnTo>
                  <a:pt x="10577" y="32687"/>
                </a:lnTo>
                <a:lnTo>
                  <a:pt x="10876" y="32627"/>
                </a:lnTo>
                <a:lnTo>
                  <a:pt x="11115" y="32508"/>
                </a:lnTo>
                <a:lnTo>
                  <a:pt x="11294" y="32329"/>
                </a:lnTo>
                <a:lnTo>
                  <a:pt x="11414" y="32149"/>
                </a:lnTo>
                <a:lnTo>
                  <a:pt x="11593" y="31671"/>
                </a:lnTo>
                <a:lnTo>
                  <a:pt x="11772" y="30954"/>
                </a:lnTo>
                <a:lnTo>
                  <a:pt x="12190" y="28982"/>
                </a:lnTo>
                <a:lnTo>
                  <a:pt x="12549" y="26951"/>
                </a:lnTo>
                <a:lnTo>
                  <a:pt x="12728" y="24919"/>
                </a:lnTo>
                <a:lnTo>
                  <a:pt x="12848" y="22887"/>
                </a:lnTo>
                <a:lnTo>
                  <a:pt x="12788" y="20856"/>
                </a:lnTo>
                <a:lnTo>
                  <a:pt x="12609" y="18824"/>
                </a:lnTo>
                <a:lnTo>
                  <a:pt x="12310" y="16792"/>
                </a:lnTo>
                <a:lnTo>
                  <a:pt x="11892" y="14820"/>
                </a:lnTo>
                <a:lnTo>
                  <a:pt x="11354" y="12669"/>
                </a:lnTo>
                <a:lnTo>
                  <a:pt x="10995" y="11593"/>
                </a:lnTo>
                <a:lnTo>
                  <a:pt x="10637" y="10578"/>
                </a:lnTo>
                <a:lnTo>
                  <a:pt x="10218" y="9562"/>
                </a:lnTo>
                <a:lnTo>
                  <a:pt x="9800" y="8546"/>
                </a:lnTo>
                <a:lnTo>
                  <a:pt x="9322" y="7530"/>
                </a:lnTo>
                <a:lnTo>
                  <a:pt x="8784" y="6514"/>
                </a:lnTo>
                <a:lnTo>
                  <a:pt x="7828" y="4781"/>
                </a:lnTo>
                <a:lnTo>
                  <a:pt x="7231" y="3766"/>
                </a:lnTo>
                <a:lnTo>
                  <a:pt x="6633" y="2809"/>
                </a:lnTo>
                <a:lnTo>
                  <a:pt x="5916" y="1853"/>
                </a:lnTo>
                <a:lnTo>
                  <a:pt x="5139" y="1077"/>
                </a:lnTo>
                <a:lnTo>
                  <a:pt x="4781" y="718"/>
                </a:lnTo>
                <a:lnTo>
                  <a:pt x="4362" y="419"/>
                </a:lnTo>
                <a:lnTo>
                  <a:pt x="3944" y="180"/>
                </a:lnTo>
                <a:lnTo>
                  <a:pt x="3526" y="1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734338" y="402317"/>
            <a:ext cx="556340" cy="424970"/>
          </a:xfrm>
          <a:custGeom>
            <a:avLst/>
            <a:gdLst/>
            <a:ahLst/>
            <a:cxnLst/>
            <a:rect l="l" t="t" r="r" b="b"/>
            <a:pathLst>
              <a:path w="20497" h="15657" extrusionOk="0">
                <a:moveTo>
                  <a:pt x="5199" y="1793"/>
                </a:moveTo>
                <a:lnTo>
                  <a:pt x="3944" y="1853"/>
                </a:lnTo>
                <a:lnTo>
                  <a:pt x="3347" y="1912"/>
                </a:lnTo>
                <a:lnTo>
                  <a:pt x="2809" y="2032"/>
                </a:lnTo>
                <a:lnTo>
                  <a:pt x="2451" y="2152"/>
                </a:lnTo>
                <a:lnTo>
                  <a:pt x="2331" y="2271"/>
                </a:lnTo>
                <a:lnTo>
                  <a:pt x="2271" y="2391"/>
                </a:lnTo>
                <a:lnTo>
                  <a:pt x="2331" y="2510"/>
                </a:lnTo>
                <a:lnTo>
                  <a:pt x="2510" y="2630"/>
                </a:lnTo>
                <a:lnTo>
                  <a:pt x="2690" y="2689"/>
                </a:lnTo>
                <a:lnTo>
                  <a:pt x="2929" y="2749"/>
                </a:lnTo>
                <a:lnTo>
                  <a:pt x="3586" y="2689"/>
                </a:lnTo>
                <a:lnTo>
                  <a:pt x="4303" y="2570"/>
                </a:lnTo>
                <a:lnTo>
                  <a:pt x="5020" y="2391"/>
                </a:lnTo>
                <a:lnTo>
                  <a:pt x="5558" y="2152"/>
                </a:lnTo>
                <a:lnTo>
                  <a:pt x="5916" y="1972"/>
                </a:lnTo>
                <a:lnTo>
                  <a:pt x="5916" y="1912"/>
                </a:lnTo>
                <a:lnTo>
                  <a:pt x="5916" y="1853"/>
                </a:lnTo>
                <a:lnTo>
                  <a:pt x="5618" y="1793"/>
                </a:lnTo>
                <a:close/>
                <a:moveTo>
                  <a:pt x="5618" y="777"/>
                </a:moveTo>
                <a:lnTo>
                  <a:pt x="6275" y="837"/>
                </a:lnTo>
                <a:lnTo>
                  <a:pt x="6872" y="1076"/>
                </a:lnTo>
                <a:lnTo>
                  <a:pt x="7111" y="1195"/>
                </a:lnTo>
                <a:lnTo>
                  <a:pt x="7350" y="1375"/>
                </a:lnTo>
                <a:lnTo>
                  <a:pt x="7590" y="1554"/>
                </a:lnTo>
                <a:lnTo>
                  <a:pt x="7769" y="1793"/>
                </a:lnTo>
                <a:lnTo>
                  <a:pt x="7888" y="2032"/>
                </a:lnTo>
                <a:lnTo>
                  <a:pt x="8008" y="2331"/>
                </a:lnTo>
                <a:lnTo>
                  <a:pt x="8127" y="2630"/>
                </a:lnTo>
                <a:lnTo>
                  <a:pt x="8127" y="2988"/>
                </a:lnTo>
                <a:lnTo>
                  <a:pt x="8127" y="3347"/>
                </a:lnTo>
                <a:lnTo>
                  <a:pt x="8068" y="3705"/>
                </a:lnTo>
                <a:lnTo>
                  <a:pt x="8008" y="4004"/>
                </a:lnTo>
                <a:lnTo>
                  <a:pt x="7888" y="4303"/>
                </a:lnTo>
                <a:lnTo>
                  <a:pt x="7590" y="4900"/>
                </a:lnTo>
                <a:lnTo>
                  <a:pt x="7171" y="5378"/>
                </a:lnTo>
                <a:lnTo>
                  <a:pt x="6633" y="5737"/>
                </a:lnTo>
                <a:lnTo>
                  <a:pt x="6096" y="6095"/>
                </a:lnTo>
                <a:lnTo>
                  <a:pt x="5438" y="6334"/>
                </a:lnTo>
                <a:lnTo>
                  <a:pt x="4841" y="6514"/>
                </a:lnTo>
                <a:lnTo>
                  <a:pt x="4183" y="6573"/>
                </a:lnTo>
                <a:lnTo>
                  <a:pt x="3526" y="6514"/>
                </a:lnTo>
                <a:lnTo>
                  <a:pt x="2869" y="6394"/>
                </a:lnTo>
                <a:lnTo>
                  <a:pt x="2331" y="6215"/>
                </a:lnTo>
                <a:lnTo>
                  <a:pt x="1853" y="5856"/>
                </a:lnTo>
                <a:lnTo>
                  <a:pt x="1614" y="5677"/>
                </a:lnTo>
                <a:lnTo>
                  <a:pt x="1435" y="5438"/>
                </a:lnTo>
                <a:lnTo>
                  <a:pt x="1255" y="5199"/>
                </a:lnTo>
                <a:lnTo>
                  <a:pt x="1076" y="4900"/>
                </a:lnTo>
                <a:lnTo>
                  <a:pt x="1016" y="4601"/>
                </a:lnTo>
                <a:lnTo>
                  <a:pt x="897" y="4243"/>
                </a:lnTo>
                <a:lnTo>
                  <a:pt x="897" y="3944"/>
                </a:lnTo>
                <a:lnTo>
                  <a:pt x="897" y="3645"/>
                </a:lnTo>
                <a:lnTo>
                  <a:pt x="957" y="3347"/>
                </a:lnTo>
                <a:lnTo>
                  <a:pt x="1016" y="3048"/>
                </a:lnTo>
                <a:lnTo>
                  <a:pt x="1196" y="2749"/>
                </a:lnTo>
                <a:lnTo>
                  <a:pt x="1375" y="2510"/>
                </a:lnTo>
                <a:lnTo>
                  <a:pt x="1793" y="2032"/>
                </a:lnTo>
                <a:lnTo>
                  <a:pt x="2271" y="1614"/>
                </a:lnTo>
                <a:lnTo>
                  <a:pt x="2929" y="1315"/>
                </a:lnTo>
                <a:lnTo>
                  <a:pt x="3586" y="1016"/>
                </a:lnTo>
                <a:lnTo>
                  <a:pt x="4243" y="837"/>
                </a:lnTo>
                <a:lnTo>
                  <a:pt x="4960" y="777"/>
                </a:lnTo>
                <a:close/>
                <a:moveTo>
                  <a:pt x="4721" y="0"/>
                </a:moveTo>
                <a:lnTo>
                  <a:pt x="4243" y="60"/>
                </a:lnTo>
                <a:lnTo>
                  <a:pt x="3885" y="120"/>
                </a:lnTo>
                <a:lnTo>
                  <a:pt x="3765" y="180"/>
                </a:lnTo>
                <a:lnTo>
                  <a:pt x="3705" y="299"/>
                </a:lnTo>
                <a:lnTo>
                  <a:pt x="3765" y="359"/>
                </a:lnTo>
                <a:lnTo>
                  <a:pt x="3825" y="478"/>
                </a:lnTo>
                <a:lnTo>
                  <a:pt x="3227" y="598"/>
                </a:lnTo>
                <a:lnTo>
                  <a:pt x="2570" y="777"/>
                </a:lnTo>
                <a:lnTo>
                  <a:pt x="2032" y="1016"/>
                </a:lnTo>
                <a:lnTo>
                  <a:pt x="1554" y="1315"/>
                </a:lnTo>
                <a:lnTo>
                  <a:pt x="1076" y="1733"/>
                </a:lnTo>
                <a:lnTo>
                  <a:pt x="718" y="2152"/>
                </a:lnTo>
                <a:lnTo>
                  <a:pt x="419" y="2630"/>
                </a:lnTo>
                <a:lnTo>
                  <a:pt x="180" y="3108"/>
                </a:lnTo>
                <a:lnTo>
                  <a:pt x="60" y="3645"/>
                </a:lnTo>
                <a:lnTo>
                  <a:pt x="1" y="4123"/>
                </a:lnTo>
                <a:lnTo>
                  <a:pt x="60" y="4661"/>
                </a:lnTo>
                <a:lnTo>
                  <a:pt x="180" y="5139"/>
                </a:lnTo>
                <a:lnTo>
                  <a:pt x="479" y="5617"/>
                </a:lnTo>
                <a:lnTo>
                  <a:pt x="837" y="6095"/>
                </a:lnTo>
                <a:lnTo>
                  <a:pt x="1375" y="6454"/>
                </a:lnTo>
                <a:lnTo>
                  <a:pt x="1973" y="6812"/>
                </a:lnTo>
                <a:lnTo>
                  <a:pt x="2570" y="7051"/>
                </a:lnTo>
                <a:lnTo>
                  <a:pt x="3168" y="7171"/>
                </a:lnTo>
                <a:lnTo>
                  <a:pt x="3765" y="7290"/>
                </a:lnTo>
                <a:lnTo>
                  <a:pt x="4901" y="7290"/>
                </a:lnTo>
                <a:lnTo>
                  <a:pt x="5438" y="7171"/>
                </a:lnTo>
                <a:lnTo>
                  <a:pt x="5976" y="6992"/>
                </a:lnTo>
                <a:lnTo>
                  <a:pt x="6514" y="6753"/>
                </a:lnTo>
                <a:lnTo>
                  <a:pt x="6992" y="6514"/>
                </a:lnTo>
                <a:lnTo>
                  <a:pt x="7410" y="6155"/>
                </a:lnTo>
                <a:lnTo>
                  <a:pt x="7829" y="5797"/>
                </a:lnTo>
                <a:lnTo>
                  <a:pt x="8127" y="5319"/>
                </a:lnTo>
                <a:lnTo>
                  <a:pt x="8426" y="4840"/>
                </a:lnTo>
                <a:lnTo>
                  <a:pt x="8605" y="4303"/>
                </a:lnTo>
                <a:lnTo>
                  <a:pt x="8725" y="3645"/>
                </a:lnTo>
                <a:lnTo>
                  <a:pt x="8785" y="3048"/>
                </a:lnTo>
                <a:lnTo>
                  <a:pt x="8785" y="2450"/>
                </a:lnTo>
                <a:lnTo>
                  <a:pt x="8665" y="1912"/>
                </a:lnTo>
                <a:lnTo>
                  <a:pt x="8426" y="1434"/>
                </a:lnTo>
                <a:lnTo>
                  <a:pt x="8127" y="1016"/>
                </a:lnTo>
                <a:lnTo>
                  <a:pt x="7769" y="717"/>
                </a:lnTo>
                <a:lnTo>
                  <a:pt x="7350" y="419"/>
                </a:lnTo>
                <a:lnTo>
                  <a:pt x="6872" y="180"/>
                </a:lnTo>
                <a:lnTo>
                  <a:pt x="6335" y="60"/>
                </a:lnTo>
                <a:lnTo>
                  <a:pt x="5737" y="0"/>
                </a:lnTo>
                <a:close/>
                <a:moveTo>
                  <a:pt x="16553" y="7290"/>
                </a:moveTo>
                <a:lnTo>
                  <a:pt x="16254" y="7410"/>
                </a:lnTo>
                <a:lnTo>
                  <a:pt x="16075" y="7470"/>
                </a:lnTo>
                <a:lnTo>
                  <a:pt x="15895" y="7649"/>
                </a:lnTo>
                <a:lnTo>
                  <a:pt x="15776" y="7768"/>
                </a:lnTo>
                <a:lnTo>
                  <a:pt x="15716" y="7948"/>
                </a:lnTo>
                <a:lnTo>
                  <a:pt x="15716" y="8127"/>
                </a:lnTo>
                <a:lnTo>
                  <a:pt x="15776" y="8366"/>
                </a:lnTo>
                <a:lnTo>
                  <a:pt x="15836" y="8545"/>
                </a:lnTo>
                <a:lnTo>
                  <a:pt x="16015" y="8904"/>
                </a:lnTo>
                <a:lnTo>
                  <a:pt x="16374" y="9203"/>
                </a:lnTo>
                <a:lnTo>
                  <a:pt x="16613" y="9322"/>
                </a:lnTo>
                <a:lnTo>
                  <a:pt x="16792" y="9442"/>
                </a:lnTo>
                <a:lnTo>
                  <a:pt x="17031" y="9442"/>
                </a:lnTo>
                <a:lnTo>
                  <a:pt x="17270" y="9501"/>
                </a:lnTo>
                <a:lnTo>
                  <a:pt x="17628" y="9442"/>
                </a:lnTo>
                <a:lnTo>
                  <a:pt x="17867" y="9322"/>
                </a:lnTo>
                <a:lnTo>
                  <a:pt x="18047" y="9203"/>
                </a:lnTo>
                <a:lnTo>
                  <a:pt x="18166" y="9083"/>
                </a:lnTo>
                <a:lnTo>
                  <a:pt x="18226" y="8904"/>
                </a:lnTo>
                <a:lnTo>
                  <a:pt x="18226" y="8665"/>
                </a:lnTo>
                <a:lnTo>
                  <a:pt x="18166" y="8486"/>
                </a:lnTo>
                <a:lnTo>
                  <a:pt x="18106" y="8247"/>
                </a:lnTo>
                <a:lnTo>
                  <a:pt x="17808" y="7888"/>
                </a:lnTo>
                <a:lnTo>
                  <a:pt x="17449" y="7529"/>
                </a:lnTo>
                <a:lnTo>
                  <a:pt x="17210" y="7410"/>
                </a:lnTo>
                <a:lnTo>
                  <a:pt x="17031" y="7350"/>
                </a:lnTo>
                <a:lnTo>
                  <a:pt x="16792" y="7290"/>
                </a:lnTo>
                <a:close/>
                <a:moveTo>
                  <a:pt x="16374" y="6215"/>
                </a:moveTo>
                <a:lnTo>
                  <a:pt x="16732" y="6275"/>
                </a:lnTo>
                <a:lnTo>
                  <a:pt x="17031" y="6334"/>
                </a:lnTo>
                <a:lnTo>
                  <a:pt x="17748" y="6633"/>
                </a:lnTo>
                <a:lnTo>
                  <a:pt x="18345" y="6992"/>
                </a:lnTo>
                <a:lnTo>
                  <a:pt x="18943" y="7470"/>
                </a:lnTo>
                <a:lnTo>
                  <a:pt x="19421" y="8008"/>
                </a:lnTo>
                <a:lnTo>
                  <a:pt x="19600" y="8306"/>
                </a:lnTo>
                <a:lnTo>
                  <a:pt x="19720" y="8605"/>
                </a:lnTo>
                <a:lnTo>
                  <a:pt x="19839" y="8904"/>
                </a:lnTo>
                <a:lnTo>
                  <a:pt x="19899" y="9262"/>
                </a:lnTo>
                <a:lnTo>
                  <a:pt x="19959" y="9621"/>
                </a:lnTo>
                <a:lnTo>
                  <a:pt x="19899" y="9979"/>
                </a:lnTo>
                <a:lnTo>
                  <a:pt x="19839" y="10398"/>
                </a:lnTo>
                <a:lnTo>
                  <a:pt x="19720" y="10756"/>
                </a:lnTo>
                <a:lnTo>
                  <a:pt x="19541" y="11115"/>
                </a:lnTo>
                <a:lnTo>
                  <a:pt x="19361" y="11473"/>
                </a:lnTo>
                <a:lnTo>
                  <a:pt x="19122" y="11772"/>
                </a:lnTo>
                <a:lnTo>
                  <a:pt x="18883" y="12071"/>
                </a:lnTo>
                <a:lnTo>
                  <a:pt x="18584" y="12310"/>
                </a:lnTo>
                <a:lnTo>
                  <a:pt x="18286" y="12549"/>
                </a:lnTo>
                <a:lnTo>
                  <a:pt x="17628" y="12848"/>
                </a:lnTo>
                <a:lnTo>
                  <a:pt x="16911" y="13087"/>
                </a:lnTo>
                <a:lnTo>
                  <a:pt x="16194" y="13206"/>
                </a:lnTo>
                <a:lnTo>
                  <a:pt x="15417" y="13206"/>
                </a:lnTo>
                <a:lnTo>
                  <a:pt x="14700" y="13146"/>
                </a:lnTo>
                <a:lnTo>
                  <a:pt x="13983" y="12907"/>
                </a:lnTo>
                <a:lnTo>
                  <a:pt x="13386" y="12609"/>
                </a:lnTo>
                <a:lnTo>
                  <a:pt x="12848" y="12190"/>
                </a:lnTo>
                <a:lnTo>
                  <a:pt x="12609" y="11951"/>
                </a:lnTo>
                <a:lnTo>
                  <a:pt x="12430" y="11712"/>
                </a:lnTo>
                <a:lnTo>
                  <a:pt x="12250" y="11414"/>
                </a:lnTo>
                <a:lnTo>
                  <a:pt x="12131" y="11115"/>
                </a:lnTo>
                <a:lnTo>
                  <a:pt x="12011" y="10816"/>
                </a:lnTo>
                <a:lnTo>
                  <a:pt x="12011" y="10457"/>
                </a:lnTo>
                <a:lnTo>
                  <a:pt x="12011" y="10099"/>
                </a:lnTo>
                <a:lnTo>
                  <a:pt x="12011" y="9681"/>
                </a:lnTo>
                <a:lnTo>
                  <a:pt x="12131" y="9262"/>
                </a:lnTo>
                <a:lnTo>
                  <a:pt x="12250" y="8844"/>
                </a:lnTo>
                <a:lnTo>
                  <a:pt x="12430" y="8486"/>
                </a:lnTo>
                <a:lnTo>
                  <a:pt x="12609" y="8187"/>
                </a:lnTo>
                <a:lnTo>
                  <a:pt x="13087" y="7529"/>
                </a:lnTo>
                <a:lnTo>
                  <a:pt x="13625" y="7051"/>
                </a:lnTo>
                <a:lnTo>
                  <a:pt x="14282" y="6633"/>
                </a:lnTo>
                <a:lnTo>
                  <a:pt x="14939" y="6334"/>
                </a:lnTo>
                <a:lnTo>
                  <a:pt x="15656" y="6215"/>
                </a:lnTo>
                <a:close/>
                <a:moveTo>
                  <a:pt x="16433" y="5797"/>
                </a:moveTo>
                <a:lnTo>
                  <a:pt x="15477" y="5856"/>
                </a:lnTo>
                <a:lnTo>
                  <a:pt x="14641" y="6036"/>
                </a:lnTo>
                <a:lnTo>
                  <a:pt x="14222" y="6155"/>
                </a:lnTo>
                <a:lnTo>
                  <a:pt x="13804" y="6334"/>
                </a:lnTo>
                <a:lnTo>
                  <a:pt x="13446" y="6514"/>
                </a:lnTo>
                <a:lnTo>
                  <a:pt x="13087" y="6753"/>
                </a:lnTo>
                <a:lnTo>
                  <a:pt x="12728" y="7051"/>
                </a:lnTo>
                <a:lnTo>
                  <a:pt x="12430" y="7350"/>
                </a:lnTo>
                <a:lnTo>
                  <a:pt x="12131" y="7709"/>
                </a:lnTo>
                <a:lnTo>
                  <a:pt x="11892" y="8127"/>
                </a:lnTo>
                <a:lnTo>
                  <a:pt x="11713" y="8605"/>
                </a:lnTo>
                <a:lnTo>
                  <a:pt x="11533" y="9143"/>
                </a:lnTo>
                <a:lnTo>
                  <a:pt x="11414" y="9561"/>
                </a:lnTo>
                <a:lnTo>
                  <a:pt x="11354" y="9979"/>
                </a:lnTo>
                <a:lnTo>
                  <a:pt x="11354" y="10398"/>
                </a:lnTo>
                <a:lnTo>
                  <a:pt x="11414" y="10816"/>
                </a:lnTo>
                <a:lnTo>
                  <a:pt x="11533" y="11175"/>
                </a:lnTo>
                <a:lnTo>
                  <a:pt x="11653" y="11533"/>
                </a:lnTo>
                <a:lnTo>
                  <a:pt x="11832" y="11892"/>
                </a:lnTo>
                <a:lnTo>
                  <a:pt x="12011" y="12250"/>
                </a:lnTo>
                <a:lnTo>
                  <a:pt x="12250" y="12549"/>
                </a:lnTo>
                <a:lnTo>
                  <a:pt x="12549" y="12848"/>
                </a:lnTo>
                <a:lnTo>
                  <a:pt x="12848" y="13087"/>
                </a:lnTo>
                <a:lnTo>
                  <a:pt x="13147" y="13326"/>
                </a:lnTo>
                <a:lnTo>
                  <a:pt x="13505" y="13565"/>
                </a:lnTo>
                <a:lnTo>
                  <a:pt x="13924" y="13684"/>
                </a:lnTo>
                <a:lnTo>
                  <a:pt x="14282" y="13864"/>
                </a:lnTo>
                <a:lnTo>
                  <a:pt x="14700" y="13923"/>
                </a:lnTo>
                <a:lnTo>
                  <a:pt x="15537" y="13983"/>
                </a:lnTo>
                <a:lnTo>
                  <a:pt x="16374" y="13923"/>
                </a:lnTo>
                <a:lnTo>
                  <a:pt x="17210" y="13744"/>
                </a:lnTo>
                <a:lnTo>
                  <a:pt x="17987" y="13445"/>
                </a:lnTo>
                <a:lnTo>
                  <a:pt x="18704" y="13027"/>
                </a:lnTo>
                <a:lnTo>
                  <a:pt x="19302" y="12489"/>
                </a:lnTo>
                <a:lnTo>
                  <a:pt x="19600" y="12190"/>
                </a:lnTo>
                <a:lnTo>
                  <a:pt x="19839" y="11832"/>
                </a:lnTo>
                <a:lnTo>
                  <a:pt x="20078" y="11473"/>
                </a:lnTo>
                <a:lnTo>
                  <a:pt x="20258" y="11115"/>
                </a:lnTo>
                <a:lnTo>
                  <a:pt x="20377" y="10697"/>
                </a:lnTo>
                <a:lnTo>
                  <a:pt x="20497" y="10278"/>
                </a:lnTo>
                <a:lnTo>
                  <a:pt x="20497" y="9860"/>
                </a:lnTo>
                <a:lnTo>
                  <a:pt x="20497" y="9442"/>
                </a:lnTo>
                <a:lnTo>
                  <a:pt x="20497" y="8964"/>
                </a:lnTo>
                <a:lnTo>
                  <a:pt x="20377" y="8545"/>
                </a:lnTo>
                <a:lnTo>
                  <a:pt x="20258" y="8127"/>
                </a:lnTo>
                <a:lnTo>
                  <a:pt x="20078" y="7709"/>
                </a:lnTo>
                <a:lnTo>
                  <a:pt x="19839" y="7350"/>
                </a:lnTo>
                <a:lnTo>
                  <a:pt x="19600" y="6992"/>
                </a:lnTo>
                <a:lnTo>
                  <a:pt x="19302" y="6693"/>
                </a:lnTo>
                <a:lnTo>
                  <a:pt x="19003" y="6394"/>
                </a:lnTo>
                <a:lnTo>
                  <a:pt x="18644" y="6155"/>
                </a:lnTo>
                <a:lnTo>
                  <a:pt x="18226" y="5976"/>
                </a:lnTo>
                <a:lnTo>
                  <a:pt x="17808" y="5856"/>
                </a:lnTo>
                <a:lnTo>
                  <a:pt x="17389" y="5797"/>
                </a:lnTo>
                <a:close/>
                <a:moveTo>
                  <a:pt x="6693" y="10697"/>
                </a:moveTo>
                <a:lnTo>
                  <a:pt x="7111" y="10816"/>
                </a:lnTo>
                <a:lnTo>
                  <a:pt x="7410" y="11055"/>
                </a:lnTo>
                <a:lnTo>
                  <a:pt x="7709" y="11294"/>
                </a:lnTo>
                <a:lnTo>
                  <a:pt x="7888" y="11593"/>
                </a:lnTo>
                <a:lnTo>
                  <a:pt x="8068" y="11951"/>
                </a:lnTo>
                <a:lnTo>
                  <a:pt x="8187" y="12370"/>
                </a:lnTo>
                <a:lnTo>
                  <a:pt x="8187" y="12788"/>
                </a:lnTo>
                <a:lnTo>
                  <a:pt x="8187" y="13146"/>
                </a:lnTo>
                <a:lnTo>
                  <a:pt x="8127" y="13565"/>
                </a:lnTo>
                <a:lnTo>
                  <a:pt x="7948" y="13923"/>
                </a:lnTo>
                <a:lnTo>
                  <a:pt x="7769" y="14222"/>
                </a:lnTo>
                <a:lnTo>
                  <a:pt x="7470" y="14521"/>
                </a:lnTo>
                <a:lnTo>
                  <a:pt x="7111" y="14700"/>
                </a:lnTo>
                <a:lnTo>
                  <a:pt x="6633" y="14820"/>
                </a:lnTo>
                <a:lnTo>
                  <a:pt x="6155" y="14820"/>
                </a:lnTo>
                <a:lnTo>
                  <a:pt x="5677" y="14760"/>
                </a:lnTo>
                <a:lnTo>
                  <a:pt x="5259" y="14581"/>
                </a:lnTo>
                <a:lnTo>
                  <a:pt x="4901" y="14401"/>
                </a:lnTo>
                <a:lnTo>
                  <a:pt x="4602" y="14162"/>
                </a:lnTo>
                <a:lnTo>
                  <a:pt x="4422" y="13804"/>
                </a:lnTo>
                <a:lnTo>
                  <a:pt x="4243" y="13505"/>
                </a:lnTo>
                <a:lnTo>
                  <a:pt x="4183" y="13146"/>
                </a:lnTo>
                <a:lnTo>
                  <a:pt x="4183" y="12728"/>
                </a:lnTo>
                <a:lnTo>
                  <a:pt x="4243" y="12370"/>
                </a:lnTo>
                <a:lnTo>
                  <a:pt x="4363" y="12011"/>
                </a:lnTo>
                <a:lnTo>
                  <a:pt x="4542" y="11653"/>
                </a:lnTo>
                <a:lnTo>
                  <a:pt x="4781" y="11354"/>
                </a:lnTo>
                <a:lnTo>
                  <a:pt x="5080" y="11115"/>
                </a:lnTo>
                <a:lnTo>
                  <a:pt x="5438" y="10876"/>
                </a:lnTo>
                <a:lnTo>
                  <a:pt x="5797" y="10756"/>
                </a:lnTo>
                <a:lnTo>
                  <a:pt x="6275" y="10697"/>
                </a:lnTo>
                <a:close/>
                <a:moveTo>
                  <a:pt x="5916" y="9979"/>
                </a:moveTo>
                <a:lnTo>
                  <a:pt x="5618" y="10099"/>
                </a:lnTo>
                <a:lnTo>
                  <a:pt x="5020" y="10398"/>
                </a:lnTo>
                <a:lnTo>
                  <a:pt x="4602" y="10637"/>
                </a:lnTo>
                <a:lnTo>
                  <a:pt x="4183" y="11115"/>
                </a:lnTo>
                <a:lnTo>
                  <a:pt x="3825" y="11593"/>
                </a:lnTo>
                <a:lnTo>
                  <a:pt x="3586" y="12190"/>
                </a:lnTo>
                <a:lnTo>
                  <a:pt x="3466" y="12788"/>
                </a:lnTo>
                <a:lnTo>
                  <a:pt x="3466" y="13326"/>
                </a:lnTo>
                <a:lnTo>
                  <a:pt x="3586" y="13864"/>
                </a:lnTo>
                <a:lnTo>
                  <a:pt x="3825" y="14342"/>
                </a:lnTo>
                <a:lnTo>
                  <a:pt x="4124" y="14760"/>
                </a:lnTo>
                <a:lnTo>
                  <a:pt x="4542" y="15118"/>
                </a:lnTo>
                <a:lnTo>
                  <a:pt x="5020" y="15417"/>
                </a:lnTo>
                <a:lnTo>
                  <a:pt x="5498" y="15596"/>
                </a:lnTo>
                <a:lnTo>
                  <a:pt x="6096" y="15656"/>
                </a:lnTo>
                <a:lnTo>
                  <a:pt x="6693" y="15656"/>
                </a:lnTo>
                <a:lnTo>
                  <a:pt x="7231" y="15477"/>
                </a:lnTo>
                <a:lnTo>
                  <a:pt x="7709" y="15238"/>
                </a:lnTo>
                <a:lnTo>
                  <a:pt x="8127" y="14939"/>
                </a:lnTo>
                <a:lnTo>
                  <a:pt x="8486" y="14521"/>
                </a:lnTo>
                <a:lnTo>
                  <a:pt x="8725" y="14103"/>
                </a:lnTo>
                <a:lnTo>
                  <a:pt x="8844" y="13625"/>
                </a:lnTo>
                <a:lnTo>
                  <a:pt x="8964" y="13146"/>
                </a:lnTo>
                <a:lnTo>
                  <a:pt x="8964" y="12609"/>
                </a:lnTo>
                <a:lnTo>
                  <a:pt x="8904" y="12131"/>
                </a:lnTo>
                <a:lnTo>
                  <a:pt x="8725" y="11653"/>
                </a:lnTo>
                <a:lnTo>
                  <a:pt x="8486" y="11234"/>
                </a:lnTo>
                <a:lnTo>
                  <a:pt x="8127" y="10816"/>
                </a:lnTo>
                <a:lnTo>
                  <a:pt x="7709" y="10517"/>
                </a:lnTo>
                <a:lnTo>
                  <a:pt x="7171" y="10278"/>
                </a:lnTo>
                <a:lnTo>
                  <a:pt x="6574" y="10159"/>
                </a:lnTo>
                <a:lnTo>
                  <a:pt x="6514" y="10099"/>
                </a:lnTo>
                <a:lnTo>
                  <a:pt x="6454" y="9979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Google Shape;40;p2"/>
          <p:cNvSpPr/>
          <p:nvPr/>
        </p:nvSpPr>
        <p:spPr>
          <a:xfrm rot="-7406387">
            <a:off x="1005078" y="4425379"/>
            <a:ext cx="609879" cy="937524"/>
          </a:xfrm>
          <a:custGeom>
            <a:avLst/>
            <a:gdLst/>
            <a:ahLst/>
            <a:cxnLst/>
            <a:rect l="l" t="t" r="r" b="b"/>
            <a:pathLst>
              <a:path w="22469" h="34540" extrusionOk="0">
                <a:moveTo>
                  <a:pt x="8785" y="1435"/>
                </a:moveTo>
                <a:lnTo>
                  <a:pt x="9083" y="1733"/>
                </a:lnTo>
                <a:lnTo>
                  <a:pt x="9382" y="2032"/>
                </a:lnTo>
                <a:lnTo>
                  <a:pt x="9860" y="2749"/>
                </a:lnTo>
                <a:lnTo>
                  <a:pt x="10278" y="3407"/>
                </a:lnTo>
                <a:lnTo>
                  <a:pt x="10816" y="4064"/>
                </a:lnTo>
                <a:lnTo>
                  <a:pt x="11354" y="4661"/>
                </a:lnTo>
                <a:lnTo>
                  <a:pt x="12011" y="5199"/>
                </a:lnTo>
                <a:lnTo>
                  <a:pt x="12669" y="5618"/>
                </a:lnTo>
                <a:lnTo>
                  <a:pt x="13386" y="6036"/>
                </a:lnTo>
                <a:lnTo>
                  <a:pt x="12489" y="5857"/>
                </a:lnTo>
                <a:lnTo>
                  <a:pt x="11653" y="5677"/>
                </a:lnTo>
                <a:lnTo>
                  <a:pt x="11294" y="5558"/>
                </a:lnTo>
                <a:lnTo>
                  <a:pt x="10936" y="5379"/>
                </a:lnTo>
                <a:lnTo>
                  <a:pt x="10637" y="5080"/>
                </a:lnTo>
                <a:lnTo>
                  <a:pt x="10278" y="4721"/>
                </a:lnTo>
                <a:lnTo>
                  <a:pt x="9800" y="3944"/>
                </a:lnTo>
                <a:lnTo>
                  <a:pt x="9322" y="3168"/>
                </a:lnTo>
                <a:lnTo>
                  <a:pt x="9024" y="2331"/>
                </a:lnTo>
                <a:lnTo>
                  <a:pt x="8785" y="1435"/>
                </a:lnTo>
                <a:close/>
                <a:moveTo>
                  <a:pt x="15656" y="1016"/>
                </a:moveTo>
                <a:lnTo>
                  <a:pt x="15597" y="2271"/>
                </a:lnTo>
                <a:lnTo>
                  <a:pt x="15477" y="3168"/>
                </a:lnTo>
                <a:lnTo>
                  <a:pt x="15358" y="4064"/>
                </a:lnTo>
                <a:lnTo>
                  <a:pt x="15119" y="4960"/>
                </a:lnTo>
                <a:lnTo>
                  <a:pt x="14999" y="5319"/>
                </a:lnTo>
                <a:lnTo>
                  <a:pt x="14820" y="5618"/>
                </a:lnTo>
                <a:lnTo>
                  <a:pt x="14641" y="5916"/>
                </a:lnTo>
                <a:lnTo>
                  <a:pt x="14402" y="6096"/>
                </a:lnTo>
                <a:lnTo>
                  <a:pt x="14163" y="6155"/>
                </a:lnTo>
                <a:lnTo>
                  <a:pt x="13924" y="6155"/>
                </a:lnTo>
                <a:lnTo>
                  <a:pt x="14043" y="6036"/>
                </a:lnTo>
                <a:lnTo>
                  <a:pt x="14163" y="5916"/>
                </a:lnTo>
                <a:lnTo>
                  <a:pt x="14222" y="5797"/>
                </a:lnTo>
                <a:lnTo>
                  <a:pt x="14222" y="5618"/>
                </a:lnTo>
                <a:lnTo>
                  <a:pt x="14103" y="4960"/>
                </a:lnTo>
                <a:lnTo>
                  <a:pt x="14103" y="4363"/>
                </a:lnTo>
                <a:lnTo>
                  <a:pt x="14163" y="3705"/>
                </a:lnTo>
                <a:lnTo>
                  <a:pt x="14282" y="3108"/>
                </a:lnTo>
                <a:lnTo>
                  <a:pt x="14521" y="2510"/>
                </a:lnTo>
                <a:lnTo>
                  <a:pt x="14820" y="1972"/>
                </a:lnTo>
                <a:lnTo>
                  <a:pt x="15238" y="1494"/>
                </a:lnTo>
                <a:lnTo>
                  <a:pt x="15656" y="1016"/>
                </a:lnTo>
                <a:close/>
                <a:moveTo>
                  <a:pt x="19062" y="5199"/>
                </a:moveTo>
                <a:lnTo>
                  <a:pt x="19122" y="5259"/>
                </a:lnTo>
                <a:lnTo>
                  <a:pt x="19062" y="5379"/>
                </a:lnTo>
                <a:lnTo>
                  <a:pt x="18644" y="5618"/>
                </a:lnTo>
                <a:lnTo>
                  <a:pt x="17927" y="5976"/>
                </a:lnTo>
                <a:lnTo>
                  <a:pt x="17389" y="6096"/>
                </a:lnTo>
                <a:lnTo>
                  <a:pt x="16911" y="6215"/>
                </a:lnTo>
                <a:lnTo>
                  <a:pt x="15836" y="6335"/>
                </a:lnTo>
                <a:lnTo>
                  <a:pt x="15836" y="6335"/>
                </a:lnTo>
                <a:lnTo>
                  <a:pt x="17210" y="5797"/>
                </a:lnTo>
                <a:lnTo>
                  <a:pt x="18584" y="5319"/>
                </a:lnTo>
                <a:lnTo>
                  <a:pt x="19062" y="5199"/>
                </a:lnTo>
                <a:close/>
                <a:moveTo>
                  <a:pt x="5080" y="9083"/>
                </a:moveTo>
                <a:lnTo>
                  <a:pt x="4900" y="9143"/>
                </a:lnTo>
                <a:lnTo>
                  <a:pt x="4542" y="9322"/>
                </a:lnTo>
                <a:lnTo>
                  <a:pt x="4183" y="9621"/>
                </a:lnTo>
                <a:lnTo>
                  <a:pt x="3944" y="9980"/>
                </a:lnTo>
                <a:lnTo>
                  <a:pt x="3705" y="10517"/>
                </a:lnTo>
                <a:lnTo>
                  <a:pt x="3646" y="10816"/>
                </a:lnTo>
                <a:lnTo>
                  <a:pt x="3586" y="11055"/>
                </a:lnTo>
                <a:lnTo>
                  <a:pt x="3586" y="11294"/>
                </a:lnTo>
                <a:lnTo>
                  <a:pt x="3646" y="11533"/>
                </a:lnTo>
                <a:lnTo>
                  <a:pt x="3825" y="11653"/>
                </a:lnTo>
                <a:lnTo>
                  <a:pt x="3944" y="11772"/>
                </a:lnTo>
                <a:lnTo>
                  <a:pt x="4183" y="11832"/>
                </a:lnTo>
                <a:lnTo>
                  <a:pt x="4363" y="11832"/>
                </a:lnTo>
                <a:lnTo>
                  <a:pt x="4482" y="11772"/>
                </a:lnTo>
                <a:lnTo>
                  <a:pt x="4661" y="11593"/>
                </a:lnTo>
                <a:lnTo>
                  <a:pt x="4721" y="11474"/>
                </a:lnTo>
                <a:lnTo>
                  <a:pt x="4721" y="11235"/>
                </a:lnTo>
                <a:lnTo>
                  <a:pt x="4781" y="10936"/>
                </a:lnTo>
                <a:lnTo>
                  <a:pt x="4841" y="10697"/>
                </a:lnTo>
                <a:lnTo>
                  <a:pt x="5020" y="10278"/>
                </a:lnTo>
                <a:lnTo>
                  <a:pt x="5259" y="9860"/>
                </a:lnTo>
                <a:lnTo>
                  <a:pt x="5319" y="9681"/>
                </a:lnTo>
                <a:lnTo>
                  <a:pt x="5319" y="9502"/>
                </a:lnTo>
                <a:lnTo>
                  <a:pt x="5319" y="9263"/>
                </a:lnTo>
                <a:lnTo>
                  <a:pt x="5199" y="9143"/>
                </a:lnTo>
                <a:lnTo>
                  <a:pt x="5080" y="9083"/>
                </a:lnTo>
                <a:close/>
                <a:moveTo>
                  <a:pt x="7769" y="10458"/>
                </a:moveTo>
                <a:lnTo>
                  <a:pt x="7649" y="10517"/>
                </a:lnTo>
                <a:lnTo>
                  <a:pt x="7530" y="10757"/>
                </a:lnTo>
                <a:lnTo>
                  <a:pt x="7350" y="11474"/>
                </a:lnTo>
                <a:lnTo>
                  <a:pt x="7291" y="11892"/>
                </a:lnTo>
                <a:lnTo>
                  <a:pt x="7291" y="12191"/>
                </a:lnTo>
                <a:lnTo>
                  <a:pt x="7350" y="12489"/>
                </a:lnTo>
                <a:lnTo>
                  <a:pt x="7410" y="12669"/>
                </a:lnTo>
                <a:lnTo>
                  <a:pt x="7649" y="12788"/>
                </a:lnTo>
                <a:lnTo>
                  <a:pt x="7828" y="12788"/>
                </a:lnTo>
                <a:lnTo>
                  <a:pt x="8008" y="12728"/>
                </a:lnTo>
                <a:lnTo>
                  <a:pt x="8067" y="12609"/>
                </a:lnTo>
                <a:lnTo>
                  <a:pt x="8187" y="12430"/>
                </a:lnTo>
                <a:lnTo>
                  <a:pt x="8187" y="12191"/>
                </a:lnTo>
                <a:lnTo>
                  <a:pt x="8187" y="11713"/>
                </a:lnTo>
                <a:lnTo>
                  <a:pt x="8067" y="11055"/>
                </a:lnTo>
                <a:lnTo>
                  <a:pt x="7948" y="10577"/>
                </a:lnTo>
                <a:lnTo>
                  <a:pt x="7828" y="10458"/>
                </a:lnTo>
                <a:close/>
                <a:moveTo>
                  <a:pt x="11832" y="10816"/>
                </a:moveTo>
                <a:lnTo>
                  <a:pt x="11713" y="10876"/>
                </a:lnTo>
                <a:lnTo>
                  <a:pt x="11593" y="10936"/>
                </a:lnTo>
                <a:lnTo>
                  <a:pt x="11354" y="11294"/>
                </a:lnTo>
                <a:lnTo>
                  <a:pt x="11115" y="11713"/>
                </a:lnTo>
                <a:lnTo>
                  <a:pt x="10995" y="12250"/>
                </a:lnTo>
                <a:lnTo>
                  <a:pt x="10936" y="12489"/>
                </a:lnTo>
                <a:lnTo>
                  <a:pt x="10936" y="12728"/>
                </a:lnTo>
                <a:lnTo>
                  <a:pt x="10995" y="12908"/>
                </a:lnTo>
                <a:lnTo>
                  <a:pt x="11115" y="13087"/>
                </a:lnTo>
                <a:lnTo>
                  <a:pt x="11235" y="13266"/>
                </a:lnTo>
                <a:lnTo>
                  <a:pt x="11414" y="13386"/>
                </a:lnTo>
                <a:lnTo>
                  <a:pt x="11772" y="13386"/>
                </a:lnTo>
                <a:lnTo>
                  <a:pt x="11892" y="13326"/>
                </a:lnTo>
                <a:lnTo>
                  <a:pt x="12011" y="13206"/>
                </a:lnTo>
                <a:lnTo>
                  <a:pt x="12131" y="12848"/>
                </a:lnTo>
                <a:lnTo>
                  <a:pt x="12191" y="12430"/>
                </a:lnTo>
                <a:lnTo>
                  <a:pt x="12191" y="11952"/>
                </a:lnTo>
                <a:lnTo>
                  <a:pt x="12191" y="11533"/>
                </a:lnTo>
                <a:lnTo>
                  <a:pt x="12071" y="11115"/>
                </a:lnTo>
                <a:lnTo>
                  <a:pt x="12011" y="10876"/>
                </a:lnTo>
                <a:lnTo>
                  <a:pt x="11892" y="10816"/>
                </a:lnTo>
                <a:close/>
                <a:moveTo>
                  <a:pt x="15597" y="10757"/>
                </a:moveTo>
                <a:lnTo>
                  <a:pt x="15537" y="10816"/>
                </a:lnTo>
                <a:lnTo>
                  <a:pt x="15477" y="10936"/>
                </a:lnTo>
                <a:lnTo>
                  <a:pt x="15358" y="11235"/>
                </a:lnTo>
                <a:lnTo>
                  <a:pt x="15358" y="11653"/>
                </a:lnTo>
                <a:lnTo>
                  <a:pt x="15417" y="12071"/>
                </a:lnTo>
                <a:lnTo>
                  <a:pt x="15537" y="12549"/>
                </a:lnTo>
                <a:lnTo>
                  <a:pt x="15716" y="12908"/>
                </a:lnTo>
                <a:lnTo>
                  <a:pt x="15895" y="13206"/>
                </a:lnTo>
                <a:lnTo>
                  <a:pt x="16015" y="13326"/>
                </a:lnTo>
                <a:lnTo>
                  <a:pt x="16075" y="13386"/>
                </a:lnTo>
                <a:lnTo>
                  <a:pt x="16314" y="13445"/>
                </a:lnTo>
                <a:lnTo>
                  <a:pt x="16493" y="13386"/>
                </a:lnTo>
                <a:lnTo>
                  <a:pt x="16553" y="13326"/>
                </a:lnTo>
                <a:lnTo>
                  <a:pt x="16612" y="13147"/>
                </a:lnTo>
                <a:lnTo>
                  <a:pt x="16612" y="12967"/>
                </a:lnTo>
                <a:lnTo>
                  <a:pt x="16553" y="12728"/>
                </a:lnTo>
                <a:lnTo>
                  <a:pt x="16433" y="12191"/>
                </a:lnTo>
                <a:lnTo>
                  <a:pt x="16194" y="11653"/>
                </a:lnTo>
                <a:lnTo>
                  <a:pt x="15955" y="11175"/>
                </a:lnTo>
                <a:lnTo>
                  <a:pt x="15716" y="10876"/>
                </a:lnTo>
                <a:lnTo>
                  <a:pt x="15597" y="10757"/>
                </a:lnTo>
                <a:close/>
                <a:moveTo>
                  <a:pt x="19481" y="11354"/>
                </a:moveTo>
                <a:lnTo>
                  <a:pt x="19301" y="11414"/>
                </a:lnTo>
                <a:lnTo>
                  <a:pt x="19182" y="11533"/>
                </a:lnTo>
                <a:lnTo>
                  <a:pt x="19122" y="11713"/>
                </a:lnTo>
                <a:lnTo>
                  <a:pt x="19062" y="11952"/>
                </a:lnTo>
                <a:lnTo>
                  <a:pt x="19003" y="12489"/>
                </a:lnTo>
                <a:lnTo>
                  <a:pt x="19062" y="13087"/>
                </a:lnTo>
                <a:lnTo>
                  <a:pt x="19182" y="13625"/>
                </a:lnTo>
                <a:lnTo>
                  <a:pt x="19361" y="14043"/>
                </a:lnTo>
                <a:lnTo>
                  <a:pt x="19481" y="14103"/>
                </a:lnTo>
                <a:lnTo>
                  <a:pt x="19600" y="14103"/>
                </a:lnTo>
                <a:lnTo>
                  <a:pt x="19720" y="14043"/>
                </a:lnTo>
                <a:lnTo>
                  <a:pt x="19839" y="13864"/>
                </a:lnTo>
                <a:lnTo>
                  <a:pt x="19899" y="13326"/>
                </a:lnTo>
                <a:lnTo>
                  <a:pt x="19899" y="12489"/>
                </a:lnTo>
                <a:lnTo>
                  <a:pt x="19839" y="12071"/>
                </a:lnTo>
                <a:lnTo>
                  <a:pt x="19780" y="11713"/>
                </a:lnTo>
                <a:lnTo>
                  <a:pt x="19660" y="11474"/>
                </a:lnTo>
                <a:lnTo>
                  <a:pt x="19600" y="11414"/>
                </a:lnTo>
                <a:lnTo>
                  <a:pt x="19481" y="11354"/>
                </a:lnTo>
                <a:close/>
                <a:moveTo>
                  <a:pt x="5319" y="13565"/>
                </a:moveTo>
                <a:lnTo>
                  <a:pt x="5199" y="13685"/>
                </a:lnTo>
                <a:lnTo>
                  <a:pt x="5020" y="13864"/>
                </a:lnTo>
                <a:lnTo>
                  <a:pt x="4721" y="14222"/>
                </a:lnTo>
                <a:lnTo>
                  <a:pt x="4542" y="14461"/>
                </a:lnTo>
                <a:lnTo>
                  <a:pt x="4422" y="14820"/>
                </a:lnTo>
                <a:lnTo>
                  <a:pt x="4363" y="15298"/>
                </a:lnTo>
                <a:lnTo>
                  <a:pt x="4303" y="15776"/>
                </a:lnTo>
                <a:lnTo>
                  <a:pt x="4363" y="16015"/>
                </a:lnTo>
                <a:lnTo>
                  <a:pt x="4482" y="16134"/>
                </a:lnTo>
                <a:lnTo>
                  <a:pt x="4661" y="16314"/>
                </a:lnTo>
                <a:lnTo>
                  <a:pt x="4781" y="16433"/>
                </a:lnTo>
                <a:lnTo>
                  <a:pt x="4960" y="16433"/>
                </a:lnTo>
                <a:lnTo>
                  <a:pt x="5080" y="16374"/>
                </a:lnTo>
                <a:lnTo>
                  <a:pt x="5139" y="16194"/>
                </a:lnTo>
                <a:lnTo>
                  <a:pt x="5259" y="16015"/>
                </a:lnTo>
                <a:lnTo>
                  <a:pt x="5378" y="15537"/>
                </a:lnTo>
                <a:lnTo>
                  <a:pt x="5438" y="14999"/>
                </a:lnTo>
                <a:lnTo>
                  <a:pt x="5498" y="14402"/>
                </a:lnTo>
                <a:lnTo>
                  <a:pt x="5498" y="13685"/>
                </a:lnTo>
                <a:lnTo>
                  <a:pt x="5438" y="13565"/>
                </a:lnTo>
                <a:close/>
                <a:moveTo>
                  <a:pt x="9382" y="13983"/>
                </a:moveTo>
                <a:lnTo>
                  <a:pt x="9263" y="14043"/>
                </a:lnTo>
                <a:lnTo>
                  <a:pt x="9143" y="14282"/>
                </a:lnTo>
                <a:lnTo>
                  <a:pt x="9024" y="14641"/>
                </a:lnTo>
                <a:lnTo>
                  <a:pt x="8904" y="14999"/>
                </a:lnTo>
                <a:lnTo>
                  <a:pt x="8785" y="15836"/>
                </a:lnTo>
                <a:lnTo>
                  <a:pt x="8785" y="16314"/>
                </a:lnTo>
                <a:lnTo>
                  <a:pt x="8844" y="16433"/>
                </a:lnTo>
                <a:lnTo>
                  <a:pt x="8964" y="16613"/>
                </a:lnTo>
                <a:lnTo>
                  <a:pt x="9143" y="16792"/>
                </a:lnTo>
                <a:lnTo>
                  <a:pt x="9322" y="16911"/>
                </a:lnTo>
                <a:lnTo>
                  <a:pt x="9561" y="16911"/>
                </a:lnTo>
                <a:lnTo>
                  <a:pt x="9621" y="16732"/>
                </a:lnTo>
                <a:lnTo>
                  <a:pt x="9621" y="16493"/>
                </a:lnTo>
                <a:lnTo>
                  <a:pt x="9561" y="15178"/>
                </a:lnTo>
                <a:lnTo>
                  <a:pt x="9561" y="14342"/>
                </a:lnTo>
                <a:lnTo>
                  <a:pt x="9502" y="14103"/>
                </a:lnTo>
                <a:lnTo>
                  <a:pt x="9442" y="13983"/>
                </a:lnTo>
                <a:close/>
                <a:moveTo>
                  <a:pt x="14043" y="14700"/>
                </a:moveTo>
                <a:lnTo>
                  <a:pt x="13924" y="14820"/>
                </a:lnTo>
                <a:lnTo>
                  <a:pt x="13804" y="14999"/>
                </a:lnTo>
                <a:lnTo>
                  <a:pt x="13565" y="15656"/>
                </a:lnTo>
                <a:lnTo>
                  <a:pt x="13326" y="16314"/>
                </a:lnTo>
                <a:lnTo>
                  <a:pt x="13326" y="16553"/>
                </a:lnTo>
                <a:lnTo>
                  <a:pt x="13326" y="16732"/>
                </a:lnTo>
                <a:lnTo>
                  <a:pt x="13445" y="16971"/>
                </a:lnTo>
                <a:lnTo>
                  <a:pt x="13684" y="17210"/>
                </a:lnTo>
                <a:lnTo>
                  <a:pt x="13924" y="17210"/>
                </a:lnTo>
                <a:lnTo>
                  <a:pt x="14043" y="17091"/>
                </a:lnTo>
                <a:lnTo>
                  <a:pt x="14103" y="16852"/>
                </a:lnTo>
                <a:lnTo>
                  <a:pt x="14163" y="16433"/>
                </a:lnTo>
                <a:lnTo>
                  <a:pt x="14222" y="15716"/>
                </a:lnTo>
                <a:lnTo>
                  <a:pt x="14222" y="15059"/>
                </a:lnTo>
                <a:lnTo>
                  <a:pt x="14163" y="14820"/>
                </a:lnTo>
                <a:lnTo>
                  <a:pt x="14103" y="14760"/>
                </a:lnTo>
                <a:lnTo>
                  <a:pt x="14043" y="14700"/>
                </a:lnTo>
                <a:close/>
                <a:moveTo>
                  <a:pt x="17509" y="15119"/>
                </a:moveTo>
                <a:lnTo>
                  <a:pt x="17389" y="15716"/>
                </a:lnTo>
                <a:lnTo>
                  <a:pt x="17270" y="16254"/>
                </a:lnTo>
                <a:lnTo>
                  <a:pt x="17210" y="16852"/>
                </a:lnTo>
                <a:lnTo>
                  <a:pt x="17210" y="17330"/>
                </a:lnTo>
                <a:lnTo>
                  <a:pt x="17270" y="17748"/>
                </a:lnTo>
                <a:lnTo>
                  <a:pt x="17330" y="17867"/>
                </a:lnTo>
                <a:lnTo>
                  <a:pt x="17628" y="17867"/>
                </a:lnTo>
                <a:lnTo>
                  <a:pt x="17808" y="17748"/>
                </a:lnTo>
                <a:lnTo>
                  <a:pt x="17927" y="17628"/>
                </a:lnTo>
                <a:lnTo>
                  <a:pt x="18047" y="17449"/>
                </a:lnTo>
                <a:lnTo>
                  <a:pt x="18106" y="17330"/>
                </a:lnTo>
                <a:lnTo>
                  <a:pt x="18106" y="17150"/>
                </a:lnTo>
                <a:lnTo>
                  <a:pt x="18047" y="16732"/>
                </a:lnTo>
                <a:lnTo>
                  <a:pt x="17927" y="16374"/>
                </a:lnTo>
                <a:lnTo>
                  <a:pt x="17628" y="15656"/>
                </a:lnTo>
                <a:lnTo>
                  <a:pt x="17509" y="15358"/>
                </a:lnTo>
                <a:lnTo>
                  <a:pt x="17509" y="15119"/>
                </a:lnTo>
                <a:close/>
                <a:moveTo>
                  <a:pt x="21034" y="16194"/>
                </a:moveTo>
                <a:lnTo>
                  <a:pt x="20855" y="16254"/>
                </a:lnTo>
                <a:lnTo>
                  <a:pt x="20497" y="16433"/>
                </a:lnTo>
                <a:lnTo>
                  <a:pt x="20258" y="16732"/>
                </a:lnTo>
                <a:lnTo>
                  <a:pt x="20019" y="17210"/>
                </a:lnTo>
                <a:lnTo>
                  <a:pt x="19839" y="17688"/>
                </a:lnTo>
                <a:lnTo>
                  <a:pt x="19780" y="17867"/>
                </a:lnTo>
                <a:lnTo>
                  <a:pt x="19780" y="17987"/>
                </a:lnTo>
                <a:lnTo>
                  <a:pt x="19899" y="18226"/>
                </a:lnTo>
                <a:lnTo>
                  <a:pt x="20138" y="18405"/>
                </a:lnTo>
                <a:lnTo>
                  <a:pt x="20258" y="18465"/>
                </a:lnTo>
                <a:lnTo>
                  <a:pt x="20377" y="18465"/>
                </a:lnTo>
                <a:lnTo>
                  <a:pt x="20497" y="18345"/>
                </a:lnTo>
                <a:lnTo>
                  <a:pt x="20616" y="18166"/>
                </a:lnTo>
                <a:lnTo>
                  <a:pt x="20855" y="17449"/>
                </a:lnTo>
                <a:lnTo>
                  <a:pt x="21154" y="16672"/>
                </a:lnTo>
                <a:lnTo>
                  <a:pt x="21154" y="16374"/>
                </a:lnTo>
                <a:lnTo>
                  <a:pt x="21154" y="16314"/>
                </a:lnTo>
                <a:lnTo>
                  <a:pt x="21094" y="16254"/>
                </a:lnTo>
                <a:lnTo>
                  <a:pt x="21034" y="16194"/>
                </a:lnTo>
                <a:close/>
                <a:moveTo>
                  <a:pt x="2211" y="18644"/>
                </a:moveTo>
                <a:lnTo>
                  <a:pt x="2152" y="18704"/>
                </a:lnTo>
                <a:lnTo>
                  <a:pt x="2032" y="18764"/>
                </a:lnTo>
                <a:lnTo>
                  <a:pt x="1972" y="18943"/>
                </a:lnTo>
                <a:lnTo>
                  <a:pt x="1913" y="19122"/>
                </a:lnTo>
                <a:lnTo>
                  <a:pt x="1972" y="19361"/>
                </a:lnTo>
                <a:lnTo>
                  <a:pt x="2032" y="19600"/>
                </a:lnTo>
                <a:lnTo>
                  <a:pt x="2271" y="20078"/>
                </a:lnTo>
                <a:lnTo>
                  <a:pt x="2570" y="20377"/>
                </a:lnTo>
                <a:lnTo>
                  <a:pt x="2869" y="20556"/>
                </a:lnTo>
                <a:lnTo>
                  <a:pt x="3526" y="20556"/>
                </a:lnTo>
                <a:lnTo>
                  <a:pt x="3646" y="20497"/>
                </a:lnTo>
                <a:lnTo>
                  <a:pt x="3646" y="20317"/>
                </a:lnTo>
                <a:lnTo>
                  <a:pt x="3526" y="20138"/>
                </a:lnTo>
                <a:lnTo>
                  <a:pt x="3227" y="19720"/>
                </a:lnTo>
                <a:lnTo>
                  <a:pt x="2809" y="19122"/>
                </a:lnTo>
                <a:lnTo>
                  <a:pt x="2630" y="18883"/>
                </a:lnTo>
                <a:lnTo>
                  <a:pt x="2450" y="18704"/>
                </a:lnTo>
                <a:lnTo>
                  <a:pt x="2211" y="18644"/>
                </a:lnTo>
                <a:close/>
                <a:moveTo>
                  <a:pt x="11354" y="18525"/>
                </a:moveTo>
                <a:lnTo>
                  <a:pt x="11235" y="18644"/>
                </a:lnTo>
                <a:lnTo>
                  <a:pt x="11055" y="19182"/>
                </a:lnTo>
                <a:lnTo>
                  <a:pt x="10876" y="20138"/>
                </a:lnTo>
                <a:lnTo>
                  <a:pt x="10816" y="20616"/>
                </a:lnTo>
                <a:lnTo>
                  <a:pt x="10876" y="20915"/>
                </a:lnTo>
                <a:lnTo>
                  <a:pt x="10936" y="21034"/>
                </a:lnTo>
                <a:lnTo>
                  <a:pt x="11115" y="21034"/>
                </a:lnTo>
                <a:lnTo>
                  <a:pt x="11294" y="20915"/>
                </a:lnTo>
                <a:lnTo>
                  <a:pt x="11414" y="20795"/>
                </a:lnTo>
                <a:lnTo>
                  <a:pt x="11474" y="20616"/>
                </a:lnTo>
                <a:lnTo>
                  <a:pt x="11593" y="20138"/>
                </a:lnTo>
                <a:lnTo>
                  <a:pt x="11653" y="19660"/>
                </a:lnTo>
                <a:lnTo>
                  <a:pt x="11593" y="19302"/>
                </a:lnTo>
                <a:lnTo>
                  <a:pt x="11533" y="18764"/>
                </a:lnTo>
                <a:lnTo>
                  <a:pt x="11474" y="18644"/>
                </a:lnTo>
                <a:lnTo>
                  <a:pt x="11414" y="18525"/>
                </a:lnTo>
                <a:close/>
                <a:moveTo>
                  <a:pt x="6932" y="18166"/>
                </a:moveTo>
                <a:lnTo>
                  <a:pt x="6872" y="18226"/>
                </a:lnTo>
                <a:lnTo>
                  <a:pt x="6693" y="18345"/>
                </a:lnTo>
                <a:lnTo>
                  <a:pt x="6574" y="18584"/>
                </a:lnTo>
                <a:lnTo>
                  <a:pt x="6454" y="18883"/>
                </a:lnTo>
                <a:lnTo>
                  <a:pt x="6335" y="19541"/>
                </a:lnTo>
                <a:lnTo>
                  <a:pt x="6215" y="19959"/>
                </a:lnTo>
                <a:lnTo>
                  <a:pt x="6096" y="20616"/>
                </a:lnTo>
                <a:lnTo>
                  <a:pt x="6096" y="21034"/>
                </a:lnTo>
                <a:lnTo>
                  <a:pt x="6155" y="21333"/>
                </a:lnTo>
                <a:lnTo>
                  <a:pt x="6275" y="21393"/>
                </a:lnTo>
                <a:lnTo>
                  <a:pt x="6335" y="21453"/>
                </a:lnTo>
                <a:lnTo>
                  <a:pt x="6394" y="21453"/>
                </a:lnTo>
                <a:lnTo>
                  <a:pt x="6514" y="21393"/>
                </a:lnTo>
                <a:lnTo>
                  <a:pt x="6693" y="21094"/>
                </a:lnTo>
                <a:lnTo>
                  <a:pt x="6872" y="20676"/>
                </a:lnTo>
                <a:lnTo>
                  <a:pt x="7052" y="20078"/>
                </a:lnTo>
                <a:lnTo>
                  <a:pt x="7111" y="19660"/>
                </a:lnTo>
                <a:lnTo>
                  <a:pt x="7231" y="19062"/>
                </a:lnTo>
                <a:lnTo>
                  <a:pt x="7231" y="18704"/>
                </a:lnTo>
                <a:lnTo>
                  <a:pt x="7231" y="18465"/>
                </a:lnTo>
                <a:lnTo>
                  <a:pt x="7171" y="18286"/>
                </a:lnTo>
                <a:lnTo>
                  <a:pt x="7111" y="18226"/>
                </a:lnTo>
                <a:lnTo>
                  <a:pt x="6992" y="18166"/>
                </a:lnTo>
                <a:close/>
                <a:moveTo>
                  <a:pt x="16075" y="19062"/>
                </a:moveTo>
                <a:lnTo>
                  <a:pt x="15776" y="19421"/>
                </a:lnTo>
                <a:lnTo>
                  <a:pt x="15477" y="19780"/>
                </a:lnTo>
                <a:lnTo>
                  <a:pt x="15417" y="19839"/>
                </a:lnTo>
                <a:lnTo>
                  <a:pt x="15477" y="19720"/>
                </a:lnTo>
                <a:lnTo>
                  <a:pt x="15298" y="20019"/>
                </a:lnTo>
                <a:lnTo>
                  <a:pt x="15178" y="20497"/>
                </a:lnTo>
                <a:lnTo>
                  <a:pt x="15059" y="20975"/>
                </a:lnTo>
                <a:lnTo>
                  <a:pt x="15059" y="21214"/>
                </a:lnTo>
                <a:lnTo>
                  <a:pt x="15178" y="21333"/>
                </a:lnTo>
                <a:lnTo>
                  <a:pt x="15238" y="21453"/>
                </a:lnTo>
                <a:lnTo>
                  <a:pt x="15358" y="21453"/>
                </a:lnTo>
                <a:lnTo>
                  <a:pt x="15417" y="21393"/>
                </a:lnTo>
                <a:lnTo>
                  <a:pt x="15537" y="21333"/>
                </a:lnTo>
                <a:lnTo>
                  <a:pt x="15656" y="21034"/>
                </a:lnTo>
                <a:lnTo>
                  <a:pt x="15776" y="20616"/>
                </a:lnTo>
                <a:lnTo>
                  <a:pt x="15955" y="19720"/>
                </a:lnTo>
                <a:lnTo>
                  <a:pt x="16075" y="19242"/>
                </a:lnTo>
                <a:lnTo>
                  <a:pt x="16134" y="19062"/>
                </a:lnTo>
                <a:close/>
                <a:moveTo>
                  <a:pt x="19003" y="20258"/>
                </a:moveTo>
                <a:lnTo>
                  <a:pt x="19003" y="20377"/>
                </a:lnTo>
                <a:lnTo>
                  <a:pt x="18883" y="20616"/>
                </a:lnTo>
                <a:lnTo>
                  <a:pt x="18525" y="21393"/>
                </a:lnTo>
                <a:lnTo>
                  <a:pt x="18345" y="21811"/>
                </a:lnTo>
                <a:lnTo>
                  <a:pt x="18226" y="22170"/>
                </a:lnTo>
                <a:lnTo>
                  <a:pt x="18286" y="22469"/>
                </a:lnTo>
                <a:lnTo>
                  <a:pt x="18345" y="22588"/>
                </a:lnTo>
                <a:lnTo>
                  <a:pt x="18405" y="22648"/>
                </a:lnTo>
                <a:lnTo>
                  <a:pt x="18525" y="22708"/>
                </a:lnTo>
                <a:lnTo>
                  <a:pt x="18704" y="22648"/>
                </a:lnTo>
                <a:lnTo>
                  <a:pt x="18823" y="22588"/>
                </a:lnTo>
                <a:lnTo>
                  <a:pt x="18943" y="22469"/>
                </a:lnTo>
                <a:lnTo>
                  <a:pt x="19122" y="22110"/>
                </a:lnTo>
                <a:lnTo>
                  <a:pt x="19242" y="21751"/>
                </a:lnTo>
                <a:lnTo>
                  <a:pt x="19361" y="21273"/>
                </a:lnTo>
                <a:lnTo>
                  <a:pt x="19361" y="20855"/>
                </a:lnTo>
                <a:lnTo>
                  <a:pt x="19242" y="20497"/>
                </a:lnTo>
                <a:lnTo>
                  <a:pt x="19182" y="20377"/>
                </a:lnTo>
                <a:lnTo>
                  <a:pt x="19003" y="20258"/>
                </a:lnTo>
                <a:close/>
                <a:moveTo>
                  <a:pt x="8426" y="22827"/>
                </a:moveTo>
                <a:lnTo>
                  <a:pt x="8366" y="22887"/>
                </a:lnTo>
                <a:lnTo>
                  <a:pt x="8127" y="23006"/>
                </a:lnTo>
                <a:lnTo>
                  <a:pt x="7948" y="23305"/>
                </a:lnTo>
                <a:lnTo>
                  <a:pt x="7769" y="23664"/>
                </a:lnTo>
                <a:lnTo>
                  <a:pt x="7709" y="24082"/>
                </a:lnTo>
                <a:lnTo>
                  <a:pt x="7709" y="24261"/>
                </a:lnTo>
                <a:lnTo>
                  <a:pt x="7709" y="24440"/>
                </a:lnTo>
                <a:lnTo>
                  <a:pt x="7769" y="24620"/>
                </a:lnTo>
                <a:lnTo>
                  <a:pt x="7888" y="24799"/>
                </a:lnTo>
                <a:lnTo>
                  <a:pt x="8067" y="24918"/>
                </a:lnTo>
                <a:lnTo>
                  <a:pt x="8187" y="24978"/>
                </a:lnTo>
                <a:lnTo>
                  <a:pt x="8426" y="24978"/>
                </a:lnTo>
                <a:lnTo>
                  <a:pt x="8486" y="24918"/>
                </a:lnTo>
                <a:lnTo>
                  <a:pt x="8546" y="24799"/>
                </a:lnTo>
                <a:lnTo>
                  <a:pt x="8605" y="24440"/>
                </a:lnTo>
                <a:lnTo>
                  <a:pt x="8665" y="24082"/>
                </a:lnTo>
                <a:lnTo>
                  <a:pt x="8665" y="23664"/>
                </a:lnTo>
                <a:lnTo>
                  <a:pt x="8605" y="23066"/>
                </a:lnTo>
                <a:lnTo>
                  <a:pt x="8546" y="22947"/>
                </a:lnTo>
                <a:lnTo>
                  <a:pt x="8546" y="22887"/>
                </a:lnTo>
                <a:lnTo>
                  <a:pt x="8426" y="22827"/>
                </a:lnTo>
                <a:close/>
                <a:moveTo>
                  <a:pt x="13027" y="22708"/>
                </a:moveTo>
                <a:lnTo>
                  <a:pt x="12848" y="22887"/>
                </a:lnTo>
                <a:lnTo>
                  <a:pt x="12728" y="23066"/>
                </a:lnTo>
                <a:lnTo>
                  <a:pt x="12489" y="23604"/>
                </a:lnTo>
                <a:lnTo>
                  <a:pt x="12370" y="24142"/>
                </a:lnTo>
                <a:lnTo>
                  <a:pt x="12370" y="24381"/>
                </a:lnTo>
                <a:lnTo>
                  <a:pt x="12370" y="24620"/>
                </a:lnTo>
                <a:lnTo>
                  <a:pt x="12489" y="24918"/>
                </a:lnTo>
                <a:lnTo>
                  <a:pt x="12728" y="25337"/>
                </a:lnTo>
                <a:lnTo>
                  <a:pt x="12848" y="25456"/>
                </a:lnTo>
                <a:lnTo>
                  <a:pt x="12967" y="25516"/>
                </a:lnTo>
                <a:lnTo>
                  <a:pt x="13087" y="25456"/>
                </a:lnTo>
                <a:lnTo>
                  <a:pt x="13147" y="25217"/>
                </a:lnTo>
                <a:lnTo>
                  <a:pt x="13206" y="24739"/>
                </a:lnTo>
                <a:lnTo>
                  <a:pt x="13206" y="23843"/>
                </a:lnTo>
                <a:lnTo>
                  <a:pt x="13147" y="23006"/>
                </a:lnTo>
                <a:lnTo>
                  <a:pt x="13087" y="22767"/>
                </a:lnTo>
                <a:lnTo>
                  <a:pt x="13087" y="22708"/>
                </a:lnTo>
                <a:close/>
                <a:moveTo>
                  <a:pt x="3825" y="24261"/>
                </a:moveTo>
                <a:lnTo>
                  <a:pt x="3705" y="24381"/>
                </a:lnTo>
                <a:lnTo>
                  <a:pt x="3646" y="24560"/>
                </a:lnTo>
                <a:lnTo>
                  <a:pt x="3586" y="24799"/>
                </a:lnTo>
                <a:lnTo>
                  <a:pt x="3586" y="25098"/>
                </a:lnTo>
                <a:lnTo>
                  <a:pt x="3705" y="25456"/>
                </a:lnTo>
                <a:lnTo>
                  <a:pt x="3885" y="25695"/>
                </a:lnTo>
                <a:lnTo>
                  <a:pt x="4124" y="25934"/>
                </a:lnTo>
                <a:lnTo>
                  <a:pt x="4602" y="26114"/>
                </a:lnTo>
                <a:lnTo>
                  <a:pt x="4841" y="26114"/>
                </a:lnTo>
                <a:lnTo>
                  <a:pt x="4841" y="25994"/>
                </a:lnTo>
                <a:lnTo>
                  <a:pt x="4841" y="25934"/>
                </a:lnTo>
                <a:lnTo>
                  <a:pt x="4781" y="25636"/>
                </a:lnTo>
                <a:lnTo>
                  <a:pt x="4602" y="25277"/>
                </a:lnTo>
                <a:lnTo>
                  <a:pt x="4363" y="24918"/>
                </a:lnTo>
                <a:lnTo>
                  <a:pt x="3944" y="24381"/>
                </a:lnTo>
                <a:lnTo>
                  <a:pt x="3885" y="24321"/>
                </a:lnTo>
                <a:lnTo>
                  <a:pt x="3825" y="24261"/>
                </a:lnTo>
                <a:close/>
                <a:moveTo>
                  <a:pt x="17330" y="23723"/>
                </a:moveTo>
                <a:lnTo>
                  <a:pt x="17091" y="23843"/>
                </a:lnTo>
                <a:lnTo>
                  <a:pt x="16792" y="24082"/>
                </a:lnTo>
                <a:lnTo>
                  <a:pt x="16493" y="24440"/>
                </a:lnTo>
                <a:lnTo>
                  <a:pt x="16254" y="24859"/>
                </a:lnTo>
                <a:lnTo>
                  <a:pt x="16015" y="25277"/>
                </a:lnTo>
                <a:lnTo>
                  <a:pt x="15955" y="25636"/>
                </a:lnTo>
                <a:lnTo>
                  <a:pt x="15895" y="25815"/>
                </a:lnTo>
                <a:lnTo>
                  <a:pt x="15955" y="25994"/>
                </a:lnTo>
                <a:lnTo>
                  <a:pt x="16015" y="26114"/>
                </a:lnTo>
                <a:lnTo>
                  <a:pt x="16134" y="26173"/>
                </a:lnTo>
                <a:lnTo>
                  <a:pt x="16314" y="26293"/>
                </a:lnTo>
                <a:lnTo>
                  <a:pt x="16433" y="26293"/>
                </a:lnTo>
                <a:lnTo>
                  <a:pt x="16553" y="26173"/>
                </a:lnTo>
                <a:lnTo>
                  <a:pt x="16672" y="26054"/>
                </a:lnTo>
                <a:lnTo>
                  <a:pt x="16852" y="25695"/>
                </a:lnTo>
                <a:lnTo>
                  <a:pt x="16971" y="25217"/>
                </a:lnTo>
                <a:lnTo>
                  <a:pt x="17150" y="24201"/>
                </a:lnTo>
                <a:lnTo>
                  <a:pt x="17270" y="23843"/>
                </a:lnTo>
                <a:lnTo>
                  <a:pt x="17330" y="23723"/>
                </a:lnTo>
                <a:close/>
                <a:moveTo>
                  <a:pt x="10517" y="26771"/>
                </a:moveTo>
                <a:lnTo>
                  <a:pt x="10458" y="26831"/>
                </a:lnTo>
                <a:lnTo>
                  <a:pt x="10338" y="27010"/>
                </a:lnTo>
                <a:lnTo>
                  <a:pt x="10219" y="27607"/>
                </a:lnTo>
                <a:lnTo>
                  <a:pt x="10099" y="28384"/>
                </a:lnTo>
                <a:lnTo>
                  <a:pt x="10099" y="28683"/>
                </a:lnTo>
                <a:lnTo>
                  <a:pt x="10159" y="28922"/>
                </a:lnTo>
                <a:lnTo>
                  <a:pt x="10278" y="28982"/>
                </a:lnTo>
                <a:lnTo>
                  <a:pt x="10338" y="29042"/>
                </a:lnTo>
                <a:lnTo>
                  <a:pt x="10517" y="28982"/>
                </a:lnTo>
                <a:lnTo>
                  <a:pt x="10697" y="28922"/>
                </a:lnTo>
                <a:lnTo>
                  <a:pt x="10816" y="28803"/>
                </a:lnTo>
                <a:lnTo>
                  <a:pt x="10936" y="28683"/>
                </a:lnTo>
                <a:lnTo>
                  <a:pt x="11055" y="28325"/>
                </a:lnTo>
                <a:lnTo>
                  <a:pt x="11055" y="27906"/>
                </a:lnTo>
                <a:lnTo>
                  <a:pt x="11055" y="27607"/>
                </a:lnTo>
                <a:lnTo>
                  <a:pt x="10936" y="27309"/>
                </a:lnTo>
                <a:lnTo>
                  <a:pt x="10756" y="26950"/>
                </a:lnTo>
                <a:lnTo>
                  <a:pt x="10637" y="26771"/>
                </a:lnTo>
                <a:close/>
                <a:moveTo>
                  <a:pt x="14282" y="27368"/>
                </a:moveTo>
                <a:lnTo>
                  <a:pt x="14043" y="27428"/>
                </a:lnTo>
                <a:lnTo>
                  <a:pt x="13744" y="27667"/>
                </a:lnTo>
                <a:lnTo>
                  <a:pt x="13386" y="27966"/>
                </a:lnTo>
                <a:lnTo>
                  <a:pt x="13027" y="28325"/>
                </a:lnTo>
                <a:lnTo>
                  <a:pt x="12728" y="28683"/>
                </a:lnTo>
                <a:lnTo>
                  <a:pt x="12489" y="29101"/>
                </a:lnTo>
                <a:lnTo>
                  <a:pt x="12430" y="29281"/>
                </a:lnTo>
                <a:lnTo>
                  <a:pt x="12430" y="29460"/>
                </a:lnTo>
                <a:lnTo>
                  <a:pt x="12489" y="29579"/>
                </a:lnTo>
                <a:lnTo>
                  <a:pt x="12549" y="29699"/>
                </a:lnTo>
                <a:lnTo>
                  <a:pt x="12669" y="29759"/>
                </a:lnTo>
                <a:lnTo>
                  <a:pt x="12788" y="29759"/>
                </a:lnTo>
                <a:lnTo>
                  <a:pt x="12967" y="29699"/>
                </a:lnTo>
                <a:lnTo>
                  <a:pt x="13087" y="29579"/>
                </a:lnTo>
                <a:lnTo>
                  <a:pt x="13445" y="29221"/>
                </a:lnTo>
                <a:lnTo>
                  <a:pt x="13744" y="28743"/>
                </a:lnTo>
                <a:lnTo>
                  <a:pt x="13983" y="28265"/>
                </a:lnTo>
                <a:lnTo>
                  <a:pt x="14222" y="27787"/>
                </a:lnTo>
                <a:lnTo>
                  <a:pt x="14282" y="27488"/>
                </a:lnTo>
                <a:lnTo>
                  <a:pt x="14282" y="27368"/>
                </a:lnTo>
                <a:close/>
                <a:moveTo>
                  <a:pt x="6872" y="27249"/>
                </a:moveTo>
                <a:lnTo>
                  <a:pt x="6813" y="27309"/>
                </a:lnTo>
                <a:lnTo>
                  <a:pt x="6753" y="27548"/>
                </a:lnTo>
                <a:lnTo>
                  <a:pt x="6693" y="27906"/>
                </a:lnTo>
                <a:lnTo>
                  <a:pt x="6574" y="28384"/>
                </a:lnTo>
                <a:lnTo>
                  <a:pt x="6574" y="28862"/>
                </a:lnTo>
                <a:lnTo>
                  <a:pt x="6633" y="29281"/>
                </a:lnTo>
                <a:lnTo>
                  <a:pt x="6753" y="29639"/>
                </a:lnTo>
                <a:lnTo>
                  <a:pt x="6872" y="29818"/>
                </a:lnTo>
                <a:lnTo>
                  <a:pt x="6992" y="29878"/>
                </a:lnTo>
                <a:lnTo>
                  <a:pt x="7231" y="29938"/>
                </a:lnTo>
                <a:lnTo>
                  <a:pt x="7350" y="29938"/>
                </a:lnTo>
                <a:lnTo>
                  <a:pt x="7470" y="29878"/>
                </a:lnTo>
                <a:lnTo>
                  <a:pt x="7530" y="29759"/>
                </a:lnTo>
                <a:lnTo>
                  <a:pt x="7530" y="29400"/>
                </a:lnTo>
                <a:lnTo>
                  <a:pt x="7470" y="28862"/>
                </a:lnTo>
                <a:lnTo>
                  <a:pt x="7350" y="28325"/>
                </a:lnTo>
                <a:lnTo>
                  <a:pt x="7171" y="27847"/>
                </a:lnTo>
                <a:lnTo>
                  <a:pt x="6872" y="27249"/>
                </a:lnTo>
                <a:close/>
                <a:moveTo>
                  <a:pt x="9621" y="30715"/>
                </a:moveTo>
                <a:lnTo>
                  <a:pt x="9502" y="30775"/>
                </a:lnTo>
                <a:lnTo>
                  <a:pt x="9382" y="30894"/>
                </a:lnTo>
                <a:lnTo>
                  <a:pt x="9203" y="31133"/>
                </a:lnTo>
                <a:lnTo>
                  <a:pt x="9143" y="31551"/>
                </a:lnTo>
                <a:lnTo>
                  <a:pt x="9143" y="31731"/>
                </a:lnTo>
                <a:lnTo>
                  <a:pt x="9203" y="31850"/>
                </a:lnTo>
                <a:lnTo>
                  <a:pt x="9322" y="31970"/>
                </a:lnTo>
                <a:lnTo>
                  <a:pt x="9502" y="32029"/>
                </a:lnTo>
                <a:lnTo>
                  <a:pt x="9800" y="32029"/>
                </a:lnTo>
                <a:lnTo>
                  <a:pt x="9920" y="31910"/>
                </a:lnTo>
                <a:lnTo>
                  <a:pt x="9980" y="31790"/>
                </a:lnTo>
                <a:lnTo>
                  <a:pt x="10099" y="31551"/>
                </a:lnTo>
                <a:lnTo>
                  <a:pt x="10039" y="31253"/>
                </a:lnTo>
                <a:lnTo>
                  <a:pt x="9980" y="31014"/>
                </a:lnTo>
                <a:lnTo>
                  <a:pt x="9860" y="30775"/>
                </a:lnTo>
                <a:lnTo>
                  <a:pt x="9741" y="30775"/>
                </a:lnTo>
                <a:lnTo>
                  <a:pt x="9621" y="30715"/>
                </a:lnTo>
                <a:close/>
                <a:moveTo>
                  <a:pt x="9442" y="6275"/>
                </a:moveTo>
                <a:lnTo>
                  <a:pt x="9920" y="6335"/>
                </a:lnTo>
                <a:lnTo>
                  <a:pt x="10338" y="6454"/>
                </a:lnTo>
                <a:lnTo>
                  <a:pt x="10756" y="6633"/>
                </a:lnTo>
                <a:lnTo>
                  <a:pt x="11115" y="6813"/>
                </a:lnTo>
                <a:lnTo>
                  <a:pt x="11832" y="7231"/>
                </a:lnTo>
                <a:lnTo>
                  <a:pt x="12549" y="7649"/>
                </a:lnTo>
                <a:lnTo>
                  <a:pt x="12967" y="7829"/>
                </a:lnTo>
                <a:lnTo>
                  <a:pt x="13386" y="7888"/>
                </a:lnTo>
                <a:lnTo>
                  <a:pt x="13864" y="8008"/>
                </a:lnTo>
                <a:lnTo>
                  <a:pt x="14342" y="8008"/>
                </a:lnTo>
                <a:lnTo>
                  <a:pt x="15358" y="7948"/>
                </a:lnTo>
                <a:lnTo>
                  <a:pt x="16314" y="7888"/>
                </a:lnTo>
                <a:lnTo>
                  <a:pt x="17270" y="7829"/>
                </a:lnTo>
                <a:lnTo>
                  <a:pt x="17748" y="7769"/>
                </a:lnTo>
                <a:lnTo>
                  <a:pt x="18226" y="7829"/>
                </a:lnTo>
                <a:lnTo>
                  <a:pt x="18644" y="7888"/>
                </a:lnTo>
                <a:lnTo>
                  <a:pt x="19122" y="8008"/>
                </a:lnTo>
                <a:lnTo>
                  <a:pt x="19541" y="8187"/>
                </a:lnTo>
                <a:lnTo>
                  <a:pt x="19959" y="8426"/>
                </a:lnTo>
                <a:lnTo>
                  <a:pt x="20317" y="8785"/>
                </a:lnTo>
                <a:lnTo>
                  <a:pt x="20676" y="9203"/>
                </a:lnTo>
                <a:lnTo>
                  <a:pt x="20915" y="9561"/>
                </a:lnTo>
                <a:lnTo>
                  <a:pt x="21094" y="9920"/>
                </a:lnTo>
                <a:lnTo>
                  <a:pt x="21214" y="10338"/>
                </a:lnTo>
                <a:lnTo>
                  <a:pt x="21393" y="10757"/>
                </a:lnTo>
                <a:lnTo>
                  <a:pt x="21512" y="11593"/>
                </a:lnTo>
                <a:lnTo>
                  <a:pt x="21572" y="12489"/>
                </a:lnTo>
                <a:lnTo>
                  <a:pt x="21572" y="13445"/>
                </a:lnTo>
                <a:lnTo>
                  <a:pt x="21512" y="14342"/>
                </a:lnTo>
                <a:lnTo>
                  <a:pt x="21333" y="16015"/>
                </a:lnTo>
                <a:lnTo>
                  <a:pt x="21154" y="17031"/>
                </a:lnTo>
                <a:lnTo>
                  <a:pt x="20975" y="18106"/>
                </a:lnTo>
                <a:lnTo>
                  <a:pt x="20736" y="19122"/>
                </a:lnTo>
                <a:lnTo>
                  <a:pt x="20437" y="20138"/>
                </a:lnTo>
                <a:lnTo>
                  <a:pt x="20138" y="21154"/>
                </a:lnTo>
                <a:lnTo>
                  <a:pt x="19720" y="22110"/>
                </a:lnTo>
                <a:lnTo>
                  <a:pt x="19301" y="23066"/>
                </a:lnTo>
                <a:lnTo>
                  <a:pt x="18883" y="24022"/>
                </a:lnTo>
                <a:lnTo>
                  <a:pt x="18345" y="24978"/>
                </a:lnTo>
                <a:lnTo>
                  <a:pt x="17808" y="25875"/>
                </a:lnTo>
                <a:lnTo>
                  <a:pt x="17210" y="26711"/>
                </a:lnTo>
                <a:lnTo>
                  <a:pt x="16612" y="27607"/>
                </a:lnTo>
                <a:lnTo>
                  <a:pt x="15955" y="28384"/>
                </a:lnTo>
                <a:lnTo>
                  <a:pt x="15238" y="29161"/>
                </a:lnTo>
                <a:lnTo>
                  <a:pt x="14461" y="29938"/>
                </a:lnTo>
                <a:lnTo>
                  <a:pt x="13744" y="30655"/>
                </a:lnTo>
                <a:lnTo>
                  <a:pt x="13087" y="31253"/>
                </a:lnTo>
                <a:lnTo>
                  <a:pt x="12310" y="31850"/>
                </a:lnTo>
                <a:lnTo>
                  <a:pt x="11533" y="32388"/>
                </a:lnTo>
                <a:lnTo>
                  <a:pt x="10697" y="32866"/>
                </a:lnTo>
                <a:lnTo>
                  <a:pt x="10219" y="33045"/>
                </a:lnTo>
                <a:lnTo>
                  <a:pt x="9800" y="33165"/>
                </a:lnTo>
                <a:lnTo>
                  <a:pt x="9382" y="33284"/>
                </a:lnTo>
                <a:lnTo>
                  <a:pt x="8486" y="33284"/>
                </a:lnTo>
                <a:lnTo>
                  <a:pt x="8067" y="33105"/>
                </a:lnTo>
                <a:lnTo>
                  <a:pt x="7649" y="32926"/>
                </a:lnTo>
                <a:lnTo>
                  <a:pt x="7291" y="32627"/>
                </a:lnTo>
                <a:lnTo>
                  <a:pt x="6932" y="32328"/>
                </a:lnTo>
                <a:lnTo>
                  <a:pt x="6574" y="31910"/>
                </a:lnTo>
                <a:lnTo>
                  <a:pt x="5976" y="31073"/>
                </a:lnTo>
                <a:lnTo>
                  <a:pt x="5438" y="30117"/>
                </a:lnTo>
                <a:lnTo>
                  <a:pt x="5020" y="29101"/>
                </a:lnTo>
                <a:lnTo>
                  <a:pt x="4602" y="28086"/>
                </a:lnTo>
                <a:lnTo>
                  <a:pt x="4183" y="27010"/>
                </a:lnTo>
                <a:lnTo>
                  <a:pt x="3526" y="25158"/>
                </a:lnTo>
                <a:lnTo>
                  <a:pt x="2809" y="22947"/>
                </a:lnTo>
                <a:lnTo>
                  <a:pt x="2152" y="20795"/>
                </a:lnTo>
                <a:lnTo>
                  <a:pt x="1853" y="19660"/>
                </a:lnTo>
                <a:lnTo>
                  <a:pt x="1614" y="18525"/>
                </a:lnTo>
                <a:lnTo>
                  <a:pt x="1435" y="17389"/>
                </a:lnTo>
                <a:lnTo>
                  <a:pt x="1315" y="16254"/>
                </a:lnTo>
                <a:lnTo>
                  <a:pt x="1315" y="15537"/>
                </a:lnTo>
                <a:lnTo>
                  <a:pt x="1315" y="14880"/>
                </a:lnTo>
                <a:lnTo>
                  <a:pt x="1315" y="14163"/>
                </a:lnTo>
                <a:lnTo>
                  <a:pt x="1315" y="13565"/>
                </a:lnTo>
                <a:lnTo>
                  <a:pt x="1255" y="12967"/>
                </a:lnTo>
                <a:lnTo>
                  <a:pt x="1255" y="12370"/>
                </a:lnTo>
                <a:lnTo>
                  <a:pt x="1315" y="11653"/>
                </a:lnTo>
                <a:lnTo>
                  <a:pt x="1494" y="10936"/>
                </a:lnTo>
                <a:lnTo>
                  <a:pt x="1793" y="10159"/>
                </a:lnTo>
                <a:lnTo>
                  <a:pt x="2271" y="9442"/>
                </a:lnTo>
                <a:lnTo>
                  <a:pt x="2749" y="8785"/>
                </a:lnTo>
                <a:lnTo>
                  <a:pt x="3347" y="8247"/>
                </a:lnTo>
                <a:lnTo>
                  <a:pt x="4064" y="7769"/>
                </a:lnTo>
                <a:lnTo>
                  <a:pt x="4781" y="7350"/>
                </a:lnTo>
                <a:lnTo>
                  <a:pt x="5558" y="6992"/>
                </a:lnTo>
                <a:lnTo>
                  <a:pt x="6335" y="6753"/>
                </a:lnTo>
                <a:lnTo>
                  <a:pt x="7291" y="6514"/>
                </a:lnTo>
                <a:lnTo>
                  <a:pt x="8366" y="6335"/>
                </a:lnTo>
                <a:lnTo>
                  <a:pt x="8904" y="6275"/>
                </a:lnTo>
                <a:close/>
                <a:moveTo>
                  <a:pt x="15836" y="1"/>
                </a:moveTo>
                <a:lnTo>
                  <a:pt x="15597" y="60"/>
                </a:lnTo>
                <a:lnTo>
                  <a:pt x="15298" y="180"/>
                </a:lnTo>
                <a:lnTo>
                  <a:pt x="15059" y="359"/>
                </a:lnTo>
                <a:lnTo>
                  <a:pt x="14760" y="598"/>
                </a:lnTo>
                <a:lnTo>
                  <a:pt x="14521" y="837"/>
                </a:lnTo>
                <a:lnTo>
                  <a:pt x="14103" y="1435"/>
                </a:lnTo>
                <a:lnTo>
                  <a:pt x="13744" y="2152"/>
                </a:lnTo>
                <a:lnTo>
                  <a:pt x="13505" y="2929"/>
                </a:lnTo>
                <a:lnTo>
                  <a:pt x="13386" y="3646"/>
                </a:lnTo>
                <a:lnTo>
                  <a:pt x="13266" y="4363"/>
                </a:lnTo>
                <a:lnTo>
                  <a:pt x="13326" y="5020"/>
                </a:lnTo>
                <a:lnTo>
                  <a:pt x="12489" y="4482"/>
                </a:lnTo>
                <a:lnTo>
                  <a:pt x="11772" y="3885"/>
                </a:lnTo>
                <a:lnTo>
                  <a:pt x="11055" y="3168"/>
                </a:lnTo>
                <a:lnTo>
                  <a:pt x="10458" y="2391"/>
                </a:lnTo>
                <a:lnTo>
                  <a:pt x="10099" y="1853"/>
                </a:lnTo>
                <a:lnTo>
                  <a:pt x="9681" y="1196"/>
                </a:lnTo>
                <a:lnTo>
                  <a:pt x="9382" y="837"/>
                </a:lnTo>
                <a:lnTo>
                  <a:pt x="9083" y="598"/>
                </a:lnTo>
                <a:lnTo>
                  <a:pt x="8785" y="419"/>
                </a:lnTo>
                <a:lnTo>
                  <a:pt x="8486" y="419"/>
                </a:lnTo>
                <a:lnTo>
                  <a:pt x="8187" y="479"/>
                </a:lnTo>
                <a:lnTo>
                  <a:pt x="8008" y="658"/>
                </a:lnTo>
                <a:lnTo>
                  <a:pt x="7888" y="897"/>
                </a:lnTo>
                <a:lnTo>
                  <a:pt x="7948" y="1196"/>
                </a:lnTo>
                <a:lnTo>
                  <a:pt x="8008" y="1554"/>
                </a:lnTo>
                <a:lnTo>
                  <a:pt x="8187" y="1972"/>
                </a:lnTo>
                <a:lnTo>
                  <a:pt x="8665" y="2869"/>
                </a:lnTo>
                <a:lnTo>
                  <a:pt x="9263" y="3765"/>
                </a:lnTo>
                <a:lnTo>
                  <a:pt x="9860" y="4602"/>
                </a:lnTo>
                <a:lnTo>
                  <a:pt x="10398" y="5259"/>
                </a:lnTo>
                <a:lnTo>
                  <a:pt x="10756" y="5618"/>
                </a:lnTo>
                <a:lnTo>
                  <a:pt x="9800" y="5498"/>
                </a:lnTo>
                <a:lnTo>
                  <a:pt x="8785" y="5498"/>
                </a:lnTo>
                <a:lnTo>
                  <a:pt x="7828" y="5558"/>
                </a:lnTo>
                <a:lnTo>
                  <a:pt x="6932" y="5677"/>
                </a:lnTo>
                <a:lnTo>
                  <a:pt x="5976" y="5916"/>
                </a:lnTo>
                <a:lnTo>
                  <a:pt x="5139" y="6155"/>
                </a:lnTo>
                <a:lnTo>
                  <a:pt x="4303" y="6514"/>
                </a:lnTo>
                <a:lnTo>
                  <a:pt x="3526" y="6932"/>
                </a:lnTo>
                <a:lnTo>
                  <a:pt x="2809" y="7410"/>
                </a:lnTo>
                <a:lnTo>
                  <a:pt x="2152" y="7948"/>
                </a:lnTo>
                <a:lnTo>
                  <a:pt x="1554" y="8605"/>
                </a:lnTo>
                <a:lnTo>
                  <a:pt x="1076" y="9322"/>
                </a:lnTo>
                <a:lnTo>
                  <a:pt x="658" y="10159"/>
                </a:lnTo>
                <a:lnTo>
                  <a:pt x="359" y="11055"/>
                </a:lnTo>
                <a:lnTo>
                  <a:pt x="120" y="12011"/>
                </a:lnTo>
                <a:lnTo>
                  <a:pt x="60" y="13087"/>
                </a:lnTo>
                <a:lnTo>
                  <a:pt x="1" y="14163"/>
                </a:lnTo>
                <a:lnTo>
                  <a:pt x="60" y="15298"/>
                </a:lnTo>
                <a:lnTo>
                  <a:pt x="180" y="16433"/>
                </a:lnTo>
                <a:lnTo>
                  <a:pt x="299" y="17569"/>
                </a:lnTo>
                <a:lnTo>
                  <a:pt x="479" y="18704"/>
                </a:lnTo>
                <a:lnTo>
                  <a:pt x="718" y="19839"/>
                </a:lnTo>
                <a:lnTo>
                  <a:pt x="1016" y="21034"/>
                </a:lnTo>
                <a:lnTo>
                  <a:pt x="1315" y="22170"/>
                </a:lnTo>
                <a:lnTo>
                  <a:pt x="2032" y="24381"/>
                </a:lnTo>
                <a:lnTo>
                  <a:pt x="2869" y="26592"/>
                </a:lnTo>
                <a:lnTo>
                  <a:pt x="3765" y="28683"/>
                </a:lnTo>
                <a:lnTo>
                  <a:pt x="4661" y="30715"/>
                </a:lnTo>
                <a:lnTo>
                  <a:pt x="5020" y="31432"/>
                </a:lnTo>
                <a:lnTo>
                  <a:pt x="5438" y="32149"/>
                </a:lnTo>
                <a:lnTo>
                  <a:pt x="5916" y="32866"/>
                </a:lnTo>
                <a:lnTo>
                  <a:pt x="6454" y="33463"/>
                </a:lnTo>
                <a:lnTo>
                  <a:pt x="6753" y="33703"/>
                </a:lnTo>
                <a:lnTo>
                  <a:pt x="7052" y="33942"/>
                </a:lnTo>
                <a:lnTo>
                  <a:pt x="7410" y="34121"/>
                </a:lnTo>
                <a:lnTo>
                  <a:pt x="7769" y="34300"/>
                </a:lnTo>
                <a:lnTo>
                  <a:pt x="8127" y="34420"/>
                </a:lnTo>
                <a:lnTo>
                  <a:pt x="8546" y="34479"/>
                </a:lnTo>
                <a:lnTo>
                  <a:pt x="8964" y="34539"/>
                </a:lnTo>
                <a:lnTo>
                  <a:pt x="9442" y="34479"/>
                </a:lnTo>
                <a:lnTo>
                  <a:pt x="9920" y="34420"/>
                </a:lnTo>
                <a:lnTo>
                  <a:pt x="10398" y="34300"/>
                </a:lnTo>
                <a:lnTo>
                  <a:pt x="10876" y="34121"/>
                </a:lnTo>
                <a:lnTo>
                  <a:pt x="11294" y="33882"/>
                </a:lnTo>
                <a:lnTo>
                  <a:pt x="12250" y="33344"/>
                </a:lnTo>
                <a:lnTo>
                  <a:pt x="13087" y="32746"/>
                </a:lnTo>
                <a:lnTo>
                  <a:pt x="13924" y="32029"/>
                </a:lnTo>
                <a:lnTo>
                  <a:pt x="14700" y="31253"/>
                </a:lnTo>
                <a:lnTo>
                  <a:pt x="16075" y="29818"/>
                </a:lnTo>
                <a:lnTo>
                  <a:pt x="16792" y="28982"/>
                </a:lnTo>
                <a:lnTo>
                  <a:pt x="17509" y="28026"/>
                </a:lnTo>
                <a:lnTo>
                  <a:pt x="18226" y="27129"/>
                </a:lnTo>
                <a:lnTo>
                  <a:pt x="18823" y="26173"/>
                </a:lnTo>
                <a:lnTo>
                  <a:pt x="19421" y="25158"/>
                </a:lnTo>
                <a:lnTo>
                  <a:pt x="19959" y="24142"/>
                </a:lnTo>
                <a:lnTo>
                  <a:pt x="20437" y="23066"/>
                </a:lnTo>
                <a:lnTo>
                  <a:pt x="20855" y="22050"/>
                </a:lnTo>
                <a:lnTo>
                  <a:pt x="21273" y="20915"/>
                </a:lnTo>
                <a:lnTo>
                  <a:pt x="21632" y="19839"/>
                </a:lnTo>
                <a:lnTo>
                  <a:pt x="21871" y="18704"/>
                </a:lnTo>
                <a:lnTo>
                  <a:pt x="22110" y="17569"/>
                </a:lnTo>
                <a:lnTo>
                  <a:pt x="22289" y="16433"/>
                </a:lnTo>
                <a:lnTo>
                  <a:pt x="22409" y="15298"/>
                </a:lnTo>
                <a:lnTo>
                  <a:pt x="22469" y="14163"/>
                </a:lnTo>
                <a:lnTo>
                  <a:pt x="22469" y="13027"/>
                </a:lnTo>
                <a:lnTo>
                  <a:pt x="22409" y="11952"/>
                </a:lnTo>
                <a:lnTo>
                  <a:pt x="22289" y="10876"/>
                </a:lnTo>
                <a:lnTo>
                  <a:pt x="22050" y="9920"/>
                </a:lnTo>
                <a:lnTo>
                  <a:pt x="21871" y="9442"/>
                </a:lnTo>
                <a:lnTo>
                  <a:pt x="21692" y="9024"/>
                </a:lnTo>
                <a:lnTo>
                  <a:pt x="21453" y="8605"/>
                </a:lnTo>
                <a:lnTo>
                  <a:pt x="21214" y="8247"/>
                </a:lnTo>
                <a:lnTo>
                  <a:pt x="20855" y="7888"/>
                </a:lnTo>
                <a:lnTo>
                  <a:pt x="20497" y="7589"/>
                </a:lnTo>
                <a:lnTo>
                  <a:pt x="20138" y="7350"/>
                </a:lnTo>
                <a:lnTo>
                  <a:pt x="19660" y="7111"/>
                </a:lnTo>
                <a:lnTo>
                  <a:pt x="19122" y="6932"/>
                </a:lnTo>
                <a:lnTo>
                  <a:pt x="18525" y="6753"/>
                </a:lnTo>
                <a:lnTo>
                  <a:pt x="18943" y="6574"/>
                </a:lnTo>
                <a:lnTo>
                  <a:pt x="19421" y="6335"/>
                </a:lnTo>
                <a:lnTo>
                  <a:pt x="19839" y="6036"/>
                </a:lnTo>
                <a:lnTo>
                  <a:pt x="20198" y="5737"/>
                </a:lnTo>
                <a:lnTo>
                  <a:pt x="20377" y="5498"/>
                </a:lnTo>
                <a:lnTo>
                  <a:pt x="20437" y="5319"/>
                </a:lnTo>
                <a:lnTo>
                  <a:pt x="20497" y="5140"/>
                </a:lnTo>
                <a:lnTo>
                  <a:pt x="20497" y="4960"/>
                </a:lnTo>
                <a:lnTo>
                  <a:pt x="20437" y="4781"/>
                </a:lnTo>
                <a:lnTo>
                  <a:pt x="20317" y="4602"/>
                </a:lnTo>
                <a:lnTo>
                  <a:pt x="20078" y="4422"/>
                </a:lnTo>
                <a:lnTo>
                  <a:pt x="19780" y="4303"/>
                </a:lnTo>
                <a:lnTo>
                  <a:pt x="19541" y="4243"/>
                </a:lnTo>
                <a:lnTo>
                  <a:pt x="19301" y="4183"/>
                </a:lnTo>
                <a:lnTo>
                  <a:pt x="18823" y="4243"/>
                </a:lnTo>
                <a:lnTo>
                  <a:pt x="18286" y="4363"/>
                </a:lnTo>
                <a:lnTo>
                  <a:pt x="17688" y="4542"/>
                </a:lnTo>
                <a:lnTo>
                  <a:pt x="16553" y="5020"/>
                </a:lnTo>
                <a:lnTo>
                  <a:pt x="15716" y="5438"/>
                </a:lnTo>
                <a:lnTo>
                  <a:pt x="15955" y="4661"/>
                </a:lnTo>
                <a:lnTo>
                  <a:pt x="16194" y="3825"/>
                </a:lnTo>
                <a:lnTo>
                  <a:pt x="16314" y="3048"/>
                </a:lnTo>
                <a:lnTo>
                  <a:pt x="16373" y="2212"/>
                </a:lnTo>
                <a:lnTo>
                  <a:pt x="16493" y="1435"/>
                </a:lnTo>
                <a:lnTo>
                  <a:pt x="16553" y="1016"/>
                </a:lnTo>
                <a:lnTo>
                  <a:pt x="16553" y="658"/>
                </a:lnTo>
                <a:lnTo>
                  <a:pt x="16433" y="299"/>
                </a:lnTo>
                <a:lnTo>
                  <a:pt x="16373" y="180"/>
                </a:lnTo>
                <a:lnTo>
                  <a:pt x="16314" y="120"/>
                </a:lnTo>
                <a:lnTo>
                  <a:pt x="16194" y="60"/>
                </a:lnTo>
                <a:lnTo>
                  <a:pt x="16015" y="1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6461285" y="4408739"/>
            <a:ext cx="953706" cy="858029"/>
          </a:xfrm>
          <a:custGeom>
            <a:avLst/>
            <a:gdLst/>
            <a:ahLst/>
            <a:cxnLst/>
            <a:rect l="l" t="t" r="r" b="b"/>
            <a:pathLst>
              <a:path w="35137" h="31612" extrusionOk="0">
                <a:moveTo>
                  <a:pt x="18405" y="3287"/>
                </a:moveTo>
                <a:lnTo>
                  <a:pt x="18166" y="3347"/>
                </a:lnTo>
                <a:lnTo>
                  <a:pt x="18166" y="3407"/>
                </a:lnTo>
                <a:lnTo>
                  <a:pt x="18106" y="3466"/>
                </a:lnTo>
                <a:lnTo>
                  <a:pt x="18225" y="3646"/>
                </a:lnTo>
                <a:lnTo>
                  <a:pt x="18464" y="3944"/>
                </a:lnTo>
                <a:lnTo>
                  <a:pt x="18942" y="4183"/>
                </a:lnTo>
                <a:lnTo>
                  <a:pt x="19241" y="4423"/>
                </a:lnTo>
                <a:lnTo>
                  <a:pt x="19660" y="4781"/>
                </a:lnTo>
                <a:lnTo>
                  <a:pt x="19899" y="4901"/>
                </a:lnTo>
                <a:lnTo>
                  <a:pt x="20138" y="5020"/>
                </a:lnTo>
                <a:lnTo>
                  <a:pt x="20317" y="5020"/>
                </a:lnTo>
                <a:lnTo>
                  <a:pt x="20496" y="4960"/>
                </a:lnTo>
                <a:lnTo>
                  <a:pt x="20556" y="4781"/>
                </a:lnTo>
                <a:lnTo>
                  <a:pt x="20556" y="4542"/>
                </a:lnTo>
                <a:lnTo>
                  <a:pt x="20436" y="4363"/>
                </a:lnTo>
                <a:lnTo>
                  <a:pt x="20257" y="4183"/>
                </a:lnTo>
                <a:lnTo>
                  <a:pt x="19839" y="3825"/>
                </a:lnTo>
                <a:lnTo>
                  <a:pt x="19540" y="3646"/>
                </a:lnTo>
                <a:lnTo>
                  <a:pt x="19062" y="3407"/>
                </a:lnTo>
                <a:lnTo>
                  <a:pt x="18703" y="3347"/>
                </a:lnTo>
                <a:lnTo>
                  <a:pt x="18405" y="3287"/>
                </a:lnTo>
                <a:close/>
                <a:moveTo>
                  <a:pt x="28384" y="5677"/>
                </a:moveTo>
                <a:lnTo>
                  <a:pt x="27009" y="5737"/>
                </a:lnTo>
                <a:lnTo>
                  <a:pt x="26053" y="5857"/>
                </a:lnTo>
                <a:lnTo>
                  <a:pt x="25575" y="5916"/>
                </a:lnTo>
                <a:lnTo>
                  <a:pt x="25277" y="5916"/>
                </a:lnTo>
                <a:lnTo>
                  <a:pt x="26053" y="6155"/>
                </a:lnTo>
                <a:lnTo>
                  <a:pt x="26770" y="6275"/>
                </a:lnTo>
                <a:lnTo>
                  <a:pt x="27547" y="6335"/>
                </a:lnTo>
                <a:lnTo>
                  <a:pt x="29041" y="6335"/>
                </a:lnTo>
                <a:lnTo>
                  <a:pt x="29400" y="6275"/>
                </a:lnTo>
                <a:lnTo>
                  <a:pt x="29579" y="6275"/>
                </a:lnTo>
                <a:lnTo>
                  <a:pt x="29639" y="6215"/>
                </a:lnTo>
                <a:lnTo>
                  <a:pt x="29758" y="6096"/>
                </a:lnTo>
                <a:lnTo>
                  <a:pt x="29878" y="5916"/>
                </a:lnTo>
                <a:lnTo>
                  <a:pt x="29878" y="5857"/>
                </a:lnTo>
                <a:lnTo>
                  <a:pt x="29878" y="5797"/>
                </a:lnTo>
                <a:lnTo>
                  <a:pt x="29818" y="5737"/>
                </a:lnTo>
                <a:lnTo>
                  <a:pt x="29698" y="5737"/>
                </a:lnTo>
                <a:lnTo>
                  <a:pt x="28384" y="5677"/>
                </a:lnTo>
                <a:close/>
                <a:moveTo>
                  <a:pt x="21512" y="4781"/>
                </a:moveTo>
                <a:lnTo>
                  <a:pt x="21213" y="4841"/>
                </a:lnTo>
                <a:lnTo>
                  <a:pt x="20914" y="4960"/>
                </a:lnTo>
                <a:lnTo>
                  <a:pt x="20675" y="5080"/>
                </a:lnTo>
                <a:lnTo>
                  <a:pt x="20496" y="5379"/>
                </a:lnTo>
                <a:lnTo>
                  <a:pt x="20377" y="5558"/>
                </a:lnTo>
                <a:lnTo>
                  <a:pt x="20436" y="5737"/>
                </a:lnTo>
                <a:lnTo>
                  <a:pt x="20556" y="5857"/>
                </a:lnTo>
                <a:lnTo>
                  <a:pt x="20914" y="6036"/>
                </a:lnTo>
                <a:lnTo>
                  <a:pt x="21333" y="6275"/>
                </a:lnTo>
                <a:lnTo>
                  <a:pt x="21631" y="6454"/>
                </a:lnTo>
                <a:lnTo>
                  <a:pt x="21870" y="6753"/>
                </a:lnTo>
                <a:lnTo>
                  <a:pt x="22109" y="6992"/>
                </a:lnTo>
                <a:lnTo>
                  <a:pt x="22408" y="7171"/>
                </a:lnTo>
                <a:lnTo>
                  <a:pt x="22647" y="7291"/>
                </a:lnTo>
                <a:lnTo>
                  <a:pt x="22946" y="7291"/>
                </a:lnTo>
                <a:lnTo>
                  <a:pt x="23305" y="7171"/>
                </a:lnTo>
                <a:lnTo>
                  <a:pt x="23663" y="6872"/>
                </a:lnTo>
                <a:lnTo>
                  <a:pt x="23842" y="6574"/>
                </a:lnTo>
                <a:lnTo>
                  <a:pt x="23962" y="6275"/>
                </a:lnTo>
                <a:lnTo>
                  <a:pt x="24022" y="5976"/>
                </a:lnTo>
                <a:lnTo>
                  <a:pt x="24022" y="5677"/>
                </a:lnTo>
                <a:lnTo>
                  <a:pt x="23902" y="5379"/>
                </a:lnTo>
                <a:lnTo>
                  <a:pt x="23663" y="5199"/>
                </a:lnTo>
                <a:lnTo>
                  <a:pt x="23424" y="5020"/>
                </a:lnTo>
                <a:lnTo>
                  <a:pt x="23066" y="4901"/>
                </a:lnTo>
                <a:lnTo>
                  <a:pt x="22528" y="4841"/>
                </a:lnTo>
                <a:lnTo>
                  <a:pt x="21870" y="4781"/>
                </a:lnTo>
                <a:close/>
                <a:moveTo>
                  <a:pt x="6573" y="7888"/>
                </a:moveTo>
                <a:lnTo>
                  <a:pt x="6334" y="7948"/>
                </a:lnTo>
                <a:lnTo>
                  <a:pt x="6215" y="8068"/>
                </a:lnTo>
                <a:lnTo>
                  <a:pt x="6095" y="8187"/>
                </a:lnTo>
                <a:lnTo>
                  <a:pt x="6035" y="8366"/>
                </a:lnTo>
                <a:lnTo>
                  <a:pt x="6035" y="8546"/>
                </a:lnTo>
                <a:lnTo>
                  <a:pt x="6095" y="8665"/>
                </a:lnTo>
                <a:lnTo>
                  <a:pt x="6215" y="8785"/>
                </a:lnTo>
                <a:lnTo>
                  <a:pt x="6334" y="8844"/>
                </a:lnTo>
                <a:lnTo>
                  <a:pt x="6573" y="8785"/>
                </a:lnTo>
                <a:lnTo>
                  <a:pt x="6693" y="8665"/>
                </a:lnTo>
                <a:lnTo>
                  <a:pt x="6812" y="8546"/>
                </a:lnTo>
                <a:lnTo>
                  <a:pt x="6872" y="8366"/>
                </a:lnTo>
                <a:lnTo>
                  <a:pt x="6872" y="8187"/>
                </a:lnTo>
                <a:lnTo>
                  <a:pt x="6812" y="8068"/>
                </a:lnTo>
                <a:lnTo>
                  <a:pt x="6693" y="7948"/>
                </a:lnTo>
                <a:lnTo>
                  <a:pt x="6573" y="7888"/>
                </a:lnTo>
                <a:close/>
                <a:moveTo>
                  <a:pt x="20974" y="6753"/>
                </a:moveTo>
                <a:lnTo>
                  <a:pt x="20436" y="6992"/>
                </a:lnTo>
                <a:lnTo>
                  <a:pt x="19600" y="7470"/>
                </a:lnTo>
                <a:lnTo>
                  <a:pt x="18584" y="8068"/>
                </a:lnTo>
                <a:lnTo>
                  <a:pt x="17508" y="8785"/>
                </a:lnTo>
                <a:lnTo>
                  <a:pt x="16552" y="9561"/>
                </a:lnTo>
                <a:lnTo>
                  <a:pt x="16134" y="9980"/>
                </a:lnTo>
                <a:lnTo>
                  <a:pt x="15835" y="10338"/>
                </a:lnTo>
                <a:lnTo>
                  <a:pt x="15596" y="10697"/>
                </a:lnTo>
                <a:lnTo>
                  <a:pt x="15477" y="10996"/>
                </a:lnTo>
                <a:lnTo>
                  <a:pt x="15477" y="11294"/>
                </a:lnTo>
                <a:lnTo>
                  <a:pt x="15536" y="11414"/>
                </a:lnTo>
                <a:lnTo>
                  <a:pt x="15596" y="11533"/>
                </a:lnTo>
                <a:lnTo>
                  <a:pt x="15716" y="11474"/>
                </a:lnTo>
                <a:lnTo>
                  <a:pt x="15895" y="11354"/>
                </a:lnTo>
                <a:lnTo>
                  <a:pt x="16492" y="10876"/>
                </a:lnTo>
                <a:lnTo>
                  <a:pt x="18285" y="9263"/>
                </a:lnTo>
                <a:lnTo>
                  <a:pt x="20018" y="7590"/>
                </a:lnTo>
                <a:lnTo>
                  <a:pt x="20675" y="6992"/>
                </a:lnTo>
                <a:lnTo>
                  <a:pt x="20974" y="6753"/>
                </a:lnTo>
                <a:close/>
                <a:moveTo>
                  <a:pt x="6513" y="10816"/>
                </a:moveTo>
                <a:lnTo>
                  <a:pt x="6334" y="10876"/>
                </a:lnTo>
                <a:lnTo>
                  <a:pt x="6155" y="10996"/>
                </a:lnTo>
                <a:lnTo>
                  <a:pt x="6095" y="11175"/>
                </a:lnTo>
                <a:lnTo>
                  <a:pt x="6095" y="11354"/>
                </a:lnTo>
                <a:lnTo>
                  <a:pt x="6155" y="11533"/>
                </a:lnTo>
                <a:lnTo>
                  <a:pt x="6274" y="11653"/>
                </a:lnTo>
                <a:lnTo>
                  <a:pt x="6633" y="11653"/>
                </a:lnTo>
                <a:lnTo>
                  <a:pt x="6812" y="11533"/>
                </a:lnTo>
                <a:lnTo>
                  <a:pt x="6932" y="11414"/>
                </a:lnTo>
                <a:lnTo>
                  <a:pt x="6991" y="11294"/>
                </a:lnTo>
                <a:lnTo>
                  <a:pt x="7051" y="11115"/>
                </a:lnTo>
                <a:lnTo>
                  <a:pt x="6991" y="10996"/>
                </a:lnTo>
                <a:lnTo>
                  <a:pt x="6932" y="10876"/>
                </a:lnTo>
                <a:lnTo>
                  <a:pt x="6752" y="10816"/>
                </a:lnTo>
                <a:close/>
                <a:moveTo>
                  <a:pt x="22588" y="8127"/>
                </a:moveTo>
                <a:lnTo>
                  <a:pt x="22588" y="8904"/>
                </a:lnTo>
                <a:lnTo>
                  <a:pt x="22588" y="10398"/>
                </a:lnTo>
                <a:lnTo>
                  <a:pt x="22647" y="11175"/>
                </a:lnTo>
                <a:lnTo>
                  <a:pt x="22767" y="11832"/>
                </a:lnTo>
                <a:lnTo>
                  <a:pt x="22886" y="12071"/>
                </a:lnTo>
                <a:lnTo>
                  <a:pt x="23006" y="12250"/>
                </a:lnTo>
                <a:lnTo>
                  <a:pt x="23125" y="12370"/>
                </a:lnTo>
                <a:lnTo>
                  <a:pt x="23305" y="12370"/>
                </a:lnTo>
                <a:lnTo>
                  <a:pt x="23484" y="12250"/>
                </a:lnTo>
                <a:lnTo>
                  <a:pt x="23544" y="12071"/>
                </a:lnTo>
                <a:lnTo>
                  <a:pt x="23305" y="11055"/>
                </a:lnTo>
                <a:lnTo>
                  <a:pt x="23006" y="10099"/>
                </a:lnTo>
                <a:lnTo>
                  <a:pt x="22767" y="9083"/>
                </a:lnTo>
                <a:lnTo>
                  <a:pt x="22588" y="8127"/>
                </a:lnTo>
                <a:close/>
                <a:moveTo>
                  <a:pt x="4183" y="12549"/>
                </a:moveTo>
                <a:lnTo>
                  <a:pt x="3944" y="12609"/>
                </a:lnTo>
                <a:lnTo>
                  <a:pt x="3765" y="12728"/>
                </a:lnTo>
                <a:lnTo>
                  <a:pt x="3645" y="12908"/>
                </a:lnTo>
                <a:lnTo>
                  <a:pt x="3526" y="13147"/>
                </a:lnTo>
                <a:lnTo>
                  <a:pt x="3526" y="13386"/>
                </a:lnTo>
                <a:lnTo>
                  <a:pt x="3585" y="13565"/>
                </a:lnTo>
                <a:lnTo>
                  <a:pt x="3705" y="13685"/>
                </a:lnTo>
                <a:lnTo>
                  <a:pt x="3944" y="13744"/>
                </a:lnTo>
                <a:lnTo>
                  <a:pt x="4183" y="13685"/>
                </a:lnTo>
                <a:lnTo>
                  <a:pt x="4362" y="13565"/>
                </a:lnTo>
                <a:lnTo>
                  <a:pt x="4482" y="13386"/>
                </a:lnTo>
                <a:lnTo>
                  <a:pt x="4601" y="13147"/>
                </a:lnTo>
                <a:lnTo>
                  <a:pt x="4601" y="12908"/>
                </a:lnTo>
                <a:lnTo>
                  <a:pt x="4541" y="12728"/>
                </a:lnTo>
                <a:lnTo>
                  <a:pt x="4422" y="12609"/>
                </a:lnTo>
                <a:lnTo>
                  <a:pt x="4183" y="12549"/>
                </a:lnTo>
                <a:close/>
                <a:moveTo>
                  <a:pt x="6752" y="14700"/>
                </a:moveTo>
                <a:lnTo>
                  <a:pt x="6573" y="14760"/>
                </a:lnTo>
                <a:lnTo>
                  <a:pt x="6454" y="14760"/>
                </a:lnTo>
                <a:lnTo>
                  <a:pt x="6334" y="14880"/>
                </a:lnTo>
                <a:lnTo>
                  <a:pt x="6215" y="15059"/>
                </a:lnTo>
                <a:lnTo>
                  <a:pt x="6155" y="15298"/>
                </a:lnTo>
                <a:lnTo>
                  <a:pt x="6215" y="15597"/>
                </a:lnTo>
                <a:lnTo>
                  <a:pt x="6394" y="15776"/>
                </a:lnTo>
                <a:lnTo>
                  <a:pt x="6573" y="15896"/>
                </a:lnTo>
                <a:lnTo>
                  <a:pt x="6693" y="15896"/>
                </a:lnTo>
                <a:lnTo>
                  <a:pt x="6812" y="15836"/>
                </a:lnTo>
                <a:lnTo>
                  <a:pt x="6991" y="15776"/>
                </a:lnTo>
                <a:lnTo>
                  <a:pt x="7111" y="15656"/>
                </a:lnTo>
                <a:lnTo>
                  <a:pt x="7230" y="15477"/>
                </a:lnTo>
                <a:lnTo>
                  <a:pt x="7290" y="15298"/>
                </a:lnTo>
                <a:lnTo>
                  <a:pt x="7290" y="15119"/>
                </a:lnTo>
                <a:lnTo>
                  <a:pt x="7171" y="14999"/>
                </a:lnTo>
                <a:lnTo>
                  <a:pt x="7111" y="14880"/>
                </a:lnTo>
                <a:lnTo>
                  <a:pt x="6932" y="14760"/>
                </a:lnTo>
                <a:lnTo>
                  <a:pt x="6752" y="14700"/>
                </a:lnTo>
                <a:close/>
                <a:moveTo>
                  <a:pt x="3167" y="15597"/>
                </a:moveTo>
                <a:lnTo>
                  <a:pt x="2988" y="15716"/>
                </a:lnTo>
                <a:lnTo>
                  <a:pt x="2809" y="15836"/>
                </a:lnTo>
                <a:lnTo>
                  <a:pt x="2749" y="16135"/>
                </a:lnTo>
                <a:lnTo>
                  <a:pt x="2689" y="16314"/>
                </a:lnTo>
                <a:lnTo>
                  <a:pt x="2749" y="16493"/>
                </a:lnTo>
                <a:lnTo>
                  <a:pt x="2868" y="16553"/>
                </a:lnTo>
                <a:lnTo>
                  <a:pt x="3048" y="16613"/>
                </a:lnTo>
                <a:lnTo>
                  <a:pt x="3227" y="16613"/>
                </a:lnTo>
                <a:lnTo>
                  <a:pt x="3406" y="16553"/>
                </a:lnTo>
                <a:lnTo>
                  <a:pt x="3526" y="16493"/>
                </a:lnTo>
                <a:lnTo>
                  <a:pt x="3645" y="16314"/>
                </a:lnTo>
                <a:lnTo>
                  <a:pt x="3705" y="16015"/>
                </a:lnTo>
                <a:lnTo>
                  <a:pt x="3645" y="15836"/>
                </a:lnTo>
                <a:lnTo>
                  <a:pt x="3526" y="15716"/>
                </a:lnTo>
                <a:lnTo>
                  <a:pt x="3346" y="15597"/>
                </a:lnTo>
                <a:close/>
                <a:moveTo>
                  <a:pt x="8186" y="17688"/>
                </a:moveTo>
                <a:lnTo>
                  <a:pt x="8067" y="17748"/>
                </a:lnTo>
                <a:lnTo>
                  <a:pt x="7947" y="17808"/>
                </a:lnTo>
                <a:lnTo>
                  <a:pt x="7828" y="17987"/>
                </a:lnTo>
                <a:lnTo>
                  <a:pt x="7768" y="18166"/>
                </a:lnTo>
                <a:lnTo>
                  <a:pt x="7708" y="18405"/>
                </a:lnTo>
                <a:lnTo>
                  <a:pt x="7768" y="18584"/>
                </a:lnTo>
                <a:lnTo>
                  <a:pt x="7828" y="18764"/>
                </a:lnTo>
                <a:lnTo>
                  <a:pt x="7947" y="18824"/>
                </a:lnTo>
                <a:lnTo>
                  <a:pt x="8127" y="18824"/>
                </a:lnTo>
                <a:lnTo>
                  <a:pt x="8366" y="18764"/>
                </a:lnTo>
                <a:lnTo>
                  <a:pt x="8545" y="18644"/>
                </a:lnTo>
                <a:lnTo>
                  <a:pt x="8724" y="18525"/>
                </a:lnTo>
                <a:lnTo>
                  <a:pt x="8844" y="18465"/>
                </a:lnTo>
                <a:lnTo>
                  <a:pt x="8904" y="18345"/>
                </a:lnTo>
                <a:lnTo>
                  <a:pt x="8904" y="18286"/>
                </a:lnTo>
                <a:lnTo>
                  <a:pt x="8904" y="18166"/>
                </a:lnTo>
                <a:lnTo>
                  <a:pt x="8844" y="17927"/>
                </a:lnTo>
                <a:lnTo>
                  <a:pt x="8665" y="17808"/>
                </a:lnTo>
                <a:lnTo>
                  <a:pt x="8426" y="17688"/>
                </a:lnTo>
                <a:close/>
                <a:moveTo>
                  <a:pt x="5258" y="18883"/>
                </a:moveTo>
                <a:lnTo>
                  <a:pt x="5079" y="18943"/>
                </a:lnTo>
                <a:lnTo>
                  <a:pt x="4900" y="19063"/>
                </a:lnTo>
                <a:lnTo>
                  <a:pt x="4840" y="19242"/>
                </a:lnTo>
                <a:lnTo>
                  <a:pt x="4840" y="19421"/>
                </a:lnTo>
                <a:lnTo>
                  <a:pt x="4840" y="19600"/>
                </a:lnTo>
                <a:lnTo>
                  <a:pt x="4900" y="19780"/>
                </a:lnTo>
                <a:lnTo>
                  <a:pt x="5019" y="19959"/>
                </a:lnTo>
                <a:lnTo>
                  <a:pt x="5139" y="20019"/>
                </a:lnTo>
                <a:lnTo>
                  <a:pt x="5318" y="19959"/>
                </a:lnTo>
                <a:lnTo>
                  <a:pt x="5497" y="19839"/>
                </a:lnTo>
                <a:lnTo>
                  <a:pt x="5617" y="19660"/>
                </a:lnTo>
                <a:lnTo>
                  <a:pt x="5677" y="19421"/>
                </a:lnTo>
                <a:lnTo>
                  <a:pt x="5677" y="19182"/>
                </a:lnTo>
                <a:lnTo>
                  <a:pt x="5617" y="19003"/>
                </a:lnTo>
                <a:lnTo>
                  <a:pt x="5497" y="18883"/>
                </a:lnTo>
                <a:close/>
                <a:moveTo>
                  <a:pt x="7768" y="21094"/>
                </a:moveTo>
                <a:lnTo>
                  <a:pt x="7589" y="21214"/>
                </a:lnTo>
                <a:lnTo>
                  <a:pt x="7529" y="21393"/>
                </a:lnTo>
                <a:lnTo>
                  <a:pt x="7529" y="21572"/>
                </a:lnTo>
                <a:lnTo>
                  <a:pt x="7529" y="21692"/>
                </a:lnTo>
                <a:lnTo>
                  <a:pt x="7589" y="21871"/>
                </a:lnTo>
                <a:lnTo>
                  <a:pt x="7708" y="21931"/>
                </a:lnTo>
                <a:lnTo>
                  <a:pt x="7828" y="21931"/>
                </a:lnTo>
                <a:lnTo>
                  <a:pt x="8067" y="21752"/>
                </a:lnTo>
                <a:lnTo>
                  <a:pt x="8246" y="21453"/>
                </a:lnTo>
                <a:lnTo>
                  <a:pt x="8306" y="21333"/>
                </a:lnTo>
                <a:lnTo>
                  <a:pt x="8306" y="21214"/>
                </a:lnTo>
                <a:lnTo>
                  <a:pt x="8186" y="21094"/>
                </a:lnTo>
                <a:close/>
                <a:moveTo>
                  <a:pt x="11354" y="21991"/>
                </a:moveTo>
                <a:lnTo>
                  <a:pt x="11114" y="22050"/>
                </a:lnTo>
                <a:lnTo>
                  <a:pt x="10995" y="22110"/>
                </a:lnTo>
                <a:lnTo>
                  <a:pt x="10875" y="22289"/>
                </a:lnTo>
                <a:lnTo>
                  <a:pt x="10816" y="22409"/>
                </a:lnTo>
                <a:lnTo>
                  <a:pt x="10816" y="22588"/>
                </a:lnTo>
                <a:lnTo>
                  <a:pt x="10816" y="22767"/>
                </a:lnTo>
                <a:lnTo>
                  <a:pt x="10935" y="22887"/>
                </a:lnTo>
                <a:lnTo>
                  <a:pt x="11114" y="22947"/>
                </a:lnTo>
                <a:lnTo>
                  <a:pt x="11354" y="22947"/>
                </a:lnTo>
                <a:lnTo>
                  <a:pt x="11473" y="22827"/>
                </a:lnTo>
                <a:lnTo>
                  <a:pt x="11593" y="22708"/>
                </a:lnTo>
                <a:lnTo>
                  <a:pt x="11652" y="22528"/>
                </a:lnTo>
                <a:lnTo>
                  <a:pt x="11652" y="22349"/>
                </a:lnTo>
                <a:lnTo>
                  <a:pt x="11593" y="22170"/>
                </a:lnTo>
                <a:lnTo>
                  <a:pt x="11533" y="22050"/>
                </a:lnTo>
                <a:lnTo>
                  <a:pt x="11354" y="21991"/>
                </a:lnTo>
                <a:close/>
                <a:moveTo>
                  <a:pt x="5079" y="21871"/>
                </a:moveTo>
                <a:lnTo>
                  <a:pt x="4840" y="21931"/>
                </a:lnTo>
                <a:lnTo>
                  <a:pt x="4721" y="21991"/>
                </a:lnTo>
                <a:lnTo>
                  <a:pt x="4601" y="22170"/>
                </a:lnTo>
                <a:lnTo>
                  <a:pt x="4482" y="22349"/>
                </a:lnTo>
                <a:lnTo>
                  <a:pt x="4482" y="22528"/>
                </a:lnTo>
                <a:lnTo>
                  <a:pt x="4482" y="22708"/>
                </a:lnTo>
                <a:lnTo>
                  <a:pt x="4601" y="22827"/>
                </a:lnTo>
                <a:lnTo>
                  <a:pt x="4661" y="22947"/>
                </a:lnTo>
                <a:lnTo>
                  <a:pt x="4840" y="23006"/>
                </a:lnTo>
                <a:lnTo>
                  <a:pt x="4960" y="23066"/>
                </a:lnTo>
                <a:lnTo>
                  <a:pt x="5079" y="23066"/>
                </a:lnTo>
                <a:lnTo>
                  <a:pt x="5199" y="23006"/>
                </a:lnTo>
                <a:lnTo>
                  <a:pt x="5378" y="22827"/>
                </a:lnTo>
                <a:lnTo>
                  <a:pt x="5497" y="22588"/>
                </a:lnTo>
                <a:lnTo>
                  <a:pt x="5557" y="22349"/>
                </a:lnTo>
                <a:lnTo>
                  <a:pt x="5497" y="22110"/>
                </a:lnTo>
                <a:lnTo>
                  <a:pt x="5318" y="21931"/>
                </a:lnTo>
                <a:lnTo>
                  <a:pt x="5199" y="21871"/>
                </a:lnTo>
                <a:close/>
                <a:moveTo>
                  <a:pt x="7171" y="24919"/>
                </a:moveTo>
                <a:lnTo>
                  <a:pt x="6932" y="25038"/>
                </a:lnTo>
                <a:lnTo>
                  <a:pt x="6812" y="25217"/>
                </a:lnTo>
                <a:lnTo>
                  <a:pt x="6752" y="25397"/>
                </a:lnTo>
                <a:lnTo>
                  <a:pt x="6752" y="25636"/>
                </a:lnTo>
                <a:lnTo>
                  <a:pt x="6812" y="25815"/>
                </a:lnTo>
                <a:lnTo>
                  <a:pt x="6932" y="25934"/>
                </a:lnTo>
                <a:lnTo>
                  <a:pt x="7111" y="25994"/>
                </a:lnTo>
                <a:lnTo>
                  <a:pt x="7350" y="25934"/>
                </a:lnTo>
                <a:lnTo>
                  <a:pt x="7469" y="25815"/>
                </a:lnTo>
                <a:lnTo>
                  <a:pt x="7529" y="25695"/>
                </a:lnTo>
                <a:lnTo>
                  <a:pt x="7589" y="25516"/>
                </a:lnTo>
                <a:lnTo>
                  <a:pt x="7589" y="25337"/>
                </a:lnTo>
                <a:lnTo>
                  <a:pt x="7529" y="25158"/>
                </a:lnTo>
                <a:lnTo>
                  <a:pt x="7469" y="25038"/>
                </a:lnTo>
                <a:lnTo>
                  <a:pt x="7350" y="24978"/>
                </a:lnTo>
                <a:lnTo>
                  <a:pt x="7171" y="24919"/>
                </a:lnTo>
                <a:close/>
                <a:moveTo>
                  <a:pt x="13684" y="25158"/>
                </a:moveTo>
                <a:lnTo>
                  <a:pt x="13445" y="25337"/>
                </a:lnTo>
                <a:lnTo>
                  <a:pt x="13266" y="25636"/>
                </a:lnTo>
                <a:lnTo>
                  <a:pt x="13206" y="25755"/>
                </a:lnTo>
                <a:lnTo>
                  <a:pt x="13266" y="25875"/>
                </a:lnTo>
                <a:lnTo>
                  <a:pt x="13325" y="25994"/>
                </a:lnTo>
                <a:lnTo>
                  <a:pt x="13564" y="25994"/>
                </a:lnTo>
                <a:lnTo>
                  <a:pt x="13744" y="25934"/>
                </a:lnTo>
                <a:lnTo>
                  <a:pt x="13863" y="25875"/>
                </a:lnTo>
                <a:lnTo>
                  <a:pt x="13983" y="25695"/>
                </a:lnTo>
                <a:lnTo>
                  <a:pt x="13983" y="25516"/>
                </a:lnTo>
                <a:lnTo>
                  <a:pt x="13983" y="25397"/>
                </a:lnTo>
                <a:lnTo>
                  <a:pt x="13923" y="25217"/>
                </a:lnTo>
                <a:lnTo>
                  <a:pt x="13803" y="25158"/>
                </a:lnTo>
                <a:close/>
                <a:moveTo>
                  <a:pt x="11114" y="25815"/>
                </a:moveTo>
                <a:lnTo>
                  <a:pt x="10875" y="25875"/>
                </a:lnTo>
                <a:lnTo>
                  <a:pt x="10756" y="25994"/>
                </a:lnTo>
                <a:lnTo>
                  <a:pt x="10636" y="26114"/>
                </a:lnTo>
                <a:lnTo>
                  <a:pt x="10577" y="26293"/>
                </a:lnTo>
                <a:lnTo>
                  <a:pt x="10577" y="26472"/>
                </a:lnTo>
                <a:lnTo>
                  <a:pt x="10577" y="26592"/>
                </a:lnTo>
                <a:lnTo>
                  <a:pt x="10696" y="26711"/>
                </a:lnTo>
                <a:lnTo>
                  <a:pt x="10875" y="26771"/>
                </a:lnTo>
                <a:lnTo>
                  <a:pt x="11114" y="26711"/>
                </a:lnTo>
                <a:lnTo>
                  <a:pt x="11234" y="26592"/>
                </a:lnTo>
                <a:lnTo>
                  <a:pt x="11354" y="26472"/>
                </a:lnTo>
                <a:lnTo>
                  <a:pt x="11413" y="26293"/>
                </a:lnTo>
                <a:lnTo>
                  <a:pt x="11413" y="26114"/>
                </a:lnTo>
                <a:lnTo>
                  <a:pt x="11413" y="25994"/>
                </a:lnTo>
                <a:lnTo>
                  <a:pt x="11294" y="25875"/>
                </a:lnTo>
                <a:lnTo>
                  <a:pt x="11114" y="25815"/>
                </a:lnTo>
                <a:close/>
                <a:moveTo>
                  <a:pt x="23364" y="26173"/>
                </a:moveTo>
                <a:lnTo>
                  <a:pt x="23245" y="26233"/>
                </a:lnTo>
                <a:lnTo>
                  <a:pt x="23125" y="26293"/>
                </a:lnTo>
                <a:lnTo>
                  <a:pt x="23066" y="26472"/>
                </a:lnTo>
                <a:lnTo>
                  <a:pt x="23066" y="26592"/>
                </a:lnTo>
                <a:lnTo>
                  <a:pt x="23066" y="26771"/>
                </a:lnTo>
                <a:lnTo>
                  <a:pt x="23185" y="26950"/>
                </a:lnTo>
                <a:lnTo>
                  <a:pt x="23364" y="27010"/>
                </a:lnTo>
                <a:lnTo>
                  <a:pt x="23484" y="27010"/>
                </a:lnTo>
                <a:lnTo>
                  <a:pt x="23663" y="26890"/>
                </a:lnTo>
                <a:lnTo>
                  <a:pt x="23723" y="26771"/>
                </a:lnTo>
                <a:lnTo>
                  <a:pt x="23842" y="26651"/>
                </a:lnTo>
                <a:lnTo>
                  <a:pt x="23842" y="26472"/>
                </a:lnTo>
                <a:lnTo>
                  <a:pt x="23783" y="26353"/>
                </a:lnTo>
                <a:lnTo>
                  <a:pt x="23663" y="26233"/>
                </a:lnTo>
                <a:lnTo>
                  <a:pt x="23484" y="26173"/>
                </a:lnTo>
                <a:close/>
                <a:moveTo>
                  <a:pt x="20795" y="26173"/>
                </a:moveTo>
                <a:lnTo>
                  <a:pt x="20675" y="26233"/>
                </a:lnTo>
                <a:lnTo>
                  <a:pt x="20556" y="26353"/>
                </a:lnTo>
                <a:lnTo>
                  <a:pt x="20436" y="26532"/>
                </a:lnTo>
                <a:lnTo>
                  <a:pt x="20377" y="26711"/>
                </a:lnTo>
                <a:lnTo>
                  <a:pt x="20436" y="26890"/>
                </a:lnTo>
                <a:lnTo>
                  <a:pt x="20496" y="27070"/>
                </a:lnTo>
                <a:lnTo>
                  <a:pt x="20616" y="27189"/>
                </a:lnTo>
                <a:lnTo>
                  <a:pt x="20914" y="27189"/>
                </a:lnTo>
                <a:lnTo>
                  <a:pt x="21034" y="27070"/>
                </a:lnTo>
                <a:lnTo>
                  <a:pt x="21094" y="26890"/>
                </a:lnTo>
                <a:lnTo>
                  <a:pt x="21153" y="26711"/>
                </a:lnTo>
                <a:lnTo>
                  <a:pt x="21153" y="26532"/>
                </a:lnTo>
                <a:lnTo>
                  <a:pt x="21034" y="26353"/>
                </a:lnTo>
                <a:lnTo>
                  <a:pt x="20914" y="26233"/>
                </a:lnTo>
                <a:lnTo>
                  <a:pt x="20795" y="26173"/>
                </a:lnTo>
                <a:close/>
                <a:moveTo>
                  <a:pt x="17329" y="27189"/>
                </a:moveTo>
                <a:lnTo>
                  <a:pt x="17090" y="27249"/>
                </a:lnTo>
                <a:lnTo>
                  <a:pt x="16971" y="27369"/>
                </a:lnTo>
                <a:lnTo>
                  <a:pt x="16851" y="27488"/>
                </a:lnTo>
                <a:lnTo>
                  <a:pt x="16731" y="27667"/>
                </a:lnTo>
                <a:lnTo>
                  <a:pt x="16731" y="27847"/>
                </a:lnTo>
                <a:lnTo>
                  <a:pt x="16791" y="28026"/>
                </a:lnTo>
                <a:lnTo>
                  <a:pt x="16911" y="28145"/>
                </a:lnTo>
                <a:lnTo>
                  <a:pt x="17090" y="28265"/>
                </a:lnTo>
                <a:lnTo>
                  <a:pt x="17329" y="28205"/>
                </a:lnTo>
                <a:lnTo>
                  <a:pt x="17508" y="28145"/>
                </a:lnTo>
                <a:lnTo>
                  <a:pt x="17628" y="27966"/>
                </a:lnTo>
                <a:lnTo>
                  <a:pt x="17688" y="27787"/>
                </a:lnTo>
                <a:lnTo>
                  <a:pt x="17688" y="27548"/>
                </a:lnTo>
                <a:lnTo>
                  <a:pt x="17628" y="27369"/>
                </a:lnTo>
                <a:lnTo>
                  <a:pt x="17508" y="27249"/>
                </a:lnTo>
                <a:lnTo>
                  <a:pt x="17329" y="27189"/>
                </a:lnTo>
                <a:close/>
                <a:moveTo>
                  <a:pt x="13624" y="27309"/>
                </a:moveTo>
                <a:lnTo>
                  <a:pt x="13445" y="27369"/>
                </a:lnTo>
                <a:lnTo>
                  <a:pt x="13325" y="27488"/>
                </a:lnTo>
                <a:lnTo>
                  <a:pt x="13266" y="27667"/>
                </a:lnTo>
                <a:lnTo>
                  <a:pt x="13206" y="27847"/>
                </a:lnTo>
                <a:lnTo>
                  <a:pt x="13206" y="28026"/>
                </a:lnTo>
                <a:lnTo>
                  <a:pt x="13266" y="28205"/>
                </a:lnTo>
                <a:lnTo>
                  <a:pt x="13385" y="28265"/>
                </a:lnTo>
                <a:lnTo>
                  <a:pt x="13505" y="28325"/>
                </a:lnTo>
                <a:lnTo>
                  <a:pt x="13744" y="28325"/>
                </a:lnTo>
                <a:lnTo>
                  <a:pt x="13863" y="28145"/>
                </a:lnTo>
                <a:lnTo>
                  <a:pt x="13983" y="28026"/>
                </a:lnTo>
                <a:lnTo>
                  <a:pt x="14043" y="27787"/>
                </a:lnTo>
                <a:lnTo>
                  <a:pt x="14043" y="27608"/>
                </a:lnTo>
                <a:lnTo>
                  <a:pt x="13923" y="27428"/>
                </a:lnTo>
                <a:lnTo>
                  <a:pt x="13803" y="27309"/>
                </a:lnTo>
                <a:close/>
                <a:moveTo>
                  <a:pt x="9202" y="27369"/>
                </a:moveTo>
                <a:lnTo>
                  <a:pt x="8963" y="27428"/>
                </a:lnTo>
                <a:lnTo>
                  <a:pt x="8784" y="27548"/>
                </a:lnTo>
                <a:lnTo>
                  <a:pt x="8605" y="27727"/>
                </a:lnTo>
                <a:lnTo>
                  <a:pt x="8545" y="27966"/>
                </a:lnTo>
                <a:lnTo>
                  <a:pt x="8545" y="28205"/>
                </a:lnTo>
                <a:lnTo>
                  <a:pt x="8605" y="28384"/>
                </a:lnTo>
                <a:lnTo>
                  <a:pt x="8724" y="28504"/>
                </a:lnTo>
                <a:lnTo>
                  <a:pt x="8963" y="28564"/>
                </a:lnTo>
                <a:lnTo>
                  <a:pt x="9202" y="28504"/>
                </a:lnTo>
                <a:lnTo>
                  <a:pt x="9382" y="28384"/>
                </a:lnTo>
                <a:lnTo>
                  <a:pt x="9561" y="28205"/>
                </a:lnTo>
                <a:lnTo>
                  <a:pt x="9621" y="27966"/>
                </a:lnTo>
                <a:lnTo>
                  <a:pt x="9621" y="27727"/>
                </a:lnTo>
                <a:lnTo>
                  <a:pt x="9561" y="27548"/>
                </a:lnTo>
                <a:lnTo>
                  <a:pt x="9441" y="27428"/>
                </a:lnTo>
                <a:lnTo>
                  <a:pt x="9202" y="27369"/>
                </a:lnTo>
                <a:close/>
                <a:moveTo>
                  <a:pt x="18763" y="28504"/>
                </a:moveTo>
                <a:lnTo>
                  <a:pt x="18644" y="28623"/>
                </a:lnTo>
                <a:lnTo>
                  <a:pt x="18524" y="28743"/>
                </a:lnTo>
                <a:lnTo>
                  <a:pt x="18464" y="28922"/>
                </a:lnTo>
                <a:lnTo>
                  <a:pt x="18464" y="29101"/>
                </a:lnTo>
                <a:lnTo>
                  <a:pt x="18524" y="29221"/>
                </a:lnTo>
                <a:lnTo>
                  <a:pt x="18644" y="29340"/>
                </a:lnTo>
                <a:lnTo>
                  <a:pt x="19002" y="29340"/>
                </a:lnTo>
                <a:lnTo>
                  <a:pt x="19122" y="29221"/>
                </a:lnTo>
                <a:lnTo>
                  <a:pt x="19241" y="29101"/>
                </a:lnTo>
                <a:lnTo>
                  <a:pt x="19301" y="28922"/>
                </a:lnTo>
                <a:lnTo>
                  <a:pt x="19301" y="28743"/>
                </a:lnTo>
                <a:lnTo>
                  <a:pt x="19241" y="28623"/>
                </a:lnTo>
                <a:lnTo>
                  <a:pt x="19122" y="28504"/>
                </a:lnTo>
                <a:close/>
                <a:moveTo>
                  <a:pt x="20556" y="1196"/>
                </a:moveTo>
                <a:lnTo>
                  <a:pt x="21153" y="1255"/>
                </a:lnTo>
                <a:lnTo>
                  <a:pt x="22289" y="1375"/>
                </a:lnTo>
                <a:lnTo>
                  <a:pt x="23424" y="1614"/>
                </a:lnTo>
                <a:lnTo>
                  <a:pt x="24500" y="1973"/>
                </a:lnTo>
                <a:lnTo>
                  <a:pt x="23603" y="2929"/>
                </a:lnTo>
                <a:lnTo>
                  <a:pt x="23066" y="3526"/>
                </a:lnTo>
                <a:lnTo>
                  <a:pt x="22886" y="3765"/>
                </a:lnTo>
                <a:lnTo>
                  <a:pt x="22886" y="3885"/>
                </a:lnTo>
                <a:lnTo>
                  <a:pt x="23006" y="3885"/>
                </a:lnTo>
                <a:lnTo>
                  <a:pt x="23125" y="3765"/>
                </a:lnTo>
                <a:lnTo>
                  <a:pt x="23603" y="3407"/>
                </a:lnTo>
                <a:lnTo>
                  <a:pt x="24380" y="2809"/>
                </a:lnTo>
                <a:lnTo>
                  <a:pt x="24918" y="2510"/>
                </a:lnTo>
                <a:lnTo>
                  <a:pt x="25157" y="2391"/>
                </a:lnTo>
                <a:lnTo>
                  <a:pt x="25336" y="2391"/>
                </a:lnTo>
                <a:lnTo>
                  <a:pt x="25516" y="2451"/>
                </a:lnTo>
                <a:lnTo>
                  <a:pt x="25755" y="2510"/>
                </a:lnTo>
                <a:lnTo>
                  <a:pt x="26352" y="2869"/>
                </a:lnTo>
                <a:lnTo>
                  <a:pt x="27368" y="3407"/>
                </a:lnTo>
                <a:lnTo>
                  <a:pt x="28324" y="4064"/>
                </a:lnTo>
                <a:lnTo>
                  <a:pt x="29280" y="4721"/>
                </a:lnTo>
                <a:lnTo>
                  <a:pt x="30176" y="5438"/>
                </a:lnTo>
                <a:lnTo>
                  <a:pt x="30953" y="6155"/>
                </a:lnTo>
                <a:lnTo>
                  <a:pt x="31670" y="6932"/>
                </a:lnTo>
                <a:lnTo>
                  <a:pt x="32268" y="7769"/>
                </a:lnTo>
                <a:lnTo>
                  <a:pt x="32806" y="8665"/>
                </a:lnTo>
                <a:lnTo>
                  <a:pt x="33224" y="9561"/>
                </a:lnTo>
                <a:lnTo>
                  <a:pt x="33582" y="10518"/>
                </a:lnTo>
                <a:lnTo>
                  <a:pt x="33822" y="11533"/>
                </a:lnTo>
                <a:lnTo>
                  <a:pt x="33881" y="12609"/>
                </a:lnTo>
                <a:lnTo>
                  <a:pt x="33941" y="13804"/>
                </a:lnTo>
                <a:lnTo>
                  <a:pt x="33822" y="14939"/>
                </a:lnTo>
                <a:lnTo>
                  <a:pt x="33642" y="16075"/>
                </a:lnTo>
                <a:lnTo>
                  <a:pt x="33343" y="17210"/>
                </a:lnTo>
                <a:lnTo>
                  <a:pt x="32985" y="18345"/>
                </a:lnTo>
                <a:lnTo>
                  <a:pt x="32567" y="19421"/>
                </a:lnTo>
                <a:lnTo>
                  <a:pt x="32029" y="20497"/>
                </a:lnTo>
                <a:lnTo>
                  <a:pt x="31491" y="21572"/>
                </a:lnTo>
                <a:lnTo>
                  <a:pt x="30834" y="22528"/>
                </a:lnTo>
                <a:lnTo>
                  <a:pt x="30117" y="23484"/>
                </a:lnTo>
                <a:lnTo>
                  <a:pt x="29340" y="24440"/>
                </a:lnTo>
                <a:lnTo>
                  <a:pt x="28563" y="25277"/>
                </a:lnTo>
                <a:lnTo>
                  <a:pt x="27726" y="26114"/>
                </a:lnTo>
                <a:lnTo>
                  <a:pt x="26830" y="26831"/>
                </a:lnTo>
                <a:lnTo>
                  <a:pt x="25874" y="27548"/>
                </a:lnTo>
                <a:lnTo>
                  <a:pt x="24918" y="28145"/>
                </a:lnTo>
                <a:lnTo>
                  <a:pt x="23783" y="28803"/>
                </a:lnTo>
                <a:lnTo>
                  <a:pt x="22588" y="29281"/>
                </a:lnTo>
                <a:lnTo>
                  <a:pt x="21392" y="29699"/>
                </a:lnTo>
                <a:lnTo>
                  <a:pt x="20197" y="30057"/>
                </a:lnTo>
                <a:lnTo>
                  <a:pt x="18942" y="30297"/>
                </a:lnTo>
                <a:lnTo>
                  <a:pt x="17688" y="30416"/>
                </a:lnTo>
                <a:lnTo>
                  <a:pt x="16373" y="30476"/>
                </a:lnTo>
                <a:lnTo>
                  <a:pt x="15118" y="30416"/>
                </a:lnTo>
                <a:lnTo>
                  <a:pt x="15357" y="30416"/>
                </a:lnTo>
                <a:lnTo>
                  <a:pt x="15477" y="30297"/>
                </a:lnTo>
                <a:lnTo>
                  <a:pt x="15656" y="30057"/>
                </a:lnTo>
                <a:lnTo>
                  <a:pt x="15775" y="29699"/>
                </a:lnTo>
                <a:lnTo>
                  <a:pt x="15835" y="29520"/>
                </a:lnTo>
                <a:lnTo>
                  <a:pt x="15775" y="29340"/>
                </a:lnTo>
                <a:lnTo>
                  <a:pt x="15716" y="29221"/>
                </a:lnTo>
                <a:lnTo>
                  <a:pt x="15656" y="29101"/>
                </a:lnTo>
                <a:lnTo>
                  <a:pt x="15297" y="29101"/>
                </a:lnTo>
                <a:lnTo>
                  <a:pt x="15058" y="29161"/>
                </a:lnTo>
                <a:lnTo>
                  <a:pt x="14879" y="29400"/>
                </a:lnTo>
                <a:lnTo>
                  <a:pt x="14760" y="29639"/>
                </a:lnTo>
                <a:lnTo>
                  <a:pt x="14760" y="29818"/>
                </a:lnTo>
                <a:lnTo>
                  <a:pt x="14879" y="30117"/>
                </a:lnTo>
                <a:lnTo>
                  <a:pt x="14999" y="30297"/>
                </a:lnTo>
                <a:lnTo>
                  <a:pt x="15054" y="30407"/>
                </a:lnTo>
                <a:lnTo>
                  <a:pt x="15054" y="30407"/>
                </a:lnTo>
                <a:lnTo>
                  <a:pt x="13863" y="30237"/>
                </a:lnTo>
                <a:lnTo>
                  <a:pt x="12608" y="29998"/>
                </a:lnTo>
                <a:lnTo>
                  <a:pt x="11413" y="29699"/>
                </a:lnTo>
                <a:lnTo>
                  <a:pt x="10218" y="29221"/>
                </a:lnTo>
                <a:lnTo>
                  <a:pt x="9023" y="28683"/>
                </a:lnTo>
                <a:lnTo>
                  <a:pt x="7947" y="28086"/>
                </a:lnTo>
                <a:lnTo>
                  <a:pt x="6872" y="27369"/>
                </a:lnTo>
                <a:lnTo>
                  <a:pt x="5856" y="26592"/>
                </a:lnTo>
                <a:lnTo>
                  <a:pt x="5019" y="25815"/>
                </a:lnTo>
                <a:lnTo>
                  <a:pt x="4243" y="24978"/>
                </a:lnTo>
                <a:lnTo>
                  <a:pt x="3526" y="24022"/>
                </a:lnTo>
                <a:lnTo>
                  <a:pt x="2928" y="23066"/>
                </a:lnTo>
                <a:lnTo>
                  <a:pt x="2330" y="22050"/>
                </a:lnTo>
                <a:lnTo>
                  <a:pt x="1852" y="20915"/>
                </a:lnTo>
                <a:lnTo>
                  <a:pt x="1494" y="19839"/>
                </a:lnTo>
                <a:lnTo>
                  <a:pt x="1613" y="19720"/>
                </a:lnTo>
                <a:lnTo>
                  <a:pt x="1733" y="19600"/>
                </a:lnTo>
                <a:lnTo>
                  <a:pt x="1793" y="19481"/>
                </a:lnTo>
                <a:lnTo>
                  <a:pt x="1852" y="19302"/>
                </a:lnTo>
                <a:lnTo>
                  <a:pt x="1733" y="19063"/>
                </a:lnTo>
                <a:lnTo>
                  <a:pt x="1554" y="18824"/>
                </a:lnTo>
                <a:lnTo>
                  <a:pt x="1315" y="18525"/>
                </a:lnTo>
                <a:lnTo>
                  <a:pt x="1135" y="18226"/>
                </a:lnTo>
                <a:lnTo>
                  <a:pt x="1076" y="17927"/>
                </a:lnTo>
                <a:lnTo>
                  <a:pt x="1016" y="17628"/>
                </a:lnTo>
                <a:lnTo>
                  <a:pt x="1016" y="16971"/>
                </a:lnTo>
                <a:lnTo>
                  <a:pt x="1076" y="15656"/>
                </a:lnTo>
                <a:lnTo>
                  <a:pt x="1135" y="14999"/>
                </a:lnTo>
                <a:lnTo>
                  <a:pt x="1255" y="14342"/>
                </a:lnTo>
                <a:lnTo>
                  <a:pt x="1434" y="13744"/>
                </a:lnTo>
                <a:lnTo>
                  <a:pt x="1613" y="13087"/>
                </a:lnTo>
                <a:lnTo>
                  <a:pt x="2091" y="11892"/>
                </a:lnTo>
                <a:lnTo>
                  <a:pt x="2689" y="10697"/>
                </a:lnTo>
                <a:lnTo>
                  <a:pt x="2868" y="10876"/>
                </a:lnTo>
                <a:lnTo>
                  <a:pt x="3048" y="10876"/>
                </a:lnTo>
                <a:lnTo>
                  <a:pt x="3227" y="10816"/>
                </a:lnTo>
                <a:lnTo>
                  <a:pt x="3346" y="10637"/>
                </a:lnTo>
                <a:lnTo>
                  <a:pt x="3406" y="10458"/>
                </a:lnTo>
                <a:lnTo>
                  <a:pt x="3406" y="10279"/>
                </a:lnTo>
                <a:lnTo>
                  <a:pt x="3287" y="10099"/>
                </a:lnTo>
                <a:lnTo>
                  <a:pt x="3107" y="9980"/>
                </a:lnTo>
                <a:lnTo>
                  <a:pt x="3884" y="8844"/>
                </a:lnTo>
                <a:lnTo>
                  <a:pt x="4780" y="7709"/>
                </a:lnTo>
                <a:lnTo>
                  <a:pt x="5677" y="6633"/>
                </a:lnTo>
                <a:lnTo>
                  <a:pt x="6752" y="5618"/>
                </a:lnTo>
                <a:lnTo>
                  <a:pt x="7828" y="4721"/>
                </a:lnTo>
                <a:lnTo>
                  <a:pt x="8963" y="3885"/>
                </a:lnTo>
                <a:lnTo>
                  <a:pt x="10158" y="3108"/>
                </a:lnTo>
                <a:lnTo>
                  <a:pt x="11473" y="2510"/>
                </a:lnTo>
                <a:lnTo>
                  <a:pt x="12668" y="1973"/>
                </a:lnTo>
                <a:lnTo>
                  <a:pt x="13983" y="1614"/>
                </a:lnTo>
                <a:lnTo>
                  <a:pt x="14640" y="1435"/>
                </a:lnTo>
                <a:lnTo>
                  <a:pt x="15297" y="1375"/>
                </a:lnTo>
                <a:lnTo>
                  <a:pt x="15955" y="1315"/>
                </a:lnTo>
                <a:lnTo>
                  <a:pt x="16612" y="1255"/>
                </a:lnTo>
                <a:lnTo>
                  <a:pt x="17688" y="1435"/>
                </a:lnTo>
                <a:lnTo>
                  <a:pt x="19480" y="1853"/>
                </a:lnTo>
                <a:lnTo>
                  <a:pt x="21094" y="2271"/>
                </a:lnTo>
                <a:lnTo>
                  <a:pt x="21631" y="2451"/>
                </a:lnTo>
                <a:lnTo>
                  <a:pt x="21751" y="2510"/>
                </a:lnTo>
                <a:lnTo>
                  <a:pt x="21751" y="2570"/>
                </a:lnTo>
                <a:lnTo>
                  <a:pt x="21811" y="2451"/>
                </a:lnTo>
                <a:lnTo>
                  <a:pt x="21751" y="2391"/>
                </a:lnTo>
                <a:lnTo>
                  <a:pt x="21631" y="2212"/>
                </a:lnTo>
                <a:lnTo>
                  <a:pt x="21392" y="1973"/>
                </a:lnTo>
                <a:lnTo>
                  <a:pt x="21034" y="1793"/>
                </a:lnTo>
                <a:lnTo>
                  <a:pt x="20377" y="1435"/>
                </a:lnTo>
                <a:lnTo>
                  <a:pt x="19958" y="1255"/>
                </a:lnTo>
                <a:lnTo>
                  <a:pt x="20556" y="1196"/>
                </a:lnTo>
                <a:close/>
                <a:moveTo>
                  <a:pt x="20974" y="1"/>
                </a:moveTo>
                <a:lnTo>
                  <a:pt x="20377" y="60"/>
                </a:lnTo>
                <a:lnTo>
                  <a:pt x="19779" y="180"/>
                </a:lnTo>
                <a:lnTo>
                  <a:pt x="18644" y="359"/>
                </a:lnTo>
                <a:lnTo>
                  <a:pt x="17568" y="479"/>
                </a:lnTo>
                <a:lnTo>
                  <a:pt x="16373" y="538"/>
                </a:lnTo>
                <a:lnTo>
                  <a:pt x="15178" y="538"/>
                </a:lnTo>
                <a:lnTo>
                  <a:pt x="14580" y="598"/>
                </a:lnTo>
                <a:lnTo>
                  <a:pt x="13983" y="658"/>
                </a:lnTo>
                <a:lnTo>
                  <a:pt x="13385" y="777"/>
                </a:lnTo>
                <a:lnTo>
                  <a:pt x="12728" y="957"/>
                </a:lnTo>
                <a:lnTo>
                  <a:pt x="11473" y="1435"/>
                </a:lnTo>
                <a:lnTo>
                  <a:pt x="10218" y="2032"/>
                </a:lnTo>
                <a:lnTo>
                  <a:pt x="9023" y="2690"/>
                </a:lnTo>
                <a:lnTo>
                  <a:pt x="7888" y="3466"/>
                </a:lnTo>
                <a:lnTo>
                  <a:pt x="6872" y="4303"/>
                </a:lnTo>
                <a:lnTo>
                  <a:pt x="5856" y="5140"/>
                </a:lnTo>
                <a:lnTo>
                  <a:pt x="4900" y="6096"/>
                </a:lnTo>
                <a:lnTo>
                  <a:pt x="4004" y="7052"/>
                </a:lnTo>
                <a:lnTo>
                  <a:pt x="3167" y="8127"/>
                </a:lnTo>
                <a:lnTo>
                  <a:pt x="2390" y="9203"/>
                </a:lnTo>
                <a:lnTo>
                  <a:pt x="1733" y="10338"/>
                </a:lnTo>
                <a:lnTo>
                  <a:pt x="1135" y="11533"/>
                </a:lnTo>
                <a:lnTo>
                  <a:pt x="657" y="12788"/>
                </a:lnTo>
                <a:lnTo>
                  <a:pt x="299" y="14043"/>
                </a:lnTo>
                <a:lnTo>
                  <a:pt x="60" y="15298"/>
                </a:lnTo>
                <a:lnTo>
                  <a:pt x="0" y="16613"/>
                </a:lnTo>
                <a:lnTo>
                  <a:pt x="60" y="17867"/>
                </a:lnTo>
                <a:lnTo>
                  <a:pt x="239" y="19063"/>
                </a:lnTo>
                <a:lnTo>
                  <a:pt x="478" y="20317"/>
                </a:lnTo>
                <a:lnTo>
                  <a:pt x="896" y="21512"/>
                </a:lnTo>
                <a:lnTo>
                  <a:pt x="1374" y="22648"/>
                </a:lnTo>
                <a:lnTo>
                  <a:pt x="2032" y="23723"/>
                </a:lnTo>
                <a:lnTo>
                  <a:pt x="2689" y="24799"/>
                </a:lnTo>
                <a:lnTo>
                  <a:pt x="3466" y="25815"/>
                </a:lnTo>
                <a:lnTo>
                  <a:pt x="4362" y="26771"/>
                </a:lnTo>
                <a:lnTo>
                  <a:pt x="5318" y="27608"/>
                </a:lnTo>
                <a:lnTo>
                  <a:pt x="6334" y="28444"/>
                </a:lnTo>
                <a:lnTo>
                  <a:pt x="7469" y="29161"/>
                </a:lnTo>
                <a:lnTo>
                  <a:pt x="8545" y="29759"/>
                </a:lnTo>
                <a:lnTo>
                  <a:pt x="9680" y="30297"/>
                </a:lnTo>
                <a:lnTo>
                  <a:pt x="10875" y="30715"/>
                </a:lnTo>
                <a:lnTo>
                  <a:pt x="12071" y="31073"/>
                </a:lnTo>
                <a:lnTo>
                  <a:pt x="13266" y="31312"/>
                </a:lnTo>
                <a:lnTo>
                  <a:pt x="14521" y="31492"/>
                </a:lnTo>
                <a:lnTo>
                  <a:pt x="15716" y="31611"/>
                </a:lnTo>
                <a:lnTo>
                  <a:pt x="16971" y="31611"/>
                </a:lnTo>
                <a:lnTo>
                  <a:pt x="18225" y="31492"/>
                </a:lnTo>
                <a:lnTo>
                  <a:pt x="19420" y="31372"/>
                </a:lnTo>
                <a:lnTo>
                  <a:pt x="20616" y="31073"/>
                </a:lnTo>
                <a:lnTo>
                  <a:pt x="21811" y="30775"/>
                </a:lnTo>
                <a:lnTo>
                  <a:pt x="23006" y="30356"/>
                </a:lnTo>
                <a:lnTo>
                  <a:pt x="24141" y="29818"/>
                </a:lnTo>
                <a:lnTo>
                  <a:pt x="25277" y="29221"/>
                </a:lnTo>
                <a:lnTo>
                  <a:pt x="26352" y="28564"/>
                </a:lnTo>
                <a:lnTo>
                  <a:pt x="27428" y="27787"/>
                </a:lnTo>
                <a:lnTo>
                  <a:pt x="28444" y="26890"/>
                </a:lnTo>
                <a:lnTo>
                  <a:pt x="29459" y="25875"/>
                </a:lnTo>
                <a:lnTo>
                  <a:pt x="30415" y="24799"/>
                </a:lnTo>
                <a:lnTo>
                  <a:pt x="31372" y="23664"/>
                </a:lnTo>
                <a:lnTo>
                  <a:pt x="32148" y="22469"/>
                </a:lnTo>
                <a:lnTo>
                  <a:pt x="32925" y="21154"/>
                </a:lnTo>
                <a:lnTo>
                  <a:pt x="33582" y="19899"/>
                </a:lnTo>
                <a:lnTo>
                  <a:pt x="34120" y="18525"/>
                </a:lnTo>
                <a:lnTo>
                  <a:pt x="34598" y="17150"/>
                </a:lnTo>
                <a:lnTo>
                  <a:pt x="34897" y="15776"/>
                </a:lnTo>
                <a:lnTo>
                  <a:pt x="35076" y="14342"/>
                </a:lnTo>
                <a:lnTo>
                  <a:pt x="35136" y="13625"/>
                </a:lnTo>
                <a:lnTo>
                  <a:pt x="35136" y="12967"/>
                </a:lnTo>
                <a:lnTo>
                  <a:pt x="35136" y="12250"/>
                </a:lnTo>
                <a:lnTo>
                  <a:pt x="35076" y="11533"/>
                </a:lnTo>
                <a:lnTo>
                  <a:pt x="34957" y="10876"/>
                </a:lnTo>
                <a:lnTo>
                  <a:pt x="34778" y="10159"/>
                </a:lnTo>
                <a:lnTo>
                  <a:pt x="34598" y="9502"/>
                </a:lnTo>
                <a:lnTo>
                  <a:pt x="34359" y="8785"/>
                </a:lnTo>
                <a:lnTo>
                  <a:pt x="34061" y="8247"/>
                </a:lnTo>
                <a:lnTo>
                  <a:pt x="33822" y="7649"/>
                </a:lnTo>
                <a:lnTo>
                  <a:pt x="33463" y="7111"/>
                </a:lnTo>
                <a:lnTo>
                  <a:pt x="33104" y="6574"/>
                </a:lnTo>
                <a:lnTo>
                  <a:pt x="32268" y="5618"/>
                </a:lnTo>
                <a:lnTo>
                  <a:pt x="31312" y="4721"/>
                </a:lnTo>
                <a:lnTo>
                  <a:pt x="30296" y="3885"/>
                </a:lnTo>
                <a:lnTo>
                  <a:pt x="29220" y="3108"/>
                </a:lnTo>
                <a:lnTo>
                  <a:pt x="28145" y="2391"/>
                </a:lnTo>
                <a:lnTo>
                  <a:pt x="27069" y="1793"/>
                </a:lnTo>
                <a:lnTo>
                  <a:pt x="25934" y="1196"/>
                </a:lnTo>
                <a:lnTo>
                  <a:pt x="24739" y="718"/>
                </a:lnTo>
                <a:lnTo>
                  <a:pt x="23484" y="359"/>
                </a:lnTo>
                <a:lnTo>
                  <a:pt x="22827" y="180"/>
                </a:lnTo>
                <a:lnTo>
                  <a:pt x="22229" y="60"/>
                </a:lnTo>
                <a:lnTo>
                  <a:pt x="21572" y="1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A7D9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Google Shape;42;p2"/>
          <p:cNvSpPr/>
          <p:nvPr/>
        </p:nvSpPr>
        <p:spPr>
          <a:xfrm rot="3778908">
            <a:off x="8250490" y="3581090"/>
            <a:ext cx="405505" cy="713678"/>
          </a:xfrm>
          <a:custGeom>
            <a:avLst/>
            <a:gdLst/>
            <a:ahLst/>
            <a:cxnLst/>
            <a:rect l="l" t="t" r="r" b="b"/>
            <a:pathLst>
              <a:path w="14940" h="26294" extrusionOk="0">
                <a:moveTo>
                  <a:pt x="4483" y="14880"/>
                </a:moveTo>
                <a:lnTo>
                  <a:pt x="5140" y="14940"/>
                </a:lnTo>
                <a:lnTo>
                  <a:pt x="5498" y="14999"/>
                </a:lnTo>
                <a:lnTo>
                  <a:pt x="5797" y="15059"/>
                </a:lnTo>
                <a:lnTo>
                  <a:pt x="6454" y="15358"/>
                </a:lnTo>
                <a:lnTo>
                  <a:pt x="7052" y="15657"/>
                </a:lnTo>
                <a:lnTo>
                  <a:pt x="7650" y="15896"/>
                </a:lnTo>
                <a:lnTo>
                  <a:pt x="8128" y="16015"/>
                </a:lnTo>
                <a:lnTo>
                  <a:pt x="8665" y="16015"/>
                </a:lnTo>
                <a:lnTo>
                  <a:pt x="8785" y="15896"/>
                </a:lnTo>
                <a:lnTo>
                  <a:pt x="8964" y="15716"/>
                </a:lnTo>
                <a:lnTo>
                  <a:pt x="9084" y="15537"/>
                </a:lnTo>
                <a:lnTo>
                  <a:pt x="9263" y="15418"/>
                </a:lnTo>
                <a:lnTo>
                  <a:pt x="9861" y="15298"/>
                </a:lnTo>
                <a:lnTo>
                  <a:pt x="10458" y="15298"/>
                </a:lnTo>
                <a:lnTo>
                  <a:pt x="11115" y="15358"/>
                </a:lnTo>
                <a:lnTo>
                  <a:pt x="11773" y="15597"/>
                </a:lnTo>
                <a:lnTo>
                  <a:pt x="12370" y="15836"/>
                </a:lnTo>
                <a:lnTo>
                  <a:pt x="12908" y="16194"/>
                </a:lnTo>
                <a:lnTo>
                  <a:pt x="13326" y="16613"/>
                </a:lnTo>
                <a:lnTo>
                  <a:pt x="13685" y="17091"/>
                </a:lnTo>
                <a:lnTo>
                  <a:pt x="13924" y="17629"/>
                </a:lnTo>
                <a:lnTo>
                  <a:pt x="14043" y="18166"/>
                </a:lnTo>
                <a:lnTo>
                  <a:pt x="14103" y="18764"/>
                </a:lnTo>
                <a:lnTo>
                  <a:pt x="14043" y="19361"/>
                </a:lnTo>
                <a:lnTo>
                  <a:pt x="13924" y="19899"/>
                </a:lnTo>
                <a:lnTo>
                  <a:pt x="13745" y="20497"/>
                </a:lnTo>
                <a:lnTo>
                  <a:pt x="13506" y="21035"/>
                </a:lnTo>
                <a:lnTo>
                  <a:pt x="13267" y="21513"/>
                </a:lnTo>
                <a:lnTo>
                  <a:pt x="12968" y="22050"/>
                </a:lnTo>
                <a:lnTo>
                  <a:pt x="12609" y="22588"/>
                </a:lnTo>
                <a:lnTo>
                  <a:pt x="12251" y="23007"/>
                </a:lnTo>
                <a:lnTo>
                  <a:pt x="11832" y="23425"/>
                </a:lnTo>
                <a:lnTo>
                  <a:pt x="11414" y="23843"/>
                </a:lnTo>
                <a:lnTo>
                  <a:pt x="10936" y="24202"/>
                </a:lnTo>
                <a:lnTo>
                  <a:pt x="10458" y="24441"/>
                </a:lnTo>
                <a:lnTo>
                  <a:pt x="9920" y="24739"/>
                </a:lnTo>
                <a:lnTo>
                  <a:pt x="9383" y="24919"/>
                </a:lnTo>
                <a:lnTo>
                  <a:pt x="8845" y="25098"/>
                </a:lnTo>
                <a:lnTo>
                  <a:pt x="8307" y="25158"/>
                </a:lnTo>
                <a:lnTo>
                  <a:pt x="7709" y="25217"/>
                </a:lnTo>
                <a:lnTo>
                  <a:pt x="7112" y="25217"/>
                </a:lnTo>
                <a:lnTo>
                  <a:pt x="6574" y="25158"/>
                </a:lnTo>
                <a:lnTo>
                  <a:pt x="5976" y="25038"/>
                </a:lnTo>
                <a:lnTo>
                  <a:pt x="5379" y="24919"/>
                </a:lnTo>
                <a:lnTo>
                  <a:pt x="4781" y="24680"/>
                </a:lnTo>
                <a:lnTo>
                  <a:pt x="4244" y="24381"/>
                </a:lnTo>
                <a:lnTo>
                  <a:pt x="3706" y="24082"/>
                </a:lnTo>
                <a:lnTo>
                  <a:pt x="3168" y="23724"/>
                </a:lnTo>
                <a:lnTo>
                  <a:pt x="2750" y="23365"/>
                </a:lnTo>
                <a:lnTo>
                  <a:pt x="2272" y="22947"/>
                </a:lnTo>
                <a:lnTo>
                  <a:pt x="1913" y="22469"/>
                </a:lnTo>
                <a:lnTo>
                  <a:pt x="1555" y="21991"/>
                </a:lnTo>
                <a:lnTo>
                  <a:pt x="1256" y="21513"/>
                </a:lnTo>
                <a:lnTo>
                  <a:pt x="1017" y="20975"/>
                </a:lnTo>
                <a:lnTo>
                  <a:pt x="897" y="20377"/>
                </a:lnTo>
                <a:lnTo>
                  <a:pt x="778" y="19839"/>
                </a:lnTo>
                <a:lnTo>
                  <a:pt x="778" y="19242"/>
                </a:lnTo>
                <a:lnTo>
                  <a:pt x="778" y="18644"/>
                </a:lnTo>
                <a:lnTo>
                  <a:pt x="957" y="17987"/>
                </a:lnTo>
                <a:lnTo>
                  <a:pt x="1136" y="17390"/>
                </a:lnTo>
                <a:lnTo>
                  <a:pt x="1435" y="16792"/>
                </a:lnTo>
                <a:lnTo>
                  <a:pt x="1794" y="16314"/>
                </a:lnTo>
                <a:lnTo>
                  <a:pt x="2272" y="15836"/>
                </a:lnTo>
                <a:lnTo>
                  <a:pt x="2750" y="15477"/>
                </a:lnTo>
                <a:lnTo>
                  <a:pt x="3287" y="15179"/>
                </a:lnTo>
                <a:lnTo>
                  <a:pt x="3885" y="14999"/>
                </a:lnTo>
                <a:lnTo>
                  <a:pt x="4483" y="14880"/>
                </a:lnTo>
                <a:close/>
                <a:moveTo>
                  <a:pt x="12848" y="1"/>
                </a:moveTo>
                <a:lnTo>
                  <a:pt x="12789" y="61"/>
                </a:lnTo>
                <a:lnTo>
                  <a:pt x="12609" y="180"/>
                </a:lnTo>
                <a:lnTo>
                  <a:pt x="12370" y="479"/>
                </a:lnTo>
                <a:lnTo>
                  <a:pt x="12131" y="837"/>
                </a:lnTo>
                <a:lnTo>
                  <a:pt x="11534" y="1793"/>
                </a:lnTo>
                <a:lnTo>
                  <a:pt x="10936" y="2989"/>
                </a:lnTo>
                <a:lnTo>
                  <a:pt x="9801" y="5379"/>
                </a:lnTo>
                <a:lnTo>
                  <a:pt x="9203" y="6753"/>
                </a:lnTo>
                <a:lnTo>
                  <a:pt x="8546" y="8785"/>
                </a:lnTo>
                <a:lnTo>
                  <a:pt x="8307" y="9801"/>
                </a:lnTo>
                <a:lnTo>
                  <a:pt x="8008" y="10816"/>
                </a:lnTo>
                <a:lnTo>
                  <a:pt x="7829" y="11892"/>
                </a:lnTo>
                <a:lnTo>
                  <a:pt x="7709" y="12908"/>
                </a:lnTo>
                <a:lnTo>
                  <a:pt x="7590" y="13983"/>
                </a:lnTo>
                <a:lnTo>
                  <a:pt x="7650" y="15059"/>
                </a:lnTo>
                <a:lnTo>
                  <a:pt x="7650" y="15059"/>
                </a:lnTo>
                <a:lnTo>
                  <a:pt x="6933" y="14641"/>
                </a:lnTo>
                <a:lnTo>
                  <a:pt x="6215" y="14342"/>
                </a:lnTo>
                <a:lnTo>
                  <a:pt x="5498" y="14163"/>
                </a:lnTo>
                <a:lnTo>
                  <a:pt x="4841" y="14103"/>
                </a:lnTo>
                <a:lnTo>
                  <a:pt x="4124" y="14163"/>
                </a:lnTo>
                <a:lnTo>
                  <a:pt x="3526" y="14282"/>
                </a:lnTo>
                <a:lnTo>
                  <a:pt x="2869" y="14521"/>
                </a:lnTo>
                <a:lnTo>
                  <a:pt x="2331" y="14820"/>
                </a:lnTo>
                <a:lnTo>
                  <a:pt x="1794" y="15238"/>
                </a:lnTo>
                <a:lnTo>
                  <a:pt x="1316" y="15716"/>
                </a:lnTo>
                <a:lnTo>
                  <a:pt x="897" y="16254"/>
                </a:lnTo>
                <a:lnTo>
                  <a:pt x="539" y="16852"/>
                </a:lnTo>
                <a:lnTo>
                  <a:pt x="300" y="17509"/>
                </a:lnTo>
                <a:lnTo>
                  <a:pt x="61" y="18226"/>
                </a:lnTo>
                <a:lnTo>
                  <a:pt x="1" y="19003"/>
                </a:lnTo>
                <a:lnTo>
                  <a:pt x="1" y="19780"/>
                </a:lnTo>
                <a:lnTo>
                  <a:pt x="120" y="20557"/>
                </a:lnTo>
                <a:lnTo>
                  <a:pt x="300" y="21214"/>
                </a:lnTo>
                <a:lnTo>
                  <a:pt x="539" y="21931"/>
                </a:lnTo>
                <a:lnTo>
                  <a:pt x="897" y="22528"/>
                </a:lnTo>
                <a:lnTo>
                  <a:pt x="1256" y="23126"/>
                </a:lnTo>
                <a:lnTo>
                  <a:pt x="1734" y="23724"/>
                </a:lnTo>
                <a:lnTo>
                  <a:pt x="2272" y="24202"/>
                </a:lnTo>
                <a:lnTo>
                  <a:pt x="2809" y="24680"/>
                </a:lnTo>
                <a:lnTo>
                  <a:pt x="3407" y="25098"/>
                </a:lnTo>
                <a:lnTo>
                  <a:pt x="4064" y="25456"/>
                </a:lnTo>
                <a:lnTo>
                  <a:pt x="4722" y="25755"/>
                </a:lnTo>
                <a:lnTo>
                  <a:pt x="5439" y="25994"/>
                </a:lnTo>
                <a:lnTo>
                  <a:pt x="6156" y="26174"/>
                </a:lnTo>
                <a:lnTo>
                  <a:pt x="6873" y="26293"/>
                </a:lnTo>
                <a:lnTo>
                  <a:pt x="8307" y="26293"/>
                </a:lnTo>
                <a:lnTo>
                  <a:pt x="8964" y="26174"/>
                </a:lnTo>
                <a:lnTo>
                  <a:pt x="9622" y="25994"/>
                </a:lnTo>
                <a:lnTo>
                  <a:pt x="10279" y="25696"/>
                </a:lnTo>
                <a:lnTo>
                  <a:pt x="10876" y="25397"/>
                </a:lnTo>
                <a:lnTo>
                  <a:pt x="11474" y="24978"/>
                </a:lnTo>
                <a:lnTo>
                  <a:pt x="12012" y="24560"/>
                </a:lnTo>
                <a:lnTo>
                  <a:pt x="12550" y="24082"/>
                </a:lnTo>
                <a:lnTo>
                  <a:pt x="13028" y="23544"/>
                </a:lnTo>
                <a:lnTo>
                  <a:pt x="13446" y="23007"/>
                </a:lnTo>
                <a:lnTo>
                  <a:pt x="13864" y="22409"/>
                </a:lnTo>
                <a:lnTo>
                  <a:pt x="14163" y="21752"/>
                </a:lnTo>
                <a:lnTo>
                  <a:pt x="14462" y="21094"/>
                </a:lnTo>
                <a:lnTo>
                  <a:pt x="14641" y="20437"/>
                </a:lnTo>
                <a:lnTo>
                  <a:pt x="14820" y="19780"/>
                </a:lnTo>
                <a:lnTo>
                  <a:pt x="14940" y="19063"/>
                </a:lnTo>
                <a:lnTo>
                  <a:pt x="14940" y="18405"/>
                </a:lnTo>
                <a:lnTo>
                  <a:pt x="14880" y="17808"/>
                </a:lnTo>
                <a:lnTo>
                  <a:pt x="14760" y="17270"/>
                </a:lnTo>
                <a:lnTo>
                  <a:pt x="14521" y="16792"/>
                </a:lnTo>
                <a:lnTo>
                  <a:pt x="14282" y="16314"/>
                </a:lnTo>
                <a:lnTo>
                  <a:pt x="13924" y="15836"/>
                </a:lnTo>
                <a:lnTo>
                  <a:pt x="13506" y="15477"/>
                </a:lnTo>
                <a:lnTo>
                  <a:pt x="13087" y="15119"/>
                </a:lnTo>
                <a:lnTo>
                  <a:pt x="12609" y="14820"/>
                </a:lnTo>
                <a:lnTo>
                  <a:pt x="12131" y="14581"/>
                </a:lnTo>
                <a:lnTo>
                  <a:pt x="11593" y="14402"/>
                </a:lnTo>
                <a:lnTo>
                  <a:pt x="11056" y="14282"/>
                </a:lnTo>
                <a:lnTo>
                  <a:pt x="10518" y="14223"/>
                </a:lnTo>
                <a:lnTo>
                  <a:pt x="9980" y="14223"/>
                </a:lnTo>
                <a:lnTo>
                  <a:pt x="9442" y="14342"/>
                </a:lnTo>
                <a:lnTo>
                  <a:pt x="8904" y="14462"/>
                </a:lnTo>
                <a:lnTo>
                  <a:pt x="8367" y="14701"/>
                </a:lnTo>
                <a:lnTo>
                  <a:pt x="8367" y="14701"/>
                </a:lnTo>
                <a:lnTo>
                  <a:pt x="8606" y="12669"/>
                </a:lnTo>
                <a:lnTo>
                  <a:pt x="8904" y="10637"/>
                </a:lnTo>
                <a:lnTo>
                  <a:pt x="9084" y="9621"/>
                </a:lnTo>
                <a:lnTo>
                  <a:pt x="9323" y="8606"/>
                </a:lnTo>
                <a:lnTo>
                  <a:pt x="9562" y="7590"/>
                </a:lnTo>
                <a:lnTo>
                  <a:pt x="9861" y="6634"/>
                </a:lnTo>
                <a:lnTo>
                  <a:pt x="10458" y="5319"/>
                </a:lnTo>
                <a:lnTo>
                  <a:pt x="11534" y="3108"/>
                </a:lnTo>
                <a:lnTo>
                  <a:pt x="12968" y="61"/>
                </a:lnTo>
                <a:lnTo>
                  <a:pt x="12848" y="1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A7D9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Google Shape;43;p2"/>
          <p:cNvSpPr/>
          <p:nvPr/>
        </p:nvSpPr>
        <p:spPr>
          <a:xfrm rot="8336858">
            <a:off x="4172244" y="-119327"/>
            <a:ext cx="588749" cy="690936"/>
          </a:xfrm>
          <a:custGeom>
            <a:avLst/>
            <a:gdLst/>
            <a:ahLst/>
            <a:cxnLst/>
            <a:rect l="l" t="t" r="r" b="b"/>
            <a:pathLst>
              <a:path w="21692" h="25457" extrusionOk="0">
                <a:moveTo>
                  <a:pt x="11952" y="1"/>
                </a:moveTo>
                <a:lnTo>
                  <a:pt x="11772" y="61"/>
                </a:lnTo>
                <a:lnTo>
                  <a:pt x="11533" y="180"/>
                </a:lnTo>
                <a:lnTo>
                  <a:pt x="11055" y="539"/>
                </a:lnTo>
                <a:lnTo>
                  <a:pt x="10577" y="957"/>
                </a:lnTo>
                <a:lnTo>
                  <a:pt x="10040" y="1495"/>
                </a:lnTo>
                <a:lnTo>
                  <a:pt x="8904" y="2809"/>
                </a:lnTo>
                <a:lnTo>
                  <a:pt x="8366" y="3467"/>
                </a:lnTo>
                <a:lnTo>
                  <a:pt x="7829" y="4184"/>
                </a:lnTo>
                <a:lnTo>
                  <a:pt x="7410" y="4901"/>
                </a:lnTo>
                <a:lnTo>
                  <a:pt x="6992" y="5678"/>
                </a:lnTo>
                <a:lnTo>
                  <a:pt x="6693" y="6454"/>
                </a:lnTo>
                <a:lnTo>
                  <a:pt x="6514" y="7351"/>
                </a:lnTo>
                <a:lnTo>
                  <a:pt x="6514" y="7829"/>
                </a:lnTo>
                <a:lnTo>
                  <a:pt x="6574" y="8606"/>
                </a:lnTo>
                <a:lnTo>
                  <a:pt x="6633" y="8964"/>
                </a:lnTo>
                <a:lnTo>
                  <a:pt x="6813" y="9263"/>
                </a:lnTo>
                <a:lnTo>
                  <a:pt x="6872" y="9382"/>
                </a:lnTo>
                <a:lnTo>
                  <a:pt x="6992" y="9502"/>
                </a:lnTo>
                <a:lnTo>
                  <a:pt x="7231" y="9502"/>
                </a:lnTo>
                <a:lnTo>
                  <a:pt x="7351" y="9024"/>
                </a:lnTo>
                <a:lnTo>
                  <a:pt x="7530" y="7829"/>
                </a:lnTo>
                <a:lnTo>
                  <a:pt x="7769" y="6634"/>
                </a:lnTo>
                <a:lnTo>
                  <a:pt x="7829" y="6156"/>
                </a:lnTo>
                <a:lnTo>
                  <a:pt x="7948" y="5857"/>
                </a:lnTo>
                <a:lnTo>
                  <a:pt x="8426" y="5020"/>
                </a:lnTo>
                <a:lnTo>
                  <a:pt x="9024" y="4184"/>
                </a:lnTo>
                <a:lnTo>
                  <a:pt x="9681" y="3407"/>
                </a:lnTo>
                <a:lnTo>
                  <a:pt x="10338" y="2690"/>
                </a:lnTo>
                <a:lnTo>
                  <a:pt x="10936" y="2033"/>
                </a:lnTo>
                <a:lnTo>
                  <a:pt x="11175" y="1734"/>
                </a:lnTo>
                <a:lnTo>
                  <a:pt x="11474" y="1555"/>
                </a:lnTo>
                <a:lnTo>
                  <a:pt x="11772" y="1435"/>
                </a:lnTo>
                <a:lnTo>
                  <a:pt x="11892" y="1435"/>
                </a:lnTo>
                <a:lnTo>
                  <a:pt x="12071" y="1495"/>
                </a:lnTo>
                <a:lnTo>
                  <a:pt x="12191" y="1555"/>
                </a:lnTo>
                <a:lnTo>
                  <a:pt x="12370" y="1674"/>
                </a:lnTo>
                <a:lnTo>
                  <a:pt x="12609" y="2092"/>
                </a:lnTo>
                <a:lnTo>
                  <a:pt x="12848" y="2570"/>
                </a:lnTo>
                <a:lnTo>
                  <a:pt x="13027" y="3048"/>
                </a:lnTo>
                <a:lnTo>
                  <a:pt x="13326" y="4124"/>
                </a:lnTo>
                <a:lnTo>
                  <a:pt x="13505" y="5200"/>
                </a:lnTo>
                <a:lnTo>
                  <a:pt x="13685" y="6215"/>
                </a:lnTo>
                <a:lnTo>
                  <a:pt x="13804" y="7231"/>
                </a:lnTo>
                <a:lnTo>
                  <a:pt x="13924" y="8307"/>
                </a:lnTo>
                <a:lnTo>
                  <a:pt x="13983" y="8845"/>
                </a:lnTo>
                <a:lnTo>
                  <a:pt x="13983" y="9143"/>
                </a:lnTo>
                <a:lnTo>
                  <a:pt x="13983" y="9382"/>
                </a:lnTo>
                <a:lnTo>
                  <a:pt x="13983" y="9442"/>
                </a:lnTo>
                <a:lnTo>
                  <a:pt x="14103" y="9502"/>
                </a:lnTo>
                <a:lnTo>
                  <a:pt x="14402" y="9741"/>
                </a:lnTo>
                <a:lnTo>
                  <a:pt x="14760" y="9861"/>
                </a:lnTo>
                <a:lnTo>
                  <a:pt x="14939" y="9920"/>
                </a:lnTo>
                <a:lnTo>
                  <a:pt x="15358" y="9741"/>
                </a:lnTo>
                <a:lnTo>
                  <a:pt x="15836" y="9562"/>
                </a:lnTo>
                <a:lnTo>
                  <a:pt x="16911" y="9203"/>
                </a:lnTo>
                <a:lnTo>
                  <a:pt x="17987" y="8845"/>
                </a:lnTo>
                <a:lnTo>
                  <a:pt x="18704" y="8665"/>
                </a:lnTo>
                <a:lnTo>
                  <a:pt x="19481" y="8486"/>
                </a:lnTo>
                <a:lnTo>
                  <a:pt x="20138" y="8486"/>
                </a:lnTo>
                <a:lnTo>
                  <a:pt x="20437" y="8665"/>
                </a:lnTo>
                <a:lnTo>
                  <a:pt x="20676" y="8964"/>
                </a:lnTo>
                <a:lnTo>
                  <a:pt x="20736" y="9143"/>
                </a:lnTo>
                <a:lnTo>
                  <a:pt x="20795" y="9323"/>
                </a:lnTo>
                <a:lnTo>
                  <a:pt x="20855" y="9861"/>
                </a:lnTo>
                <a:lnTo>
                  <a:pt x="20855" y="10458"/>
                </a:lnTo>
                <a:lnTo>
                  <a:pt x="20736" y="11115"/>
                </a:lnTo>
                <a:lnTo>
                  <a:pt x="20497" y="12370"/>
                </a:lnTo>
                <a:lnTo>
                  <a:pt x="20198" y="13326"/>
                </a:lnTo>
                <a:lnTo>
                  <a:pt x="19959" y="13864"/>
                </a:lnTo>
                <a:lnTo>
                  <a:pt x="19720" y="14402"/>
                </a:lnTo>
                <a:lnTo>
                  <a:pt x="19421" y="14880"/>
                </a:lnTo>
                <a:lnTo>
                  <a:pt x="19063" y="15298"/>
                </a:lnTo>
                <a:lnTo>
                  <a:pt x="18704" y="15717"/>
                </a:lnTo>
                <a:lnTo>
                  <a:pt x="18286" y="16075"/>
                </a:lnTo>
                <a:lnTo>
                  <a:pt x="17867" y="16434"/>
                </a:lnTo>
                <a:lnTo>
                  <a:pt x="17449" y="16732"/>
                </a:lnTo>
                <a:lnTo>
                  <a:pt x="16433" y="17270"/>
                </a:lnTo>
                <a:lnTo>
                  <a:pt x="15417" y="17688"/>
                </a:lnTo>
                <a:lnTo>
                  <a:pt x="14282" y="17987"/>
                </a:lnTo>
                <a:lnTo>
                  <a:pt x="13207" y="18286"/>
                </a:lnTo>
                <a:lnTo>
                  <a:pt x="11952" y="18525"/>
                </a:lnTo>
                <a:lnTo>
                  <a:pt x="10697" y="18645"/>
                </a:lnTo>
                <a:lnTo>
                  <a:pt x="10159" y="18704"/>
                </a:lnTo>
                <a:lnTo>
                  <a:pt x="9621" y="18704"/>
                </a:lnTo>
                <a:lnTo>
                  <a:pt x="9083" y="18585"/>
                </a:lnTo>
                <a:lnTo>
                  <a:pt x="8964" y="18525"/>
                </a:lnTo>
                <a:lnTo>
                  <a:pt x="8904" y="18465"/>
                </a:lnTo>
                <a:lnTo>
                  <a:pt x="8844" y="18346"/>
                </a:lnTo>
                <a:lnTo>
                  <a:pt x="8844" y="18167"/>
                </a:lnTo>
                <a:lnTo>
                  <a:pt x="8904" y="17629"/>
                </a:lnTo>
                <a:lnTo>
                  <a:pt x="9024" y="15896"/>
                </a:lnTo>
                <a:lnTo>
                  <a:pt x="9263" y="14223"/>
                </a:lnTo>
                <a:lnTo>
                  <a:pt x="9741" y="14342"/>
                </a:lnTo>
                <a:lnTo>
                  <a:pt x="10279" y="14402"/>
                </a:lnTo>
                <a:lnTo>
                  <a:pt x="10757" y="14462"/>
                </a:lnTo>
                <a:lnTo>
                  <a:pt x="11294" y="14462"/>
                </a:lnTo>
                <a:lnTo>
                  <a:pt x="11832" y="14402"/>
                </a:lnTo>
                <a:lnTo>
                  <a:pt x="12370" y="14342"/>
                </a:lnTo>
                <a:lnTo>
                  <a:pt x="12968" y="14223"/>
                </a:lnTo>
                <a:lnTo>
                  <a:pt x="13505" y="14043"/>
                </a:lnTo>
                <a:lnTo>
                  <a:pt x="13983" y="13864"/>
                </a:lnTo>
                <a:lnTo>
                  <a:pt x="14521" y="13685"/>
                </a:lnTo>
                <a:lnTo>
                  <a:pt x="14999" y="13386"/>
                </a:lnTo>
                <a:lnTo>
                  <a:pt x="15477" y="13147"/>
                </a:lnTo>
                <a:lnTo>
                  <a:pt x="15896" y="12789"/>
                </a:lnTo>
                <a:lnTo>
                  <a:pt x="16254" y="12490"/>
                </a:lnTo>
                <a:lnTo>
                  <a:pt x="16613" y="12071"/>
                </a:lnTo>
                <a:lnTo>
                  <a:pt x="16911" y="11713"/>
                </a:lnTo>
                <a:lnTo>
                  <a:pt x="17091" y="11414"/>
                </a:lnTo>
                <a:lnTo>
                  <a:pt x="17270" y="11056"/>
                </a:lnTo>
                <a:lnTo>
                  <a:pt x="17270" y="10876"/>
                </a:lnTo>
                <a:lnTo>
                  <a:pt x="17270" y="10757"/>
                </a:lnTo>
                <a:lnTo>
                  <a:pt x="17270" y="10578"/>
                </a:lnTo>
                <a:lnTo>
                  <a:pt x="17091" y="10458"/>
                </a:lnTo>
                <a:lnTo>
                  <a:pt x="16971" y="10458"/>
                </a:lnTo>
                <a:lnTo>
                  <a:pt x="16732" y="10578"/>
                </a:lnTo>
                <a:lnTo>
                  <a:pt x="16135" y="10996"/>
                </a:lnTo>
                <a:lnTo>
                  <a:pt x="15178" y="11832"/>
                </a:lnTo>
                <a:lnTo>
                  <a:pt x="14521" y="12251"/>
                </a:lnTo>
                <a:lnTo>
                  <a:pt x="13804" y="12669"/>
                </a:lnTo>
                <a:lnTo>
                  <a:pt x="13147" y="12968"/>
                </a:lnTo>
                <a:lnTo>
                  <a:pt x="12430" y="13207"/>
                </a:lnTo>
                <a:lnTo>
                  <a:pt x="11713" y="13386"/>
                </a:lnTo>
                <a:lnTo>
                  <a:pt x="10936" y="13506"/>
                </a:lnTo>
                <a:lnTo>
                  <a:pt x="9382" y="13685"/>
                </a:lnTo>
                <a:lnTo>
                  <a:pt x="9382" y="13685"/>
                </a:lnTo>
                <a:lnTo>
                  <a:pt x="9980" y="11115"/>
                </a:lnTo>
                <a:lnTo>
                  <a:pt x="10159" y="10279"/>
                </a:lnTo>
                <a:lnTo>
                  <a:pt x="10279" y="9562"/>
                </a:lnTo>
                <a:lnTo>
                  <a:pt x="10279" y="9024"/>
                </a:lnTo>
                <a:lnTo>
                  <a:pt x="10219" y="8845"/>
                </a:lnTo>
                <a:lnTo>
                  <a:pt x="10159" y="8785"/>
                </a:lnTo>
                <a:lnTo>
                  <a:pt x="9980" y="8785"/>
                </a:lnTo>
                <a:lnTo>
                  <a:pt x="9800" y="8964"/>
                </a:lnTo>
                <a:lnTo>
                  <a:pt x="9621" y="9263"/>
                </a:lnTo>
                <a:lnTo>
                  <a:pt x="9502" y="9622"/>
                </a:lnTo>
                <a:lnTo>
                  <a:pt x="9203" y="10578"/>
                </a:lnTo>
                <a:lnTo>
                  <a:pt x="8904" y="11773"/>
                </a:lnTo>
                <a:lnTo>
                  <a:pt x="8426" y="14103"/>
                </a:lnTo>
                <a:lnTo>
                  <a:pt x="8247" y="15418"/>
                </a:lnTo>
                <a:lnTo>
                  <a:pt x="7530" y="15059"/>
                </a:lnTo>
                <a:lnTo>
                  <a:pt x="6813" y="14641"/>
                </a:lnTo>
                <a:lnTo>
                  <a:pt x="6155" y="14163"/>
                </a:lnTo>
                <a:lnTo>
                  <a:pt x="5558" y="13565"/>
                </a:lnTo>
                <a:lnTo>
                  <a:pt x="4721" y="12430"/>
                </a:lnTo>
                <a:lnTo>
                  <a:pt x="4243" y="11773"/>
                </a:lnTo>
                <a:lnTo>
                  <a:pt x="4004" y="11593"/>
                </a:lnTo>
                <a:lnTo>
                  <a:pt x="3944" y="11534"/>
                </a:lnTo>
                <a:lnTo>
                  <a:pt x="3885" y="11534"/>
                </a:lnTo>
                <a:lnTo>
                  <a:pt x="3765" y="11653"/>
                </a:lnTo>
                <a:lnTo>
                  <a:pt x="3765" y="11832"/>
                </a:lnTo>
                <a:lnTo>
                  <a:pt x="3765" y="12071"/>
                </a:lnTo>
                <a:lnTo>
                  <a:pt x="3825" y="12310"/>
                </a:lnTo>
                <a:lnTo>
                  <a:pt x="4124" y="12848"/>
                </a:lnTo>
                <a:lnTo>
                  <a:pt x="4482" y="13386"/>
                </a:lnTo>
                <a:lnTo>
                  <a:pt x="4960" y="13984"/>
                </a:lnTo>
                <a:lnTo>
                  <a:pt x="5379" y="14462"/>
                </a:lnTo>
                <a:lnTo>
                  <a:pt x="5976" y="14999"/>
                </a:lnTo>
                <a:lnTo>
                  <a:pt x="6394" y="15298"/>
                </a:lnTo>
                <a:lnTo>
                  <a:pt x="6992" y="15597"/>
                </a:lnTo>
                <a:lnTo>
                  <a:pt x="7530" y="15836"/>
                </a:lnTo>
                <a:lnTo>
                  <a:pt x="7709" y="16015"/>
                </a:lnTo>
                <a:lnTo>
                  <a:pt x="7888" y="16135"/>
                </a:lnTo>
                <a:lnTo>
                  <a:pt x="8008" y="16374"/>
                </a:lnTo>
                <a:lnTo>
                  <a:pt x="8068" y="16613"/>
                </a:lnTo>
                <a:lnTo>
                  <a:pt x="8068" y="17270"/>
                </a:lnTo>
                <a:lnTo>
                  <a:pt x="7948" y="18525"/>
                </a:lnTo>
                <a:lnTo>
                  <a:pt x="6932" y="18346"/>
                </a:lnTo>
                <a:lnTo>
                  <a:pt x="6036" y="18047"/>
                </a:lnTo>
                <a:lnTo>
                  <a:pt x="5199" y="17629"/>
                </a:lnTo>
                <a:lnTo>
                  <a:pt x="4423" y="17151"/>
                </a:lnTo>
                <a:lnTo>
                  <a:pt x="3765" y="16613"/>
                </a:lnTo>
                <a:lnTo>
                  <a:pt x="3168" y="15956"/>
                </a:lnTo>
                <a:lnTo>
                  <a:pt x="2630" y="15298"/>
                </a:lnTo>
                <a:lnTo>
                  <a:pt x="2152" y="14581"/>
                </a:lnTo>
                <a:lnTo>
                  <a:pt x="1734" y="13804"/>
                </a:lnTo>
                <a:lnTo>
                  <a:pt x="1435" y="12968"/>
                </a:lnTo>
                <a:lnTo>
                  <a:pt x="1196" y="12131"/>
                </a:lnTo>
                <a:lnTo>
                  <a:pt x="1016" y="11235"/>
                </a:lnTo>
                <a:lnTo>
                  <a:pt x="957" y="10279"/>
                </a:lnTo>
                <a:lnTo>
                  <a:pt x="957" y="9382"/>
                </a:lnTo>
                <a:lnTo>
                  <a:pt x="1016" y="8426"/>
                </a:lnTo>
                <a:lnTo>
                  <a:pt x="1136" y="7470"/>
                </a:lnTo>
                <a:lnTo>
                  <a:pt x="2152" y="7889"/>
                </a:lnTo>
                <a:lnTo>
                  <a:pt x="3885" y="8486"/>
                </a:lnTo>
                <a:lnTo>
                  <a:pt x="4721" y="8785"/>
                </a:lnTo>
                <a:lnTo>
                  <a:pt x="5498" y="9024"/>
                </a:lnTo>
                <a:lnTo>
                  <a:pt x="6036" y="9084"/>
                </a:lnTo>
                <a:lnTo>
                  <a:pt x="6215" y="9084"/>
                </a:lnTo>
                <a:lnTo>
                  <a:pt x="6275" y="9024"/>
                </a:lnTo>
                <a:lnTo>
                  <a:pt x="6275" y="8904"/>
                </a:lnTo>
                <a:lnTo>
                  <a:pt x="6215" y="8785"/>
                </a:lnTo>
                <a:lnTo>
                  <a:pt x="5797" y="8426"/>
                </a:lnTo>
                <a:lnTo>
                  <a:pt x="5199" y="8068"/>
                </a:lnTo>
                <a:lnTo>
                  <a:pt x="4482" y="7709"/>
                </a:lnTo>
                <a:lnTo>
                  <a:pt x="2988" y="7052"/>
                </a:lnTo>
                <a:lnTo>
                  <a:pt x="2032" y="6694"/>
                </a:lnTo>
                <a:lnTo>
                  <a:pt x="1375" y="6454"/>
                </a:lnTo>
                <a:lnTo>
                  <a:pt x="1076" y="6395"/>
                </a:lnTo>
                <a:lnTo>
                  <a:pt x="837" y="6395"/>
                </a:lnTo>
                <a:lnTo>
                  <a:pt x="658" y="6454"/>
                </a:lnTo>
                <a:lnTo>
                  <a:pt x="479" y="6634"/>
                </a:lnTo>
                <a:lnTo>
                  <a:pt x="359" y="6873"/>
                </a:lnTo>
                <a:lnTo>
                  <a:pt x="240" y="7291"/>
                </a:lnTo>
                <a:lnTo>
                  <a:pt x="120" y="7829"/>
                </a:lnTo>
                <a:lnTo>
                  <a:pt x="60" y="8367"/>
                </a:lnTo>
                <a:lnTo>
                  <a:pt x="1" y="9502"/>
                </a:lnTo>
                <a:lnTo>
                  <a:pt x="1" y="10757"/>
                </a:lnTo>
                <a:lnTo>
                  <a:pt x="180" y="12012"/>
                </a:lnTo>
                <a:lnTo>
                  <a:pt x="419" y="13207"/>
                </a:lnTo>
                <a:lnTo>
                  <a:pt x="598" y="13804"/>
                </a:lnTo>
                <a:lnTo>
                  <a:pt x="837" y="14402"/>
                </a:lnTo>
                <a:lnTo>
                  <a:pt x="1076" y="14940"/>
                </a:lnTo>
                <a:lnTo>
                  <a:pt x="1315" y="15418"/>
                </a:lnTo>
                <a:lnTo>
                  <a:pt x="1674" y="15896"/>
                </a:lnTo>
                <a:lnTo>
                  <a:pt x="2032" y="16374"/>
                </a:lnTo>
                <a:lnTo>
                  <a:pt x="2391" y="16792"/>
                </a:lnTo>
                <a:lnTo>
                  <a:pt x="2809" y="17210"/>
                </a:lnTo>
                <a:lnTo>
                  <a:pt x="3227" y="17569"/>
                </a:lnTo>
                <a:lnTo>
                  <a:pt x="3705" y="17927"/>
                </a:lnTo>
                <a:lnTo>
                  <a:pt x="4243" y="18226"/>
                </a:lnTo>
                <a:lnTo>
                  <a:pt x="4721" y="18525"/>
                </a:lnTo>
                <a:lnTo>
                  <a:pt x="5319" y="18764"/>
                </a:lnTo>
                <a:lnTo>
                  <a:pt x="5857" y="19003"/>
                </a:lnTo>
                <a:lnTo>
                  <a:pt x="6574" y="19182"/>
                </a:lnTo>
                <a:lnTo>
                  <a:pt x="6932" y="19302"/>
                </a:lnTo>
                <a:lnTo>
                  <a:pt x="7291" y="19421"/>
                </a:lnTo>
                <a:lnTo>
                  <a:pt x="7649" y="19601"/>
                </a:lnTo>
                <a:lnTo>
                  <a:pt x="7769" y="19660"/>
                </a:lnTo>
                <a:lnTo>
                  <a:pt x="7829" y="19840"/>
                </a:lnTo>
                <a:lnTo>
                  <a:pt x="7888" y="20258"/>
                </a:lnTo>
                <a:lnTo>
                  <a:pt x="7888" y="20736"/>
                </a:lnTo>
                <a:lnTo>
                  <a:pt x="7888" y="21393"/>
                </a:lnTo>
                <a:lnTo>
                  <a:pt x="7888" y="23066"/>
                </a:lnTo>
                <a:lnTo>
                  <a:pt x="7948" y="23903"/>
                </a:lnTo>
                <a:lnTo>
                  <a:pt x="8068" y="24620"/>
                </a:lnTo>
                <a:lnTo>
                  <a:pt x="8127" y="24919"/>
                </a:lnTo>
                <a:lnTo>
                  <a:pt x="8247" y="25158"/>
                </a:lnTo>
                <a:lnTo>
                  <a:pt x="8426" y="25337"/>
                </a:lnTo>
                <a:lnTo>
                  <a:pt x="8605" y="25457"/>
                </a:lnTo>
                <a:lnTo>
                  <a:pt x="8665" y="25457"/>
                </a:lnTo>
                <a:lnTo>
                  <a:pt x="8785" y="25277"/>
                </a:lnTo>
                <a:lnTo>
                  <a:pt x="8844" y="24680"/>
                </a:lnTo>
                <a:lnTo>
                  <a:pt x="8904" y="23843"/>
                </a:lnTo>
                <a:lnTo>
                  <a:pt x="8964" y="22827"/>
                </a:lnTo>
                <a:lnTo>
                  <a:pt x="8904" y="20796"/>
                </a:lnTo>
                <a:lnTo>
                  <a:pt x="8904" y="19660"/>
                </a:lnTo>
                <a:lnTo>
                  <a:pt x="10159" y="19660"/>
                </a:lnTo>
                <a:lnTo>
                  <a:pt x="11533" y="19601"/>
                </a:lnTo>
                <a:lnTo>
                  <a:pt x="12968" y="19362"/>
                </a:lnTo>
                <a:lnTo>
                  <a:pt x="14402" y="19063"/>
                </a:lnTo>
                <a:lnTo>
                  <a:pt x="15836" y="18585"/>
                </a:lnTo>
                <a:lnTo>
                  <a:pt x="16493" y="18346"/>
                </a:lnTo>
                <a:lnTo>
                  <a:pt x="17091" y="17987"/>
                </a:lnTo>
                <a:lnTo>
                  <a:pt x="17748" y="17688"/>
                </a:lnTo>
                <a:lnTo>
                  <a:pt x="18286" y="17330"/>
                </a:lnTo>
                <a:lnTo>
                  <a:pt x="18824" y="16912"/>
                </a:lnTo>
                <a:lnTo>
                  <a:pt x="19302" y="16434"/>
                </a:lnTo>
                <a:lnTo>
                  <a:pt x="19660" y="16015"/>
                </a:lnTo>
                <a:lnTo>
                  <a:pt x="20019" y="15597"/>
                </a:lnTo>
                <a:lnTo>
                  <a:pt x="20317" y="15059"/>
                </a:lnTo>
                <a:lnTo>
                  <a:pt x="20616" y="14581"/>
                </a:lnTo>
                <a:lnTo>
                  <a:pt x="20855" y="14043"/>
                </a:lnTo>
                <a:lnTo>
                  <a:pt x="21034" y="13506"/>
                </a:lnTo>
                <a:lnTo>
                  <a:pt x="21333" y="12370"/>
                </a:lnTo>
                <a:lnTo>
                  <a:pt x="21513" y="11354"/>
                </a:lnTo>
                <a:lnTo>
                  <a:pt x="21632" y="10697"/>
                </a:lnTo>
                <a:lnTo>
                  <a:pt x="21692" y="10040"/>
                </a:lnTo>
                <a:lnTo>
                  <a:pt x="21692" y="9323"/>
                </a:lnTo>
                <a:lnTo>
                  <a:pt x="21632" y="8665"/>
                </a:lnTo>
                <a:lnTo>
                  <a:pt x="21513" y="8128"/>
                </a:lnTo>
                <a:lnTo>
                  <a:pt x="21393" y="7889"/>
                </a:lnTo>
                <a:lnTo>
                  <a:pt x="21274" y="7709"/>
                </a:lnTo>
                <a:lnTo>
                  <a:pt x="21034" y="7530"/>
                </a:lnTo>
                <a:lnTo>
                  <a:pt x="20736" y="7411"/>
                </a:lnTo>
                <a:lnTo>
                  <a:pt x="19959" y="7411"/>
                </a:lnTo>
                <a:lnTo>
                  <a:pt x="19063" y="7530"/>
                </a:lnTo>
                <a:lnTo>
                  <a:pt x="18106" y="7769"/>
                </a:lnTo>
                <a:lnTo>
                  <a:pt x="17150" y="8068"/>
                </a:lnTo>
                <a:lnTo>
                  <a:pt x="16254" y="8426"/>
                </a:lnTo>
                <a:lnTo>
                  <a:pt x="14939" y="8964"/>
                </a:lnTo>
                <a:lnTo>
                  <a:pt x="14939" y="8008"/>
                </a:lnTo>
                <a:lnTo>
                  <a:pt x="14820" y="7052"/>
                </a:lnTo>
                <a:lnTo>
                  <a:pt x="14700" y="6096"/>
                </a:lnTo>
                <a:lnTo>
                  <a:pt x="14581" y="5140"/>
                </a:lnTo>
                <a:lnTo>
                  <a:pt x="14342" y="4184"/>
                </a:lnTo>
                <a:lnTo>
                  <a:pt x="14103" y="3287"/>
                </a:lnTo>
                <a:lnTo>
                  <a:pt x="13804" y="2391"/>
                </a:lnTo>
                <a:lnTo>
                  <a:pt x="13505" y="1495"/>
                </a:lnTo>
                <a:lnTo>
                  <a:pt x="13147" y="778"/>
                </a:lnTo>
                <a:lnTo>
                  <a:pt x="12968" y="479"/>
                </a:lnTo>
                <a:lnTo>
                  <a:pt x="12788" y="300"/>
                </a:lnTo>
                <a:lnTo>
                  <a:pt x="12609" y="120"/>
                </a:lnTo>
                <a:lnTo>
                  <a:pt x="12370" y="61"/>
                </a:lnTo>
                <a:lnTo>
                  <a:pt x="12191" y="1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A7D9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Google Shape;44;p2"/>
          <p:cNvSpPr/>
          <p:nvPr/>
        </p:nvSpPr>
        <p:spPr>
          <a:xfrm rot="-2801891">
            <a:off x="8349992" y="393255"/>
            <a:ext cx="742845" cy="1166149"/>
          </a:xfrm>
          <a:custGeom>
            <a:avLst/>
            <a:gdLst/>
            <a:ahLst/>
            <a:cxnLst/>
            <a:rect l="l" t="t" r="r" b="b"/>
            <a:pathLst>
              <a:path w="27369" h="42965" extrusionOk="0">
                <a:moveTo>
                  <a:pt x="7709" y="23066"/>
                </a:moveTo>
                <a:lnTo>
                  <a:pt x="7530" y="23125"/>
                </a:lnTo>
                <a:lnTo>
                  <a:pt x="7350" y="23185"/>
                </a:lnTo>
                <a:lnTo>
                  <a:pt x="7291" y="23305"/>
                </a:lnTo>
                <a:lnTo>
                  <a:pt x="7231" y="23424"/>
                </a:lnTo>
                <a:lnTo>
                  <a:pt x="7231" y="23544"/>
                </a:lnTo>
                <a:lnTo>
                  <a:pt x="7231" y="23723"/>
                </a:lnTo>
                <a:lnTo>
                  <a:pt x="7350" y="24022"/>
                </a:lnTo>
                <a:lnTo>
                  <a:pt x="7589" y="24201"/>
                </a:lnTo>
                <a:lnTo>
                  <a:pt x="7709" y="24320"/>
                </a:lnTo>
                <a:lnTo>
                  <a:pt x="7948" y="24320"/>
                </a:lnTo>
                <a:lnTo>
                  <a:pt x="8067" y="24261"/>
                </a:lnTo>
                <a:lnTo>
                  <a:pt x="8187" y="24141"/>
                </a:lnTo>
                <a:lnTo>
                  <a:pt x="8306" y="23962"/>
                </a:lnTo>
                <a:lnTo>
                  <a:pt x="8366" y="23783"/>
                </a:lnTo>
                <a:lnTo>
                  <a:pt x="8366" y="23603"/>
                </a:lnTo>
                <a:lnTo>
                  <a:pt x="8306" y="23484"/>
                </a:lnTo>
                <a:lnTo>
                  <a:pt x="8247" y="23305"/>
                </a:lnTo>
                <a:lnTo>
                  <a:pt x="8187" y="23185"/>
                </a:lnTo>
                <a:lnTo>
                  <a:pt x="8067" y="23125"/>
                </a:lnTo>
                <a:lnTo>
                  <a:pt x="7888" y="23066"/>
                </a:lnTo>
                <a:close/>
                <a:moveTo>
                  <a:pt x="6633" y="25934"/>
                </a:moveTo>
                <a:lnTo>
                  <a:pt x="6514" y="25994"/>
                </a:lnTo>
                <a:lnTo>
                  <a:pt x="6335" y="26053"/>
                </a:lnTo>
                <a:lnTo>
                  <a:pt x="6215" y="26173"/>
                </a:lnTo>
                <a:lnTo>
                  <a:pt x="5976" y="26531"/>
                </a:lnTo>
                <a:lnTo>
                  <a:pt x="5856" y="26830"/>
                </a:lnTo>
                <a:lnTo>
                  <a:pt x="5856" y="27009"/>
                </a:lnTo>
                <a:lnTo>
                  <a:pt x="5916" y="27129"/>
                </a:lnTo>
                <a:lnTo>
                  <a:pt x="5976" y="27248"/>
                </a:lnTo>
                <a:lnTo>
                  <a:pt x="6096" y="27308"/>
                </a:lnTo>
                <a:lnTo>
                  <a:pt x="6215" y="27308"/>
                </a:lnTo>
                <a:lnTo>
                  <a:pt x="6454" y="27248"/>
                </a:lnTo>
                <a:lnTo>
                  <a:pt x="6813" y="27129"/>
                </a:lnTo>
                <a:lnTo>
                  <a:pt x="6932" y="27069"/>
                </a:lnTo>
                <a:lnTo>
                  <a:pt x="7052" y="26950"/>
                </a:lnTo>
                <a:lnTo>
                  <a:pt x="7111" y="26830"/>
                </a:lnTo>
                <a:lnTo>
                  <a:pt x="7171" y="26651"/>
                </a:lnTo>
                <a:lnTo>
                  <a:pt x="7171" y="26531"/>
                </a:lnTo>
                <a:lnTo>
                  <a:pt x="7111" y="26352"/>
                </a:lnTo>
                <a:lnTo>
                  <a:pt x="6932" y="26113"/>
                </a:lnTo>
                <a:lnTo>
                  <a:pt x="6813" y="25994"/>
                </a:lnTo>
                <a:lnTo>
                  <a:pt x="6633" y="25934"/>
                </a:lnTo>
                <a:close/>
                <a:moveTo>
                  <a:pt x="8545" y="28981"/>
                </a:moveTo>
                <a:lnTo>
                  <a:pt x="8366" y="29041"/>
                </a:lnTo>
                <a:lnTo>
                  <a:pt x="8247" y="29161"/>
                </a:lnTo>
                <a:lnTo>
                  <a:pt x="8127" y="29340"/>
                </a:lnTo>
                <a:lnTo>
                  <a:pt x="8127" y="29459"/>
                </a:lnTo>
                <a:lnTo>
                  <a:pt x="8127" y="29639"/>
                </a:lnTo>
                <a:lnTo>
                  <a:pt x="8306" y="29818"/>
                </a:lnTo>
                <a:lnTo>
                  <a:pt x="8486" y="29937"/>
                </a:lnTo>
                <a:lnTo>
                  <a:pt x="8665" y="29937"/>
                </a:lnTo>
                <a:lnTo>
                  <a:pt x="8844" y="29878"/>
                </a:lnTo>
                <a:lnTo>
                  <a:pt x="8964" y="29818"/>
                </a:lnTo>
                <a:lnTo>
                  <a:pt x="9083" y="29639"/>
                </a:lnTo>
                <a:lnTo>
                  <a:pt x="9083" y="29459"/>
                </a:lnTo>
                <a:lnTo>
                  <a:pt x="9024" y="29220"/>
                </a:lnTo>
                <a:lnTo>
                  <a:pt x="8844" y="29041"/>
                </a:lnTo>
                <a:lnTo>
                  <a:pt x="8725" y="28981"/>
                </a:lnTo>
                <a:close/>
                <a:moveTo>
                  <a:pt x="5976" y="29280"/>
                </a:moveTo>
                <a:lnTo>
                  <a:pt x="5797" y="29400"/>
                </a:lnTo>
                <a:lnTo>
                  <a:pt x="5617" y="29579"/>
                </a:lnTo>
                <a:lnTo>
                  <a:pt x="5558" y="29758"/>
                </a:lnTo>
                <a:lnTo>
                  <a:pt x="5558" y="29997"/>
                </a:lnTo>
                <a:lnTo>
                  <a:pt x="5617" y="30117"/>
                </a:lnTo>
                <a:lnTo>
                  <a:pt x="5677" y="30176"/>
                </a:lnTo>
                <a:lnTo>
                  <a:pt x="5797" y="30236"/>
                </a:lnTo>
                <a:lnTo>
                  <a:pt x="6096" y="30236"/>
                </a:lnTo>
                <a:lnTo>
                  <a:pt x="6215" y="30176"/>
                </a:lnTo>
                <a:lnTo>
                  <a:pt x="6394" y="29997"/>
                </a:lnTo>
                <a:lnTo>
                  <a:pt x="6394" y="29818"/>
                </a:lnTo>
                <a:lnTo>
                  <a:pt x="6335" y="29519"/>
                </a:lnTo>
                <a:lnTo>
                  <a:pt x="6275" y="29400"/>
                </a:lnTo>
                <a:lnTo>
                  <a:pt x="6155" y="29340"/>
                </a:lnTo>
                <a:lnTo>
                  <a:pt x="6096" y="29280"/>
                </a:lnTo>
                <a:close/>
                <a:moveTo>
                  <a:pt x="2869" y="29818"/>
                </a:moveTo>
                <a:lnTo>
                  <a:pt x="2749" y="29878"/>
                </a:lnTo>
                <a:lnTo>
                  <a:pt x="2570" y="30057"/>
                </a:lnTo>
                <a:lnTo>
                  <a:pt x="2510" y="30296"/>
                </a:lnTo>
                <a:lnTo>
                  <a:pt x="2510" y="30595"/>
                </a:lnTo>
                <a:lnTo>
                  <a:pt x="2570" y="30834"/>
                </a:lnTo>
                <a:lnTo>
                  <a:pt x="2630" y="30893"/>
                </a:lnTo>
                <a:lnTo>
                  <a:pt x="2749" y="30953"/>
                </a:lnTo>
                <a:lnTo>
                  <a:pt x="2869" y="31013"/>
                </a:lnTo>
                <a:lnTo>
                  <a:pt x="2988" y="31013"/>
                </a:lnTo>
                <a:lnTo>
                  <a:pt x="3227" y="30953"/>
                </a:lnTo>
                <a:lnTo>
                  <a:pt x="3407" y="30834"/>
                </a:lnTo>
                <a:lnTo>
                  <a:pt x="3526" y="30714"/>
                </a:lnTo>
                <a:lnTo>
                  <a:pt x="3646" y="30535"/>
                </a:lnTo>
                <a:lnTo>
                  <a:pt x="3705" y="30356"/>
                </a:lnTo>
                <a:lnTo>
                  <a:pt x="3646" y="30176"/>
                </a:lnTo>
                <a:lnTo>
                  <a:pt x="3526" y="30057"/>
                </a:lnTo>
                <a:lnTo>
                  <a:pt x="3347" y="29878"/>
                </a:lnTo>
                <a:lnTo>
                  <a:pt x="3167" y="29818"/>
                </a:lnTo>
                <a:close/>
                <a:moveTo>
                  <a:pt x="3227" y="32806"/>
                </a:moveTo>
                <a:lnTo>
                  <a:pt x="3048" y="32925"/>
                </a:lnTo>
                <a:lnTo>
                  <a:pt x="2928" y="33104"/>
                </a:lnTo>
                <a:lnTo>
                  <a:pt x="2869" y="33284"/>
                </a:lnTo>
                <a:lnTo>
                  <a:pt x="2809" y="33523"/>
                </a:lnTo>
                <a:lnTo>
                  <a:pt x="2869" y="33702"/>
                </a:lnTo>
                <a:lnTo>
                  <a:pt x="2988" y="33821"/>
                </a:lnTo>
                <a:lnTo>
                  <a:pt x="3227" y="33881"/>
                </a:lnTo>
                <a:lnTo>
                  <a:pt x="3466" y="33881"/>
                </a:lnTo>
                <a:lnTo>
                  <a:pt x="3646" y="33762"/>
                </a:lnTo>
                <a:lnTo>
                  <a:pt x="3765" y="33582"/>
                </a:lnTo>
                <a:lnTo>
                  <a:pt x="3825" y="33403"/>
                </a:lnTo>
                <a:lnTo>
                  <a:pt x="3885" y="33164"/>
                </a:lnTo>
                <a:lnTo>
                  <a:pt x="3825" y="32985"/>
                </a:lnTo>
                <a:lnTo>
                  <a:pt x="3646" y="32865"/>
                </a:lnTo>
                <a:lnTo>
                  <a:pt x="3466" y="32806"/>
                </a:lnTo>
                <a:close/>
                <a:moveTo>
                  <a:pt x="6932" y="32746"/>
                </a:moveTo>
                <a:lnTo>
                  <a:pt x="6633" y="32865"/>
                </a:lnTo>
                <a:lnTo>
                  <a:pt x="6454" y="33045"/>
                </a:lnTo>
                <a:lnTo>
                  <a:pt x="6335" y="33224"/>
                </a:lnTo>
                <a:lnTo>
                  <a:pt x="6335" y="33463"/>
                </a:lnTo>
                <a:lnTo>
                  <a:pt x="6335" y="33642"/>
                </a:lnTo>
                <a:lnTo>
                  <a:pt x="6454" y="33821"/>
                </a:lnTo>
                <a:lnTo>
                  <a:pt x="6633" y="33941"/>
                </a:lnTo>
                <a:lnTo>
                  <a:pt x="6872" y="33941"/>
                </a:lnTo>
                <a:lnTo>
                  <a:pt x="7111" y="33881"/>
                </a:lnTo>
                <a:lnTo>
                  <a:pt x="7350" y="33702"/>
                </a:lnTo>
                <a:lnTo>
                  <a:pt x="7470" y="33463"/>
                </a:lnTo>
                <a:lnTo>
                  <a:pt x="7470" y="33284"/>
                </a:lnTo>
                <a:lnTo>
                  <a:pt x="7410" y="33045"/>
                </a:lnTo>
                <a:lnTo>
                  <a:pt x="7291" y="32865"/>
                </a:lnTo>
                <a:lnTo>
                  <a:pt x="7171" y="32806"/>
                </a:lnTo>
                <a:lnTo>
                  <a:pt x="6932" y="32746"/>
                </a:lnTo>
                <a:close/>
                <a:moveTo>
                  <a:pt x="9263" y="34658"/>
                </a:moveTo>
                <a:lnTo>
                  <a:pt x="9024" y="34778"/>
                </a:lnTo>
                <a:lnTo>
                  <a:pt x="8904" y="34957"/>
                </a:lnTo>
                <a:lnTo>
                  <a:pt x="8844" y="35076"/>
                </a:lnTo>
                <a:lnTo>
                  <a:pt x="8844" y="35196"/>
                </a:lnTo>
                <a:lnTo>
                  <a:pt x="8904" y="35315"/>
                </a:lnTo>
                <a:lnTo>
                  <a:pt x="9024" y="35435"/>
                </a:lnTo>
                <a:lnTo>
                  <a:pt x="9203" y="35674"/>
                </a:lnTo>
                <a:lnTo>
                  <a:pt x="9382" y="35734"/>
                </a:lnTo>
                <a:lnTo>
                  <a:pt x="9442" y="35734"/>
                </a:lnTo>
                <a:lnTo>
                  <a:pt x="9502" y="35674"/>
                </a:lnTo>
                <a:lnTo>
                  <a:pt x="9681" y="35315"/>
                </a:lnTo>
                <a:lnTo>
                  <a:pt x="9741" y="35136"/>
                </a:lnTo>
                <a:lnTo>
                  <a:pt x="9741" y="34957"/>
                </a:lnTo>
                <a:lnTo>
                  <a:pt x="9741" y="34837"/>
                </a:lnTo>
                <a:lnTo>
                  <a:pt x="9681" y="34718"/>
                </a:lnTo>
                <a:lnTo>
                  <a:pt x="9561" y="34658"/>
                </a:lnTo>
                <a:close/>
                <a:moveTo>
                  <a:pt x="5558" y="35196"/>
                </a:moveTo>
                <a:lnTo>
                  <a:pt x="5199" y="35315"/>
                </a:lnTo>
                <a:lnTo>
                  <a:pt x="5020" y="35495"/>
                </a:lnTo>
                <a:lnTo>
                  <a:pt x="4841" y="35793"/>
                </a:lnTo>
                <a:lnTo>
                  <a:pt x="4781" y="36092"/>
                </a:lnTo>
                <a:lnTo>
                  <a:pt x="4781" y="36331"/>
                </a:lnTo>
                <a:lnTo>
                  <a:pt x="4841" y="36570"/>
                </a:lnTo>
                <a:lnTo>
                  <a:pt x="4960" y="36690"/>
                </a:lnTo>
                <a:lnTo>
                  <a:pt x="5020" y="36750"/>
                </a:lnTo>
                <a:lnTo>
                  <a:pt x="5139" y="36690"/>
                </a:lnTo>
                <a:lnTo>
                  <a:pt x="5378" y="36510"/>
                </a:lnTo>
                <a:lnTo>
                  <a:pt x="5617" y="36451"/>
                </a:lnTo>
                <a:lnTo>
                  <a:pt x="5916" y="36271"/>
                </a:lnTo>
                <a:lnTo>
                  <a:pt x="6155" y="36092"/>
                </a:lnTo>
                <a:lnTo>
                  <a:pt x="6275" y="35853"/>
                </a:lnTo>
                <a:lnTo>
                  <a:pt x="6275" y="35674"/>
                </a:lnTo>
                <a:lnTo>
                  <a:pt x="6215" y="35435"/>
                </a:lnTo>
                <a:lnTo>
                  <a:pt x="6036" y="35315"/>
                </a:lnTo>
                <a:lnTo>
                  <a:pt x="5797" y="35196"/>
                </a:lnTo>
                <a:close/>
                <a:moveTo>
                  <a:pt x="6574" y="38004"/>
                </a:moveTo>
                <a:lnTo>
                  <a:pt x="6155" y="38064"/>
                </a:lnTo>
                <a:lnTo>
                  <a:pt x="5916" y="38124"/>
                </a:lnTo>
                <a:lnTo>
                  <a:pt x="5737" y="38243"/>
                </a:lnTo>
                <a:lnTo>
                  <a:pt x="5617" y="38363"/>
                </a:lnTo>
                <a:lnTo>
                  <a:pt x="5498" y="38542"/>
                </a:lnTo>
                <a:lnTo>
                  <a:pt x="5378" y="38901"/>
                </a:lnTo>
                <a:lnTo>
                  <a:pt x="5378" y="39199"/>
                </a:lnTo>
                <a:lnTo>
                  <a:pt x="5378" y="39319"/>
                </a:lnTo>
                <a:lnTo>
                  <a:pt x="5498" y="39438"/>
                </a:lnTo>
                <a:lnTo>
                  <a:pt x="5558" y="39558"/>
                </a:lnTo>
                <a:lnTo>
                  <a:pt x="5737" y="39618"/>
                </a:lnTo>
                <a:lnTo>
                  <a:pt x="5856" y="39618"/>
                </a:lnTo>
                <a:lnTo>
                  <a:pt x="6036" y="39558"/>
                </a:lnTo>
                <a:lnTo>
                  <a:pt x="6275" y="39438"/>
                </a:lnTo>
                <a:lnTo>
                  <a:pt x="6514" y="39319"/>
                </a:lnTo>
                <a:lnTo>
                  <a:pt x="6753" y="39080"/>
                </a:lnTo>
                <a:lnTo>
                  <a:pt x="6872" y="38841"/>
                </a:lnTo>
                <a:lnTo>
                  <a:pt x="6992" y="38602"/>
                </a:lnTo>
                <a:lnTo>
                  <a:pt x="6992" y="38363"/>
                </a:lnTo>
                <a:lnTo>
                  <a:pt x="6992" y="38184"/>
                </a:lnTo>
                <a:lnTo>
                  <a:pt x="6813" y="38004"/>
                </a:lnTo>
                <a:close/>
                <a:moveTo>
                  <a:pt x="12370" y="38243"/>
                </a:moveTo>
                <a:lnTo>
                  <a:pt x="12250" y="38303"/>
                </a:lnTo>
                <a:lnTo>
                  <a:pt x="12131" y="38363"/>
                </a:lnTo>
                <a:lnTo>
                  <a:pt x="11892" y="38662"/>
                </a:lnTo>
                <a:lnTo>
                  <a:pt x="11772" y="39020"/>
                </a:lnTo>
                <a:lnTo>
                  <a:pt x="11713" y="39379"/>
                </a:lnTo>
                <a:lnTo>
                  <a:pt x="11772" y="39678"/>
                </a:lnTo>
                <a:lnTo>
                  <a:pt x="11832" y="39797"/>
                </a:lnTo>
                <a:lnTo>
                  <a:pt x="11952" y="39857"/>
                </a:lnTo>
                <a:lnTo>
                  <a:pt x="12191" y="39857"/>
                </a:lnTo>
                <a:lnTo>
                  <a:pt x="12370" y="39737"/>
                </a:lnTo>
                <a:lnTo>
                  <a:pt x="12549" y="39498"/>
                </a:lnTo>
                <a:lnTo>
                  <a:pt x="12788" y="39140"/>
                </a:lnTo>
                <a:lnTo>
                  <a:pt x="12848" y="38901"/>
                </a:lnTo>
                <a:lnTo>
                  <a:pt x="12908" y="38662"/>
                </a:lnTo>
                <a:lnTo>
                  <a:pt x="12908" y="38482"/>
                </a:lnTo>
                <a:lnTo>
                  <a:pt x="12848" y="38303"/>
                </a:lnTo>
                <a:lnTo>
                  <a:pt x="12669" y="38243"/>
                </a:lnTo>
                <a:close/>
                <a:moveTo>
                  <a:pt x="9442" y="38721"/>
                </a:moveTo>
                <a:lnTo>
                  <a:pt x="9203" y="38781"/>
                </a:lnTo>
                <a:lnTo>
                  <a:pt x="9024" y="38901"/>
                </a:lnTo>
                <a:lnTo>
                  <a:pt x="8844" y="39080"/>
                </a:lnTo>
                <a:lnTo>
                  <a:pt x="8784" y="39259"/>
                </a:lnTo>
                <a:lnTo>
                  <a:pt x="8784" y="39498"/>
                </a:lnTo>
                <a:lnTo>
                  <a:pt x="8844" y="39678"/>
                </a:lnTo>
                <a:lnTo>
                  <a:pt x="8964" y="39857"/>
                </a:lnTo>
                <a:lnTo>
                  <a:pt x="9203" y="39917"/>
                </a:lnTo>
                <a:lnTo>
                  <a:pt x="9442" y="39917"/>
                </a:lnTo>
                <a:lnTo>
                  <a:pt x="9621" y="39797"/>
                </a:lnTo>
                <a:lnTo>
                  <a:pt x="9800" y="39558"/>
                </a:lnTo>
                <a:lnTo>
                  <a:pt x="9860" y="39379"/>
                </a:lnTo>
                <a:lnTo>
                  <a:pt x="9860" y="39140"/>
                </a:lnTo>
                <a:lnTo>
                  <a:pt x="9800" y="38901"/>
                </a:lnTo>
                <a:lnTo>
                  <a:pt x="9681" y="38781"/>
                </a:lnTo>
                <a:lnTo>
                  <a:pt x="9442" y="38721"/>
                </a:lnTo>
                <a:close/>
                <a:moveTo>
                  <a:pt x="18465" y="5259"/>
                </a:moveTo>
                <a:lnTo>
                  <a:pt x="18764" y="5318"/>
                </a:lnTo>
                <a:lnTo>
                  <a:pt x="19062" y="5498"/>
                </a:lnTo>
                <a:lnTo>
                  <a:pt x="19421" y="5737"/>
                </a:lnTo>
                <a:lnTo>
                  <a:pt x="19660" y="5976"/>
                </a:lnTo>
                <a:lnTo>
                  <a:pt x="19899" y="6334"/>
                </a:lnTo>
                <a:lnTo>
                  <a:pt x="20078" y="6693"/>
                </a:lnTo>
                <a:lnTo>
                  <a:pt x="20198" y="7171"/>
                </a:lnTo>
                <a:lnTo>
                  <a:pt x="20317" y="7649"/>
                </a:lnTo>
                <a:lnTo>
                  <a:pt x="20437" y="8127"/>
                </a:lnTo>
                <a:lnTo>
                  <a:pt x="20437" y="8605"/>
                </a:lnTo>
                <a:lnTo>
                  <a:pt x="20497" y="9621"/>
                </a:lnTo>
                <a:lnTo>
                  <a:pt x="20437" y="10636"/>
                </a:lnTo>
                <a:lnTo>
                  <a:pt x="20258" y="13086"/>
                </a:lnTo>
                <a:lnTo>
                  <a:pt x="20138" y="14341"/>
                </a:lnTo>
                <a:lnTo>
                  <a:pt x="20138" y="15536"/>
                </a:lnTo>
                <a:lnTo>
                  <a:pt x="20138" y="16791"/>
                </a:lnTo>
                <a:lnTo>
                  <a:pt x="20258" y="17986"/>
                </a:lnTo>
                <a:lnTo>
                  <a:pt x="20377" y="18584"/>
                </a:lnTo>
                <a:lnTo>
                  <a:pt x="20497" y="19181"/>
                </a:lnTo>
                <a:lnTo>
                  <a:pt x="20676" y="19779"/>
                </a:lnTo>
                <a:lnTo>
                  <a:pt x="20915" y="20377"/>
                </a:lnTo>
                <a:lnTo>
                  <a:pt x="21273" y="21094"/>
                </a:lnTo>
                <a:lnTo>
                  <a:pt x="21632" y="21691"/>
                </a:lnTo>
                <a:lnTo>
                  <a:pt x="22110" y="22229"/>
                </a:lnTo>
                <a:lnTo>
                  <a:pt x="22588" y="22707"/>
                </a:lnTo>
                <a:lnTo>
                  <a:pt x="23604" y="23723"/>
                </a:lnTo>
                <a:lnTo>
                  <a:pt x="24142" y="24201"/>
                </a:lnTo>
                <a:lnTo>
                  <a:pt x="24679" y="24739"/>
                </a:lnTo>
                <a:lnTo>
                  <a:pt x="25157" y="25336"/>
                </a:lnTo>
                <a:lnTo>
                  <a:pt x="25516" y="25934"/>
                </a:lnTo>
                <a:lnTo>
                  <a:pt x="25875" y="26591"/>
                </a:lnTo>
                <a:lnTo>
                  <a:pt x="26114" y="27308"/>
                </a:lnTo>
                <a:lnTo>
                  <a:pt x="26293" y="27965"/>
                </a:lnTo>
                <a:lnTo>
                  <a:pt x="26412" y="28683"/>
                </a:lnTo>
                <a:lnTo>
                  <a:pt x="26472" y="29459"/>
                </a:lnTo>
                <a:lnTo>
                  <a:pt x="26412" y="30176"/>
                </a:lnTo>
                <a:lnTo>
                  <a:pt x="26353" y="30953"/>
                </a:lnTo>
                <a:lnTo>
                  <a:pt x="26173" y="31670"/>
                </a:lnTo>
                <a:lnTo>
                  <a:pt x="25934" y="32447"/>
                </a:lnTo>
                <a:lnTo>
                  <a:pt x="25695" y="33224"/>
                </a:lnTo>
                <a:lnTo>
                  <a:pt x="25337" y="34001"/>
                </a:lnTo>
                <a:lnTo>
                  <a:pt x="24978" y="34778"/>
                </a:lnTo>
                <a:lnTo>
                  <a:pt x="24560" y="35495"/>
                </a:lnTo>
                <a:lnTo>
                  <a:pt x="24142" y="36212"/>
                </a:lnTo>
                <a:lnTo>
                  <a:pt x="23604" y="36929"/>
                </a:lnTo>
                <a:lnTo>
                  <a:pt x="23126" y="37586"/>
                </a:lnTo>
                <a:lnTo>
                  <a:pt x="22528" y="38243"/>
                </a:lnTo>
                <a:lnTo>
                  <a:pt x="21931" y="38841"/>
                </a:lnTo>
                <a:lnTo>
                  <a:pt x="21333" y="39379"/>
                </a:lnTo>
                <a:lnTo>
                  <a:pt x="20736" y="39857"/>
                </a:lnTo>
                <a:lnTo>
                  <a:pt x="20078" y="40335"/>
                </a:lnTo>
                <a:lnTo>
                  <a:pt x="19421" y="40693"/>
                </a:lnTo>
                <a:lnTo>
                  <a:pt x="18943" y="40932"/>
                </a:lnTo>
                <a:lnTo>
                  <a:pt x="18405" y="41171"/>
                </a:lnTo>
                <a:lnTo>
                  <a:pt x="17867" y="41351"/>
                </a:lnTo>
                <a:lnTo>
                  <a:pt x="17270" y="41470"/>
                </a:lnTo>
                <a:lnTo>
                  <a:pt x="16075" y="41649"/>
                </a:lnTo>
                <a:lnTo>
                  <a:pt x="14880" y="41709"/>
                </a:lnTo>
                <a:lnTo>
                  <a:pt x="13684" y="41709"/>
                </a:lnTo>
                <a:lnTo>
                  <a:pt x="12489" y="41590"/>
                </a:lnTo>
                <a:lnTo>
                  <a:pt x="11354" y="41470"/>
                </a:lnTo>
                <a:lnTo>
                  <a:pt x="10219" y="41291"/>
                </a:lnTo>
                <a:lnTo>
                  <a:pt x="9024" y="40992"/>
                </a:lnTo>
                <a:lnTo>
                  <a:pt x="7888" y="40634"/>
                </a:lnTo>
                <a:lnTo>
                  <a:pt x="6753" y="40215"/>
                </a:lnTo>
                <a:lnTo>
                  <a:pt x="5737" y="39678"/>
                </a:lnTo>
                <a:lnTo>
                  <a:pt x="4721" y="39080"/>
                </a:lnTo>
                <a:lnTo>
                  <a:pt x="4243" y="38721"/>
                </a:lnTo>
                <a:lnTo>
                  <a:pt x="3765" y="38303"/>
                </a:lnTo>
                <a:lnTo>
                  <a:pt x="3347" y="37885"/>
                </a:lnTo>
                <a:lnTo>
                  <a:pt x="2988" y="37467"/>
                </a:lnTo>
                <a:lnTo>
                  <a:pt x="2570" y="36989"/>
                </a:lnTo>
                <a:lnTo>
                  <a:pt x="2271" y="36451"/>
                </a:lnTo>
                <a:lnTo>
                  <a:pt x="2510" y="36451"/>
                </a:lnTo>
                <a:lnTo>
                  <a:pt x="2689" y="36331"/>
                </a:lnTo>
                <a:lnTo>
                  <a:pt x="2809" y="36271"/>
                </a:lnTo>
                <a:lnTo>
                  <a:pt x="2869" y="36092"/>
                </a:lnTo>
                <a:lnTo>
                  <a:pt x="2928" y="35973"/>
                </a:lnTo>
                <a:lnTo>
                  <a:pt x="2928" y="35793"/>
                </a:lnTo>
                <a:lnTo>
                  <a:pt x="2809" y="35495"/>
                </a:lnTo>
                <a:lnTo>
                  <a:pt x="2570" y="35256"/>
                </a:lnTo>
                <a:lnTo>
                  <a:pt x="2450" y="35196"/>
                </a:lnTo>
                <a:lnTo>
                  <a:pt x="2331" y="35136"/>
                </a:lnTo>
                <a:lnTo>
                  <a:pt x="2152" y="35136"/>
                </a:lnTo>
                <a:lnTo>
                  <a:pt x="2032" y="35256"/>
                </a:lnTo>
                <a:lnTo>
                  <a:pt x="1913" y="35375"/>
                </a:lnTo>
                <a:lnTo>
                  <a:pt x="1793" y="35554"/>
                </a:lnTo>
                <a:lnTo>
                  <a:pt x="1494" y="34897"/>
                </a:lnTo>
                <a:lnTo>
                  <a:pt x="1255" y="34240"/>
                </a:lnTo>
                <a:lnTo>
                  <a:pt x="1136" y="33582"/>
                </a:lnTo>
                <a:lnTo>
                  <a:pt x="1076" y="32925"/>
                </a:lnTo>
                <a:lnTo>
                  <a:pt x="1076" y="32268"/>
                </a:lnTo>
                <a:lnTo>
                  <a:pt x="1136" y="31670"/>
                </a:lnTo>
                <a:lnTo>
                  <a:pt x="1255" y="31013"/>
                </a:lnTo>
                <a:lnTo>
                  <a:pt x="1375" y="30415"/>
                </a:lnTo>
                <a:lnTo>
                  <a:pt x="1614" y="29818"/>
                </a:lnTo>
                <a:lnTo>
                  <a:pt x="1853" y="29220"/>
                </a:lnTo>
                <a:lnTo>
                  <a:pt x="2450" y="28025"/>
                </a:lnTo>
                <a:lnTo>
                  <a:pt x="3227" y="26890"/>
                </a:lnTo>
                <a:lnTo>
                  <a:pt x="4064" y="25755"/>
                </a:lnTo>
                <a:lnTo>
                  <a:pt x="4960" y="24619"/>
                </a:lnTo>
                <a:lnTo>
                  <a:pt x="5916" y="23484"/>
                </a:lnTo>
                <a:lnTo>
                  <a:pt x="7769" y="21273"/>
                </a:lnTo>
                <a:lnTo>
                  <a:pt x="8605" y="20197"/>
                </a:lnTo>
                <a:lnTo>
                  <a:pt x="9382" y="19062"/>
                </a:lnTo>
                <a:lnTo>
                  <a:pt x="10039" y="17927"/>
                </a:lnTo>
                <a:lnTo>
                  <a:pt x="10278" y="17389"/>
                </a:lnTo>
                <a:lnTo>
                  <a:pt x="10517" y="16791"/>
                </a:lnTo>
                <a:lnTo>
                  <a:pt x="11115" y="14819"/>
                </a:lnTo>
                <a:lnTo>
                  <a:pt x="11772" y="12788"/>
                </a:lnTo>
                <a:lnTo>
                  <a:pt x="12131" y="11772"/>
                </a:lnTo>
                <a:lnTo>
                  <a:pt x="12549" y="10816"/>
                </a:lnTo>
                <a:lnTo>
                  <a:pt x="13087" y="9919"/>
                </a:lnTo>
                <a:lnTo>
                  <a:pt x="13684" y="9083"/>
                </a:lnTo>
                <a:lnTo>
                  <a:pt x="14342" y="8366"/>
                </a:lnTo>
                <a:lnTo>
                  <a:pt x="14700" y="8067"/>
                </a:lnTo>
                <a:lnTo>
                  <a:pt x="15059" y="7828"/>
                </a:lnTo>
                <a:lnTo>
                  <a:pt x="15477" y="7589"/>
                </a:lnTo>
                <a:lnTo>
                  <a:pt x="15895" y="7350"/>
                </a:lnTo>
                <a:lnTo>
                  <a:pt x="16373" y="7230"/>
                </a:lnTo>
                <a:lnTo>
                  <a:pt x="16851" y="7171"/>
                </a:lnTo>
                <a:lnTo>
                  <a:pt x="17270" y="7171"/>
                </a:lnTo>
                <a:lnTo>
                  <a:pt x="17808" y="7230"/>
                </a:lnTo>
                <a:lnTo>
                  <a:pt x="18345" y="7290"/>
                </a:lnTo>
                <a:lnTo>
                  <a:pt x="18525" y="7290"/>
                </a:lnTo>
                <a:lnTo>
                  <a:pt x="18644" y="7230"/>
                </a:lnTo>
                <a:lnTo>
                  <a:pt x="18823" y="7051"/>
                </a:lnTo>
                <a:lnTo>
                  <a:pt x="18823" y="6932"/>
                </a:lnTo>
                <a:lnTo>
                  <a:pt x="18764" y="6812"/>
                </a:lnTo>
                <a:lnTo>
                  <a:pt x="18584" y="6693"/>
                </a:lnTo>
                <a:lnTo>
                  <a:pt x="18166" y="6513"/>
                </a:lnTo>
                <a:lnTo>
                  <a:pt x="17808" y="6454"/>
                </a:lnTo>
                <a:lnTo>
                  <a:pt x="17927" y="5856"/>
                </a:lnTo>
                <a:lnTo>
                  <a:pt x="18047" y="5617"/>
                </a:lnTo>
                <a:lnTo>
                  <a:pt x="18166" y="5378"/>
                </a:lnTo>
                <a:lnTo>
                  <a:pt x="18286" y="5259"/>
                </a:lnTo>
                <a:close/>
                <a:moveTo>
                  <a:pt x="19899" y="0"/>
                </a:moveTo>
                <a:lnTo>
                  <a:pt x="19720" y="120"/>
                </a:lnTo>
                <a:lnTo>
                  <a:pt x="19540" y="299"/>
                </a:lnTo>
                <a:lnTo>
                  <a:pt x="19122" y="777"/>
                </a:lnTo>
                <a:lnTo>
                  <a:pt x="18704" y="1315"/>
                </a:lnTo>
                <a:lnTo>
                  <a:pt x="18345" y="1912"/>
                </a:lnTo>
                <a:lnTo>
                  <a:pt x="17927" y="2689"/>
                </a:lnTo>
                <a:lnTo>
                  <a:pt x="17449" y="3585"/>
                </a:lnTo>
                <a:lnTo>
                  <a:pt x="17210" y="4004"/>
                </a:lnTo>
                <a:lnTo>
                  <a:pt x="17031" y="4422"/>
                </a:lnTo>
                <a:lnTo>
                  <a:pt x="16911" y="4661"/>
                </a:lnTo>
                <a:lnTo>
                  <a:pt x="16732" y="4960"/>
                </a:lnTo>
                <a:lnTo>
                  <a:pt x="16134" y="5796"/>
                </a:lnTo>
                <a:lnTo>
                  <a:pt x="15477" y="6513"/>
                </a:lnTo>
                <a:lnTo>
                  <a:pt x="15238" y="6752"/>
                </a:lnTo>
                <a:lnTo>
                  <a:pt x="15059" y="6932"/>
                </a:lnTo>
                <a:lnTo>
                  <a:pt x="14521" y="7171"/>
                </a:lnTo>
                <a:lnTo>
                  <a:pt x="14043" y="7529"/>
                </a:lnTo>
                <a:lnTo>
                  <a:pt x="13625" y="7888"/>
                </a:lnTo>
                <a:lnTo>
                  <a:pt x="13206" y="8306"/>
                </a:lnTo>
                <a:lnTo>
                  <a:pt x="12728" y="8784"/>
                </a:lnTo>
                <a:lnTo>
                  <a:pt x="12370" y="9262"/>
                </a:lnTo>
                <a:lnTo>
                  <a:pt x="12011" y="9800"/>
                </a:lnTo>
                <a:lnTo>
                  <a:pt x="11713" y="10397"/>
                </a:lnTo>
                <a:lnTo>
                  <a:pt x="11175" y="11533"/>
                </a:lnTo>
                <a:lnTo>
                  <a:pt x="10756" y="12788"/>
                </a:lnTo>
                <a:lnTo>
                  <a:pt x="9980" y="15238"/>
                </a:lnTo>
                <a:lnTo>
                  <a:pt x="9621" y="16492"/>
                </a:lnTo>
                <a:lnTo>
                  <a:pt x="9143" y="17628"/>
                </a:lnTo>
                <a:lnTo>
                  <a:pt x="8545" y="18703"/>
                </a:lnTo>
                <a:lnTo>
                  <a:pt x="7948" y="19719"/>
                </a:lnTo>
                <a:lnTo>
                  <a:pt x="7231" y="20675"/>
                </a:lnTo>
                <a:lnTo>
                  <a:pt x="6454" y="21631"/>
                </a:lnTo>
                <a:lnTo>
                  <a:pt x="4900" y="23424"/>
                </a:lnTo>
                <a:lnTo>
                  <a:pt x="3287" y="25217"/>
                </a:lnTo>
                <a:lnTo>
                  <a:pt x="2510" y="26173"/>
                </a:lnTo>
                <a:lnTo>
                  <a:pt x="1853" y="27189"/>
                </a:lnTo>
                <a:lnTo>
                  <a:pt x="1196" y="28205"/>
                </a:lnTo>
                <a:lnTo>
                  <a:pt x="718" y="29280"/>
                </a:lnTo>
                <a:lnTo>
                  <a:pt x="299" y="30415"/>
                </a:lnTo>
                <a:lnTo>
                  <a:pt x="180" y="31013"/>
                </a:lnTo>
                <a:lnTo>
                  <a:pt x="60" y="31611"/>
                </a:lnTo>
                <a:lnTo>
                  <a:pt x="0" y="32208"/>
                </a:lnTo>
                <a:lnTo>
                  <a:pt x="0" y="32806"/>
                </a:lnTo>
                <a:lnTo>
                  <a:pt x="60" y="33403"/>
                </a:lnTo>
                <a:lnTo>
                  <a:pt x="120" y="34061"/>
                </a:lnTo>
                <a:lnTo>
                  <a:pt x="239" y="34658"/>
                </a:lnTo>
                <a:lnTo>
                  <a:pt x="419" y="35256"/>
                </a:lnTo>
                <a:lnTo>
                  <a:pt x="598" y="35793"/>
                </a:lnTo>
                <a:lnTo>
                  <a:pt x="837" y="36331"/>
                </a:lnTo>
                <a:lnTo>
                  <a:pt x="1136" y="36869"/>
                </a:lnTo>
                <a:lnTo>
                  <a:pt x="1435" y="37407"/>
                </a:lnTo>
                <a:lnTo>
                  <a:pt x="1793" y="37885"/>
                </a:lnTo>
                <a:lnTo>
                  <a:pt x="2152" y="38363"/>
                </a:lnTo>
                <a:lnTo>
                  <a:pt x="2988" y="39199"/>
                </a:lnTo>
                <a:lnTo>
                  <a:pt x="3944" y="39976"/>
                </a:lnTo>
                <a:lnTo>
                  <a:pt x="4960" y="40634"/>
                </a:lnTo>
                <a:lnTo>
                  <a:pt x="6036" y="41231"/>
                </a:lnTo>
                <a:lnTo>
                  <a:pt x="7052" y="41649"/>
                </a:lnTo>
                <a:lnTo>
                  <a:pt x="8127" y="42008"/>
                </a:lnTo>
                <a:lnTo>
                  <a:pt x="9203" y="42366"/>
                </a:lnTo>
                <a:lnTo>
                  <a:pt x="10338" y="42606"/>
                </a:lnTo>
                <a:lnTo>
                  <a:pt x="11473" y="42785"/>
                </a:lnTo>
                <a:lnTo>
                  <a:pt x="12609" y="42904"/>
                </a:lnTo>
                <a:lnTo>
                  <a:pt x="13744" y="42964"/>
                </a:lnTo>
                <a:lnTo>
                  <a:pt x="14880" y="42904"/>
                </a:lnTo>
                <a:lnTo>
                  <a:pt x="16015" y="42785"/>
                </a:lnTo>
                <a:lnTo>
                  <a:pt x="17090" y="42546"/>
                </a:lnTo>
                <a:lnTo>
                  <a:pt x="18166" y="42247"/>
                </a:lnTo>
                <a:lnTo>
                  <a:pt x="19242" y="41888"/>
                </a:lnTo>
                <a:lnTo>
                  <a:pt x="20258" y="41351"/>
                </a:lnTo>
                <a:lnTo>
                  <a:pt x="21214" y="40813"/>
                </a:lnTo>
                <a:lnTo>
                  <a:pt x="22110" y="40096"/>
                </a:lnTo>
                <a:lnTo>
                  <a:pt x="22887" y="39319"/>
                </a:lnTo>
                <a:lnTo>
                  <a:pt x="23664" y="38482"/>
                </a:lnTo>
                <a:lnTo>
                  <a:pt x="24321" y="37586"/>
                </a:lnTo>
                <a:lnTo>
                  <a:pt x="24978" y="36630"/>
                </a:lnTo>
                <a:lnTo>
                  <a:pt x="25576" y="35674"/>
                </a:lnTo>
                <a:lnTo>
                  <a:pt x="26114" y="34598"/>
                </a:lnTo>
                <a:lnTo>
                  <a:pt x="26532" y="33582"/>
                </a:lnTo>
                <a:lnTo>
                  <a:pt x="26890" y="32447"/>
                </a:lnTo>
                <a:lnTo>
                  <a:pt x="27189" y="31372"/>
                </a:lnTo>
                <a:lnTo>
                  <a:pt x="27309" y="30236"/>
                </a:lnTo>
                <a:lnTo>
                  <a:pt x="27368" y="29161"/>
                </a:lnTo>
                <a:lnTo>
                  <a:pt x="27309" y="28085"/>
                </a:lnTo>
                <a:lnTo>
                  <a:pt x="27189" y="27547"/>
                </a:lnTo>
                <a:lnTo>
                  <a:pt x="27070" y="27009"/>
                </a:lnTo>
                <a:lnTo>
                  <a:pt x="26890" y="26531"/>
                </a:lnTo>
                <a:lnTo>
                  <a:pt x="26711" y="25994"/>
                </a:lnTo>
                <a:lnTo>
                  <a:pt x="26472" y="25516"/>
                </a:lnTo>
                <a:lnTo>
                  <a:pt x="26173" y="25037"/>
                </a:lnTo>
                <a:lnTo>
                  <a:pt x="25875" y="24559"/>
                </a:lnTo>
                <a:lnTo>
                  <a:pt x="25516" y="24081"/>
                </a:lnTo>
                <a:lnTo>
                  <a:pt x="25098" y="23663"/>
                </a:lnTo>
                <a:lnTo>
                  <a:pt x="24620" y="23185"/>
                </a:lnTo>
                <a:lnTo>
                  <a:pt x="24082" y="22707"/>
                </a:lnTo>
                <a:lnTo>
                  <a:pt x="23604" y="22229"/>
                </a:lnTo>
                <a:lnTo>
                  <a:pt x="23186" y="21691"/>
                </a:lnTo>
                <a:lnTo>
                  <a:pt x="22827" y="21213"/>
                </a:lnTo>
                <a:lnTo>
                  <a:pt x="22468" y="20675"/>
                </a:lnTo>
                <a:lnTo>
                  <a:pt x="22170" y="20138"/>
                </a:lnTo>
                <a:lnTo>
                  <a:pt x="21931" y="19540"/>
                </a:lnTo>
                <a:lnTo>
                  <a:pt x="21692" y="19002"/>
                </a:lnTo>
                <a:lnTo>
                  <a:pt x="21512" y="18405"/>
                </a:lnTo>
                <a:lnTo>
                  <a:pt x="21393" y="17807"/>
                </a:lnTo>
                <a:lnTo>
                  <a:pt x="21214" y="16552"/>
                </a:lnTo>
                <a:lnTo>
                  <a:pt x="21154" y="15238"/>
                </a:lnTo>
                <a:lnTo>
                  <a:pt x="21154" y="13804"/>
                </a:lnTo>
                <a:lnTo>
                  <a:pt x="21273" y="12608"/>
                </a:lnTo>
                <a:lnTo>
                  <a:pt x="21393" y="11174"/>
                </a:lnTo>
                <a:lnTo>
                  <a:pt x="21512" y="9680"/>
                </a:lnTo>
                <a:lnTo>
                  <a:pt x="21512" y="8963"/>
                </a:lnTo>
                <a:lnTo>
                  <a:pt x="21453" y="8187"/>
                </a:lnTo>
                <a:lnTo>
                  <a:pt x="21393" y="7469"/>
                </a:lnTo>
                <a:lnTo>
                  <a:pt x="21214" y="6812"/>
                </a:lnTo>
                <a:lnTo>
                  <a:pt x="21034" y="6155"/>
                </a:lnTo>
                <a:lnTo>
                  <a:pt x="20736" y="5617"/>
                </a:lnTo>
                <a:lnTo>
                  <a:pt x="20317" y="5079"/>
                </a:lnTo>
                <a:lnTo>
                  <a:pt x="19839" y="4661"/>
                </a:lnTo>
                <a:lnTo>
                  <a:pt x="19540" y="4482"/>
                </a:lnTo>
                <a:lnTo>
                  <a:pt x="19242" y="4362"/>
                </a:lnTo>
                <a:lnTo>
                  <a:pt x="18883" y="4243"/>
                </a:lnTo>
                <a:lnTo>
                  <a:pt x="18465" y="4123"/>
                </a:lnTo>
                <a:lnTo>
                  <a:pt x="18644" y="3765"/>
                </a:lnTo>
                <a:lnTo>
                  <a:pt x="18943" y="3287"/>
                </a:lnTo>
                <a:lnTo>
                  <a:pt x="19660" y="2211"/>
                </a:lnTo>
                <a:lnTo>
                  <a:pt x="19959" y="1673"/>
                </a:lnTo>
                <a:lnTo>
                  <a:pt x="20258" y="1135"/>
                </a:lnTo>
                <a:lnTo>
                  <a:pt x="20437" y="717"/>
                </a:lnTo>
                <a:lnTo>
                  <a:pt x="20437" y="478"/>
                </a:lnTo>
                <a:lnTo>
                  <a:pt x="20437" y="359"/>
                </a:lnTo>
                <a:lnTo>
                  <a:pt x="20377" y="120"/>
                </a:lnTo>
                <a:lnTo>
                  <a:pt x="20258" y="0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A7D9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6400478" y="2182183"/>
            <a:ext cx="872604" cy="952077"/>
          </a:xfrm>
          <a:custGeom>
            <a:avLst/>
            <a:gdLst/>
            <a:ahLst/>
            <a:cxnLst/>
            <a:rect l="l" t="t" r="r" b="b"/>
            <a:pathLst>
              <a:path w="32149" h="35077" extrusionOk="0">
                <a:moveTo>
                  <a:pt x="15656" y="13266"/>
                </a:moveTo>
                <a:lnTo>
                  <a:pt x="16791" y="13385"/>
                </a:lnTo>
                <a:lnTo>
                  <a:pt x="17688" y="13565"/>
                </a:lnTo>
                <a:lnTo>
                  <a:pt x="18524" y="13864"/>
                </a:lnTo>
                <a:lnTo>
                  <a:pt x="19301" y="14282"/>
                </a:lnTo>
                <a:lnTo>
                  <a:pt x="19660" y="14521"/>
                </a:lnTo>
                <a:lnTo>
                  <a:pt x="19958" y="14760"/>
                </a:lnTo>
                <a:lnTo>
                  <a:pt x="20257" y="15059"/>
                </a:lnTo>
                <a:lnTo>
                  <a:pt x="20496" y="15417"/>
                </a:lnTo>
                <a:lnTo>
                  <a:pt x="20675" y="15776"/>
                </a:lnTo>
                <a:lnTo>
                  <a:pt x="20795" y="16134"/>
                </a:lnTo>
                <a:lnTo>
                  <a:pt x="20914" y="16553"/>
                </a:lnTo>
                <a:lnTo>
                  <a:pt x="20914" y="16971"/>
                </a:lnTo>
                <a:lnTo>
                  <a:pt x="20855" y="17449"/>
                </a:lnTo>
                <a:lnTo>
                  <a:pt x="20735" y="17927"/>
                </a:lnTo>
                <a:lnTo>
                  <a:pt x="20496" y="18524"/>
                </a:lnTo>
                <a:lnTo>
                  <a:pt x="20197" y="19002"/>
                </a:lnTo>
                <a:lnTo>
                  <a:pt x="19899" y="19481"/>
                </a:lnTo>
                <a:lnTo>
                  <a:pt x="19540" y="19899"/>
                </a:lnTo>
                <a:lnTo>
                  <a:pt x="19122" y="20317"/>
                </a:lnTo>
                <a:lnTo>
                  <a:pt x="18644" y="20676"/>
                </a:lnTo>
                <a:lnTo>
                  <a:pt x="18166" y="20974"/>
                </a:lnTo>
                <a:lnTo>
                  <a:pt x="17688" y="21213"/>
                </a:lnTo>
                <a:lnTo>
                  <a:pt x="17150" y="21452"/>
                </a:lnTo>
                <a:lnTo>
                  <a:pt x="16612" y="21691"/>
                </a:lnTo>
                <a:lnTo>
                  <a:pt x="16015" y="21811"/>
                </a:lnTo>
                <a:lnTo>
                  <a:pt x="15477" y="21930"/>
                </a:lnTo>
                <a:lnTo>
                  <a:pt x="14879" y="21990"/>
                </a:lnTo>
                <a:lnTo>
                  <a:pt x="14341" y="22050"/>
                </a:lnTo>
                <a:lnTo>
                  <a:pt x="13206" y="22050"/>
                </a:lnTo>
                <a:lnTo>
                  <a:pt x="12608" y="21930"/>
                </a:lnTo>
                <a:lnTo>
                  <a:pt x="12071" y="21811"/>
                </a:lnTo>
                <a:lnTo>
                  <a:pt x="11533" y="21691"/>
                </a:lnTo>
                <a:lnTo>
                  <a:pt x="10995" y="21452"/>
                </a:lnTo>
                <a:lnTo>
                  <a:pt x="10517" y="21213"/>
                </a:lnTo>
                <a:lnTo>
                  <a:pt x="10039" y="20915"/>
                </a:lnTo>
                <a:lnTo>
                  <a:pt x="9621" y="20616"/>
                </a:lnTo>
                <a:lnTo>
                  <a:pt x="9202" y="20257"/>
                </a:lnTo>
                <a:lnTo>
                  <a:pt x="8904" y="19839"/>
                </a:lnTo>
                <a:lnTo>
                  <a:pt x="8665" y="19421"/>
                </a:lnTo>
                <a:lnTo>
                  <a:pt x="8485" y="19002"/>
                </a:lnTo>
                <a:lnTo>
                  <a:pt x="8426" y="18524"/>
                </a:lnTo>
                <a:lnTo>
                  <a:pt x="8426" y="18046"/>
                </a:lnTo>
                <a:lnTo>
                  <a:pt x="8545" y="17509"/>
                </a:lnTo>
                <a:lnTo>
                  <a:pt x="8784" y="16971"/>
                </a:lnTo>
                <a:lnTo>
                  <a:pt x="9143" y="16373"/>
                </a:lnTo>
                <a:lnTo>
                  <a:pt x="9501" y="15955"/>
                </a:lnTo>
                <a:lnTo>
                  <a:pt x="9860" y="15537"/>
                </a:lnTo>
                <a:lnTo>
                  <a:pt x="10278" y="15118"/>
                </a:lnTo>
                <a:lnTo>
                  <a:pt x="10696" y="14820"/>
                </a:lnTo>
                <a:lnTo>
                  <a:pt x="11115" y="14461"/>
                </a:lnTo>
                <a:lnTo>
                  <a:pt x="11593" y="14222"/>
                </a:lnTo>
                <a:lnTo>
                  <a:pt x="12071" y="13983"/>
                </a:lnTo>
                <a:lnTo>
                  <a:pt x="12549" y="13744"/>
                </a:lnTo>
                <a:lnTo>
                  <a:pt x="13027" y="13565"/>
                </a:lnTo>
                <a:lnTo>
                  <a:pt x="13565" y="13445"/>
                </a:lnTo>
                <a:lnTo>
                  <a:pt x="14043" y="13326"/>
                </a:lnTo>
                <a:lnTo>
                  <a:pt x="14580" y="13266"/>
                </a:lnTo>
                <a:close/>
                <a:moveTo>
                  <a:pt x="15716" y="12190"/>
                </a:moveTo>
                <a:lnTo>
                  <a:pt x="14640" y="12310"/>
                </a:lnTo>
                <a:lnTo>
                  <a:pt x="13565" y="12549"/>
                </a:lnTo>
                <a:lnTo>
                  <a:pt x="12489" y="12907"/>
                </a:lnTo>
                <a:lnTo>
                  <a:pt x="11473" y="13326"/>
                </a:lnTo>
                <a:lnTo>
                  <a:pt x="10935" y="13625"/>
                </a:lnTo>
                <a:lnTo>
                  <a:pt x="10398" y="13983"/>
                </a:lnTo>
                <a:lnTo>
                  <a:pt x="9860" y="14401"/>
                </a:lnTo>
                <a:lnTo>
                  <a:pt x="9382" y="14879"/>
                </a:lnTo>
                <a:lnTo>
                  <a:pt x="8904" y="15357"/>
                </a:lnTo>
                <a:lnTo>
                  <a:pt x="8485" y="15895"/>
                </a:lnTo>
                <a:lnTo>
                  <a:pt x="8127" y="16433"/>
                </a:lnTo>
                <a:lnTo>
                  <a:pt x="7828" y="17031"/>
                </a:lnTo>
                <a:lnTo>
                  <a:pt x="7649" y="17628"/>
                </a:lnTo>
                <a:lnTo>
                  <a:pt x="7470" y="18226"/>
                </a:lnTo>
                <a:lnTo>
                  <a:pt x="7470" y="18823"/>
                </a:lnTo>
                <a:lnTo>
                  <a:pt x="7529" y="19421"/>
                </a:lnTo>
                <a:lnTo>
                  <a:pt x="7649" y="19959"/>
                </a:lnTo>
                <a:lnTo>
                  <a:pt x="7948" y="20556"/>
                </a:lnTo>
                <a:lnTo>
                  <a:pt x="8366" y="21094"/>
                </a:lnTo>
                <a:lnTo>
                  <a:pt x="8963" y="21572"/>
                </a:lnTo>
                <a:lnTo>
                  <a:pt x="9501" y="21990"/>
                </a:lnTo>
                <a:lnTo>
                  <a:pt x="10099" y="22289"/>
                </a:lnTo>
                <a:lnTo>
                  <a:pt x="10696" y="22588"/>
                </a:lnTo>
                <a:lnTo>
                  <a:pt x="11354" y="22827"/>
                </a:lnTo>
                <a:lnTo>
                  <a:pt x="12011" y="22946"/>
                </a:lnTo>
                <a:lnTo>
                  <a:pt x="12668" y="23066"/>
                </a:lnTo>
                <a:lnTo>
                  <a:pt x="13385" y="23126"/>
                </a:lnTo>
                <a:lnTo>
                  <a:pt x="14102" y="23185"/>
                </a:lnTo>
                <a:lnTo>
                  <a:pt x="14760" y="23126"/>
                </a:lnTo>
                <a:lnTo>
                  <a:pt x="15477" y="23006"/>
                </a:lnTo>
                <a:lnTo>
                  <a:pt x="16134" y="22887"/>
                </a:lnTo>
                <a:lnTo>
                  <a:pt x="16791" y="22707"/>
                </a:lnTo>
                <a:lnTo>
                  <a:pt x="17449" y="22468"/>
                </a:lnTo>
                <a:lnTo>
                  <a:pt x="18046" y="22169"/>
                </a:lnTo>
                <a:lnTo>
                  <a:pt x="18644" y="21871"/>
                </a:lnTo>
                <a:lnTo>
                  <a:pt x="19182" y="21512"/>
                </a:lnTo>
                <a:lnTo>
                  <a:pt x="19660" y="21094"/>
                </a:lnTo>
                <a:lnTo>
                  <a:pt x="20138" y="20676"/>
                </a:lnTo>
                <a:lnTo>
                  <a:pt x="20556" y="20198"/>
                </a:lnTo>
                <a:lnTo>
                  <a:pt x="20914" y="19660"/>
                </a:lnTo>
                <a:lnTo>
                  <a:pt x="21213" y="19122"/>
                </a:lnTo>
                <a:lnTo>
                  <a:pt x="21452" y="18584"/>
                </a:lnTo>
                <a:lnTo>
                  <a:pt x="21691" y="18046"/>
                </a:lnTo>
                <a:lnTo>
                  <a:pt x="21811" y="17449"/>
                </a:lnTo>
                <a:lnTo>
                  <a:pt x="21871" y="16851"/>
                </a:lnTo>
                <a:lnTo>
                  <a:pt x="21871" y="16313"/>
                </a:lnTo>
                <a:lnTo>
                  <a:pt x="21811" y="15776"/>
                </a:lnTo>
                <a:lnTo>
                  <a:pt x="21632" y="15238"/>
                </a:lnTo>
                <a:lnTo>
                  <a:pt x="21333" y="14700"/>
                </a:lnTo>
                <a:lnTo>
                  <a:pt x="20974" y="14222"/>
                </a:lnTo>
                <a:lnTo>
                  <a:pt x="20556" y="13744"/>
                </a:lnTo>
                <a:lnTo>
                  <a:pt x="19958" y="13326"/>
                </a:lnTo>
                <a:lnTo>
                  <a:pt x="19480" y="13027"/>
                </a:lnTo>
                <a:lnTo>
                  <a:pt x="18943" y="12788"/>
                </a:lnTo>
                <a:lnTo>
                  <a:pt x="18405" y="12549"/>
                </a:lnTo>
                <a:lnTo>
                  <a:pt x="17867" y="12429"/>
                </a:lnTo>
                <a:lnTo>
                  <a:pt x="17329" y="12310"/>
                </a:lnTo>
                <a:lnTo>
                  <a:pt x="16791" y="12190"/>
                </a:lnTo>
                <a:close/>
                <a:moveTo>
                  <a:pt x="26651" y="897"/>
                </a:moveTo>
                <a:lnTo>
                  <a:pt x="26950" y="956"/>
                </a:lnTo>
                <a:lnTo>
                  <a:pt x="27249" y="1076"/>
                </a:lnTo>
                <a:lnTo>
                  <a:pt x="27547" y="1195"/>
                </a:lnTo>
                <a:lnTo>
                  <a:pt x="27786" y="1375"/>
                </a:lnTo>
                <a:lnTo>
                  <a:pt x="28264" y="1853"/>
                </a:lnTo>
                <a:lnTo>
                  <a:pt x="28683" y="2391"/>
                </a:lnTo>
                <a:lnTo>
                  <a:pt x="28981" y="2988"/>
                </a:lnTo>
                <a:lnTo>
                  <a:pt x="29161" y="3586"/>
                </a:lnTo>
                <a:lnTo>
                  <a:pt x="29220" y="4123"/>
                </a:lnTo>
                <a:lnTo>
                  <a:pt x="29220" y="4601"/>
                </a:lnTo>
                <a:lnTo>
                  <a:pt x="29161" y="5139"/>
                </a:lnTo>
                <a:lnTo>
                  <a:pt x="29101" y="5617"/>
                </a:lnTo>
                <a:lnTo>
                  <a:pt x="28862" y="6693"/>
                </a:lnTo>
                <a:lnTo>
                  <a:pt x="28503" y="7709"/>
                </a:lnTo>
                <a:lnTo>
                  <a:pt x="27727" y="9740"/>
                </a:lnTo>
                <a:lnTo>
                  <a:pt x="27308" y="10696"/>
                </a:lnTo>
                <a:lnTo>
                  <a:pt x="27010" y="11653"/>
                </a:lnTo>
                <a:lnTo>
                  <a:pt x="26472" y="13505"/>
                </a:lnTo>
                <a:lnTo>
                  <a:pt x="25994" y="15477"/>
                </a:lnTo>
                <a:lnTo>
                  <a:pt x="25575" y="17389"/>
                </a:lnTo>
                <a:lnTo>
                  <a:pt x="25038" y="19361"/>
                </a:lnTo>
                <a:lnTo>
                  <a:pt x="24679" y="20257"/>
                </a:lnTo>
                <a:lnTo>
                  <a:pt x="24380" y="21213"/>
                </a:lnTo>
                <a:lnTo>
                  <a:pt x="23962" y="22110"/>
                </a:lnTo>
                <a:lnTo>
                  <a:pt x="23544" y="23006"/>
                </a:lnTo>
                <a:lnTo>
                  <a:pt x="23006" y="23843"/>
                </a:lnTo>
                <a:lnTo>
                  <a:pt x="22468" y="24619"/>
                </a:lnTo>
                <a:lnTo>
                  <a:pt x="21811" y="25337"/>
                </a:lnTo>
                <a:lnTo>
                  <a:pt x="21094" y="26054"/>
                </a:lnTo>
                <a:lnTo>
                  <a:pt x="20377" y="26591"/>
                </a:lnTo>
                <a:lnTo>
                  <a:pt x="19719" y="27069"/>
                </a:lnTo>
                <a:lnTo>
                  <a:pt x="18943" y="27488"/>
                </a:lnTo>
                <a:lnTo>
                  <a:pt x="18166" y="27846"/>
                </a:lnTo>
                <a:lnTo>
                  <a:pt x="17389" y="28205"/>
                </a:lnTo>
                <a:lnTo>
                  <a:pt x="16612" y="28444"/>
                </a:lnTo>
                <a:lnTo>
                  <a:pt x="15776" y="28623"/>
                </a:lnTo>
                <a:lnTo>
                  <a:pt x="14939" y="28802"/>
                </a:lnTo>
                <a:lnTo>
                  <a:pt x="14102" y="28862"/>
                </a:lnTo>
                <a:lnTo>
                  <a:pt x="13206" y="28922"/>
                </a:lnTo>
                <a:lnTo>
                  <a:pt x="12369" y="28922"/>
                </a:lnTo>
                <a:lnTo>
                  <a:pt x="11533" y="28862"/>
                </a:lnTo>
                <a:lnTo>
                  <a:pt x="10637" y="28743"/>
                </a:lnTo>
                <a:lnTo>
                  <a:pt x="9800" y="28563"/>
                </a:lnTo>
                <a:lnTo>
                  <a:pt x="9023" y="28384"/>
                </a:lnTo>
                <a:lnTo>
                  <a:pt x="8187" y="28085"/>
                </a:lnTo>
                <a:lnTo>
                  <a:pt x="7350" y="27786"/>
                </a:lnTo>
                <a:lnTo>
                  <a:pt x="6513" y="27428"/>
                </a:lnTo>
                <a:lnTo>
                  <a:pt x="5737" y="26950"/>
                </a:lnTo>
                <a:lnTo>
                  <a:pt x="4960" y="26472"/>
                </a:lnTo>
                <a:lnTo>
                  <a:pt x="4243" y="25934"/>
                </a:lnTo>
                <a:lnTo>
                  <a:pt x="3585" y="25337"/>
                </a:lnTo>
                <a:lnTo>
                  <a:pt x="2988" y="24679"/>
                </a:lnTo>
                <a:lnTo>
                  <a:pt x="2450" y="24022"/>
                </a:lnTo>
                <a:lnTo>
                  <a:pt x="2032" y="23245"/>
                </a:lnTo>
                <a:lnTo>
                  <a:pt x="1673" y="22528"/>
                </a:lnTo>
                <a:lnTo>
                  <a:pt x="1374" y="21691"/>
                </a:lnTo>
                <a:lnTo>
                  <a:pt x="1255" y="20855"/>
                </a:lnTo>
                <a:lnTo>
                  <a:pt x="1195" y="20018"/>
                </a:lnTo>
                <a:lnTo>
                  <a:pt x="1315" y="19122"/>
                </a:lnTo>
                <a:lnTo>
                  <a:pt x="1494" y="18226"/>
                </a:lnTo>
                <a:lnTo>
                  <a:pt x="1853" y="17270"/>
                </a:lnTo>
                <a:lnTo>
                  <a:pt x="2331" y="16433"/>
                </a:lnTo>
                <a:lnTo>
                  <a:pt x="2868" y="15596"/>
                </a:lnTo>
                <a:lnTo>
                  <a:pt x="3406" y="14879"/>
                </a:lnTo>
                <a:lnTo>
                  <a:pt x="4063" y="14222"/>
                </a:lnTo>
                <a:lnTo>
                  <a:pt x="4781" y="13565"/>
                </a:lnTo>
                <a:lnTo>
                  <a:pt x="5498" y="13027"/>
                </a:lnTo>
                <a:lnTo>
                  <a:pt x="6334" y="12489"/>
                </a:lnTo>
                <a:lnTo>
                  <a:pt x="7111" y="11951"/>
                </a:lnTo>
                <a:lnTo>
                  <a:pt x="8844" y="11055"/>
                </a:lnTo>
                <a:lnTo>
                  <a:pt x="10577" y="10218"/>
                </a:lnTo>
                <a:lnTo>
                  <a:pt x="12310" y="9382"/>
                </a:lnTo>
                <a:lnTo>
                  <a:pt x="13983" y="8605"/>
                </a:lnTo>
                <a:lnTo>
                  <a:pt x="14879" y="8127"/>
                </a:lnTo>
                <a:lnTo>
                  <a:pt x="15716" y="7649"/>
                </a:lnTo>
                <a:lnTo>
                  <a:pt x="16552" y="7171"/>
                </a:lnTo>
                <a:lnTo>
                  <a:pt x="17329" y="6573"/>
                </a:lnTo>
                <a:lnTo>
                  <a:pt x="18106" y="6036"/>
                </a:lnTo>
                <a:lnTo>
                  <a:pt x="18883" y="5378"/>
                </a:lnTo>
                <a:lnTo>
                  <a:pt x="19600" y="4721"/>
                </a:lnTo>
                <a:lnTo>
                  <a:pt x="20257" y="4004"/>
                </a:lnTo>
                <a:lnTo>
                  <a:pt x="21273" y="2869"/>
                </a:lnTo>
                <a:lnTo>
                  <a:pt x="21811" y="2331"/>
                </a:lnTo>
                <a:lnTo>
                  <a:pt x="22408" y="1912"/>
                </a:lnTo>
                <a:lnTo>
                  <a:pt x="22767" y="1673"/>
                </a:lnTo>
                <a:lnTo>
                  <a:pt x="23066" y="1554"/>
                </a:lnTo>
                <a:lnTo>
                  <a:pt x="23484" y="1434"/>
                </a:lnTo>
                <a:lnTo>
                  <a:pt x="23842" y="1375"/>
                </a:lnTo>
                <a:lnTo>
                  <a:pt x="24201" y="1375"/>
                </a:lnTo>
                <a:lnTo>
                  <a:pt x="24739" y="1494"/>
                </a:lnTo>
                <a:lnTo>
                  <a:pt x="25157" y="1554"/>
                </a:lnTo>
                <a:lnTo>
                  <a:pt x="25336" y="1554"/>
                </a:lnTo>
                <a:lnTo>
                  <a:pt x="25456" y="1494"/>
                </a:lnTo>
                <a:lnTo>
                  <a:pt x="25456" y="1315"/>
                </a:lnTo>
                <a:lnTo>
                  <a:pt x="25336" y="1195"/>
                </a:lnTo>
                <a:lnTo>
                  <a:pt x="25635" y="1016"/>
                </a:lnTo>
                <a:lnTo>
                  <a:pt x="25994" y="897"/>
                </a:lnTo>
                <a:close/>
                <a:moveTo>
                  <a:pt x="29878" y="3287"/>
                </a:moveTo>
                <a:lnTo>
                  <a:pt x="30356" y="3705"/>
                </a:lnTo>
                <a:lnTo>
                  <a:pt x="30655" y="4243"/>
                </a:lnTo>
                <a:lnTo>
                  <a:pt x="30953" y="4781"/>
                </a:lnTo>
                <a:lnTo>
                  <a:pt x="31133" y="5319"/>
                </a:lnTo>
                <a:lnTo>
                  <a:pt x="31252" y="5916"/>
                </a:lnTo>
                <a:lnTo>
                  <a:pt x="31252" y="6514"/>
                </a:lnTo>
                <a:lnTo>
                  <a:pt x="31252" y="7171"/>
                </a:lnTo>
                <a:lnTo>
                  <a:pt x="31192" y="7828"/>
                </a:lnTo>
                <a:lnTo>
                  <a:pt x="31133" y="8426"/>
                </a:lnTo>
                <a:lnTo>
                  <a:pt x="30953" y="9083"/>
                </a:lnTo>
                <a:lnTo>
                  <a:pt x="30595" y="10338"/>
                </a:lnTo>
                <a:lnTo>
                  <a:pt x="30177" y="11533"/>
                </a:lnTo>
                <a:lnTo>
                  <a:pt x="29758" y="12609"/>
                </a:lnTo>
                <a:lnTo>
                  <a:pt x="29220" y="14103"/>
                </a:lnTo>
                <a:lnTo>
                  <a:pt x="28802" y="15596"/>
                </a:lnTo>
                <a:lnTo>
                  <a:pt x="28444" y="17090"/>
                </a:lnTo>
                <a:lnTo>
                  <a:pt x="28085" y="18644"/>
                </a:lnTo>
                <a:lnTo>
                  <a:pt x="27786" y="20138"/>
                </a:lnTo>
                <a:lnTo>
                  <a:pt x="27368" y="21691"/>
                </a:lnTo>
                <a:lnTo>
                  <a:pt x="26950" y="23185"/>
                </a:lnTo>
                <a:lnTo>
                  <a:pt x="26412" y="24619"/>
                </a:lnTo>
                <a:lnTo>
                  <a:pt x="25814" y="25815"/>
                </a:lnTo>
                <a:lnTo>
                  <a:pt x="25217" y="27010"/>
                </a:lnTo>
                <a:lnTo>
                  <a:pt x="24500" y="28085"/>
                </a:lnTo>
                <a:lnTo>
                  <a:pt x="23723" y="29161"/>
                </a:lnTo>
                <a:lnTo>
                  <a:pt x="22827" y="30117"/>
                </a:lnTo>
                <a:lnTo>
                  <a:pt x="21871" y="31013"/>
                </a:lnTo>
                <a:lnTo>
                  <a:pt x="20855" y="31850"/>
                </a:lnTo>
                <a:lnTo>
                  <a:pt x="19779" y="32567"/>
                </a:lnTo>
                <a:lnTo>
                  <a:pt x="19062" y="32925"/>
                </a:lnTo>
                <a:lnTo>
                  <a:pt x="18345" y="33224"/>
                </a:lnTo>
                <a:lnTo>
                  <a:pt x="17628" y="33523"/>
                </a:lnTo>
                <a:lnTo>
                  <a:pt x="16971" y="33702"/>
                </a:lnTo>
                <a:lnTo>
                  <a:pt x="16254" y="33882"/>
                </a:lnTo>
                <a:lnTo>
                  <a:pt x="15537" y="34001"/>
                </a:lnTo>
                <a:lnTo>
                  <a:pt x="14879" y="34061"/>
                </a:lnTo>
                <a:lnTo>
                  <a:pt x="14222" y="34121"/>
                </a:lnTo>
                <a:lnTo>
                  <a:pt x="13565" y="34061"/>
                </a:lnTo>
                <a:lnTo>
                  <a:pt x="12848" y="34001"/>
                </a:lnTo>
                <a:lnTo>
                  <a:pt x="12190" y="33941"/>
                </a:lnTo>
                <a:lnTo>
                  <a:pt x="11593" y="33762"/>
                </a:lnTo>
                <a:lnTo>
                  <a:pt x="10935" y="33642"/>
                </a:lnTo>
                <a:lnTo>
                  <a:pt x="10338" y="33403"/>
                </a:lnTo>
                <a:lnTo>
                  <a:pt x="9680" y="33164"/>
                </a:lnTo>
                <a:lnTo>
                  <a:pt x="9083" y="32866"/>
                </a:lnTo>
                <a:lnTo>
                  <a:pt x="7948" y="32208"/>
                </a:lnTo>
                <a:lnTo>
                  <a:pt x="6812" y="31432"/>
                </a:lnTo>
                <a:lnTo>
                  <a:pt x="5737" y="30535"/>
                </a:lnTo>
                <a:lnTo>
                  <a:pt x="4781" y="29519"/>
                </a:lnTo>
                <a:lnTo>
                  <a:pt x="3824" y="28444"/>
                </a:lnTo>
                <a:lnTo>
                  <a:pt x="2988" y="27249"/>
                </a:lnTo>
                <a:lnTo>
                  <a:pt x="2211" y="26054"/>
                </a:lnTo>
                <a:lnTo>
                  <a:pt x="1554" y="24739"/>
                </a:lnTo>
                <a:lnTo>
                  <a:pt x="1972" y="25277"/>
                </a:lnTo>
                <a:lnTo>
                  <a:pt x="2390" y="25815"/>
                </a:lnTo>
                <a:lnTo>
                  <a:pt x="2868" y="26293"/>
                </a:lnTo>
                <a:lnTo>
                  <a:pt x="3346" y="26711"/>
                </a:lnTo>
                <a:lnTo>
                  <a:pt x="3884" y="27189"/>
                </a:lnTo>
                <a:lnTo>
                  <a:pt x="4422" y="27547"/>
                </a:lnTo>
                <a:lnTo>
                  <a:pt x="5617" y="28265"/>
                </a:lnTo>
                <a:lnTo>
                  <a:pt x="6812" y="28862"/>
                </a:lnTo>
                <a:lnTo>
                  <a:pt x="8127" y="29340"/>
                </a:lnTo>
                <a:lnTo>
                  <a:pt x="9441" y="29699"/>
                </a:lnTo>
                <a:lnTo>
                  <a:pt x="10816" y="29938"/>
                </a:lnTo>
                <a:lnTo>
                  <a:pt x="12190" y="29997"/>
                </a:lnTo>
                <a:lnTo>
                  <a:pt x="13624" y="29997"/>
                </a:lnTo>
                <a:lnTo>
                  <a:pt x="14939" y="29878"/>
                </a:lnTo>
                <a:lnTo>
                  <a:pt x="16313" y="29579"/>
                </a:lnTo>
                <a:lnTo>
                  <a:pt x="17628" y="29221"/>
                </a:lnTo>
                <a:lnTo>
                  <a:pt x="18225" y="28982"/>
                </a:lnTo>
                <a:lnTo>
                  <a:pt x="18883" y="28683"/>
                </a:lnTo>
                <a:lnTo>
                  <a:pt x="19480" y="28384"/>
                </a:lnTo>
                <a:lnTo>
                  <a:pt x="20018" y="28026"/>
                </a:lnTo>
                <a:lnTo>
                  <a:pt x="20616" y="27667"/>
                </a:lnTo>
                <a:lnTo>
                  <a:pt x="21094" y="27249"/>
                </a:lnTo>
                <a:lnTo>
                  <a:pt x="21691" y="26771"/>
                </a:lnTo>
                <a:lnTo>
                  <a:pt x="22229" y="26173"/>
                </a:lnTo>
                <a:lnTo>
                  <a:pt x="22767" y="25635"/>
                </a:lnTo>
                <a:lnTo>
                  <a:pt x="23185" y="24978"/>
                </a:lnTo>
                <a:lnTo>
                  <a:pt x="23603" y="24380"/>
                </a:lnTo>
                <a:lnTo>
                  <a:pt x="24022" y="23723"/>
                </a:lnTo>
                <a:lnTo>
                  <a:pt x="24380" y="23066"/>
                </a:lnTo>
                <a:lnTo>
                  <a:pt x="24679" y="22349"/>
                </a:lnTo>
                <a:lnTo>
                  <a:pt x="25217" y="20915"/>
                </a:lnTo>
                <a:lnTo>
                  <a:pt x="25695" y="19481"/>
                </a:lnTo>
                <a:lnTo>
                  <a:pt x="26113" y="17987"/>
                </a:lnTo>
                <a:lnTo>
                  <a:pt x="26472" y="16493"/>
                </a:lnTo>
                <a:lnTo>
                  <a:pt x="27308" y="13027"/>
                </a:lnTo>
                <a:lnTo>
                  <a:pt x="27846" y="11354"/>
                </a:lnTo>
                <a:lnTo>
                  <a:pt x="28444" y="9681"/>
                </a:lnTo>
                <a:lnTo>
                  <a:pt x="29041" y="8127"/>
                </a:lnTo>
                <a:lnTo>
                  <a:pt x="29340" y="7350"/>
                </a:lnTo>
                <a:lnTo>
                  <a:pt x="29639" y="6514"/>
                </a:lnTo>
                <a:lnTo>
                  <a:pt x="29818" y="5737"/>
                </a:lnTo>
                <a:lnTo>
                  <a:pt x="29938" y="4960"/>
                </a:lnTo>
                <a:lnTo>
                  <a:pt x="29997" y="4123"/>
                </a:lnTo>
                <a:lnTo>
                  <a:pt x="29878" y="3287"/>
                </a:lnTo>
                <a:close/>
                <a:moveTo>
                  <a:pt x="26292" y="0"/>
                </a:moveTo>
                <a:lnTo>
                  <a:pt x="25994" y="60"/>
                </a:lnTo>
                <a:lnTo>
                  <a:pt x="25755" y="120"/>
                </a:lnTo>
                <a:lnTo>
                  <a:pt x="25336" y="359"/>
                </a:lnTo>
                <a:lnTo>
                  <a:pt x="24918" y="598"/>
                </a:lnTo>
                <a:lnTo>
                  <a:pt x="24500" y="777"/>
                </a:lnTo>
                <a:lnTo>
                  <a:pt x="24082" y="837"/>
                </a:lnTo>
                <a:lnTo>
                  <a:pt x="23245" y="837"/>
                </a:lnTo>
                <a:lnTo>
                  <a:pt x="23006" y="897"/>
                </a:lnTo>
                <a:lnTo>
                  <a:pt x="22767" y="956"/>
                </a:lnTo>
                <a:lnTo>
                  <a:pt x="22289" y="1195"/>
                </a:lnTo>
                <a:lnTo>
                  <a:pt x="21811" y="1434"/>
                </a:lnTo>
                <a:lnTo>
                  <a:pt x="21393" y="1793"/>
                </a:lnTo>
                <a:lnTo>
                  <a:pt x="20974" y="2151"/>
                </a:lnTo>
                <a:lnTo>
                  <a:pt x="20257" y="2928"/>
                </a:lnTo>
                <a:lnTo>
                  <a:pt x="19480" y="3705"/>
                </a:lnTo>
                <a:lnTo>
                  <a:pt x="18584" y="4601"/>
                </a:lnTo>
                <a:lnTo>
                  <a:pt x="17568" y="5378"/>
                </a:lnTo>
                <a:lnTo>
                  <a:pt x="16552" y="6095"/>
                </a:lnTo>
                <a:lnTo>
                  <a:pt x="15417" y="6753"/>
                </a:lnTo>
                <a:lnTo>
                  <a:pt x="14341" y="7350"/>
                </a:lnTo>
                <a:lnTo>
                  <a:pt x="13146" y="7948"/>
                </a:lnTo>
                <a:lnTo>
                  <a:pt x="10816" y="8964"/>
                </a:lnTo>
                <a:lnTo>
                  <a:pt x="8485" y="10099"/>
                </a:lnTo>
                <a:lnTo>
                  <a:pt x="7410" y="10637"/>
                </a:lnTo>
                <a:lnTo>
                  <a:pt x="6274" y="11294"/>
                </a:lnTo>
                <a:lnTo>
                  <a:pt x="5259" y="12011"/>
                </a:lnTo>
                <a:lnTo>
                  <a:pt x="4243" y="12788"/>
                </a:lnTo>
                <a:lnTo>
                  <a:pt x="3287" y="13625"/>
                </a:lnTo>
                <a:lnTo>
                  <a:pt x="2450" y="14581"/>
                </a:lnTo>
                <a:lnTo>
                  <a:pt x="2032" y="15059"/>
                </a:lnTo>
                <a:lnTo>
                  <a:pt x="1733" y="15596"/>
                </a:lnTo>
                <a:lnTo>
                  <a:pt x="1374" y="16134"/>
                </a:lnTo>
                <a:lnTo>
                  <a:pt x="1076" y="16732"/>
                </a:lnTo>
                <a:lnTo>
                  <a:pt x="837" y="17329"/>
                </a:lnTo>
                <a:lnTo>
                  <a:pt x="598" y="17927"/>
                </a:lnTo>
                <a:lnTo>
                  <a:pt x="418" y="18524"/>
                </a:lnTo>
                <a:lnTo>
                  <a:pt x="239" y="19182"/>
                </a:lnTo>
                <a:lnTo>
                  <a:pt x="120" y="19839"/>
                </a:lnTo>
                <a:lnTo>
                  <a:pt x="60" y="20496"/>
                </a:lnTo>
                <a:lnTo>
                  <a:pt x="0" y="21154"/>
                </a:lnTo>
                <a:lnTo>
                  <a:pt x="0" y="21751"/>
                </a:lnTo>
                <a:lnTo>
                  <a:pt x="0" y="22409"/>
                </a:lnTo>
                <a:lnTo>
                  <a:pt x="120" y="23006"/>
                </a:lnTo>
                <a:lnTo>
                  <a:pt x="239" y="23663"/>
                </a:lnTo>
                <a:lnTo>
                  <a:pt x="418" y="24261"/>
                </a:lnTo>
                <a:lnTo>
                  <a:pt x="956" y="25456"/>
                </a:lnTo>
                <a:lnTo>
                  <a:pt x="1554" y="26651"/>
                </a:lnTo>
                <a:lnTo>
                  <a:pt x="2331" y="27846"/>
                </a:lnTo>
                <a:lnTo>
                  <a:pt x="3167" y="29041"/>
                </a:lnTo>
                <a:lnTo>
                  <a:pt x="4063" y="30177"/>
                </a:lnTo>
                <a:lnTo>
                  <a:pt x="5020" y="31193"/>
                </a:lnTo>
                <a:lnTo>
                  <a:pt x="6035" y="32089"/>
                </a:lnTo>
                <a:lnTo>
                  <a:pt x="7051" y="32925"/>
                </a:lnTo>
                <a:lnTo>
                  <a:pt x="7589" y="33284"/>
                </a:lnTo>
                <a:lnTo>
                  <a:pt x="8187" y="33642"/>
                </a:lnTo>
                <a:lnTo>
                  <a:pt x="8784" y="33941"/>
                </a:lnTo>
                <a:lnTo>
                  <a:pt x="9322" y="34180"/>
                </a:lnTo>
                <a:lnTo>
                  <a:pt x="10517" y="34599"/>
                </a:lnTo>
                <a:lnTo>
                  <a:pt x="11712" y="34897"/>
                </a:lnTo>
                <a:lnTo>
                  <a:pt x="12907" y="35017"/>
                </a:lnTo>
                <a:lnTo>
                  <a:pt x="14162" y="35077"/>
                </a:lnTo>
                <a:lnTo>
                  <a:pt x="15357" y="34957"/>
                </a:lnTo>
                <a:lnTo>
                  <a:pt x="16552" y="34718"/>
                </a:lnTo>
                <a:lnTo>
                  <a:pt x="17688" y="34419"/>
                </a:lnTo>
                <a:lnTo>
                  <a:pt x="18823" y="33941"/>
                </a:lnTo>
                <a:lnTo>
                  <a:pt x="19958" y="33403"/>
                </a:lnTo>
                <a:lnTo>
                  <a:pt x="21034" y="32746"/>
                </a:lnTo>
                <a:lnTo>
                  <a:pt x="22050" y="32029"/>
                </a:lnTo>
                <a:lnTo>
                  <a:pt x="23006" y="31193"/>
                </a:lnTo>
                <a:lnTo>
                  <a:pt x="23902" y="30296"/>
                </a:lnTo>
                <a:lnTo>
                  <a:pt x="24679" y="29280"/>
                </a:lnTo>
                <a:lnTo>
                  <a:pt x="25575" y="28085"/>
                </a:lnTo>
                <a:lnTo>
                  <a:pt x="26292" y="26830"/>
                </a:lnTo>
                <a:lnTo>
                  <a:pt x="26890" y="25516"/>
                </a:lnTo>
                <a:lnTo>
                  <a:pt x="27428" y="24141"/>
                </a:lnTo>
                <a:lnTo>
                  <a:pt x="27846" y="22767"/>
                </a:lnTo>
                <a:lnTo>
                  <a:pt x="28264" y="21393"/>
                </a:lnTo>
                <a:lnTo>
                  <a:pt x="28922" y="18524"/>
                </a:lnTo>
                <a:lnTo>
                  <a:pt x="29280" y="17031"/>
                </a:lnTo>
                <a:lnTo>
                  <a:pt x="29699" y="15537"/>
                </a:lnTo>
                <a:lnTo>
                  <a:pt x="30117" y="14043"/>
                </a:lnTo>
                <a:lnTo>
                  <a:pt x="30655" y="12609"/>
                </a:lnTo>
                <a:lnTo>
                  <a:pt x="31252" y="11055"/>
                </a:lnTo>
                <a:lnTo>
                  <a:pt x="31551" y="10218"/>
                </a:lnTo>
                <a:lnTo>
                  <a:pt x="31790" y="9442"/>
                </a:lnTo>
                <a:lnTo>
                  <a:pt x="31969" y="8605"/>
                </a:lnTo>
                <a:lnTo>
                  <a:pt x="32089" y="7768"/>
                </a:lnTo>
                <a:lnTo>
                  <a:pt x="32148" y="6932"/>
                </a:lnTo>
                <a:lnTo>
                  <a:pt x="32089" y="6036"/>
                </a:lnTo>
                <a:lnTo>
                  <a:pt x="31969" y="5438"/>
                </a:lnTo>
                <a:lnTo>
                  <a:pt x="31790" y="4900"/>
                </a:lnTo>
                <a:lnTo>
                  <a:pt x="31611" y="4362"/>
                </a:lnTo>
                <a:lnTo>
                  <a:pt x="31372" y="3884"/>
                </a:lnTo>
                <a:lnTo>
                  <a:pt x="31073" y="3406"/>
                </a:lnTo>
                <a:lnTo>
                  <a:pt x="30714" y="2928"/>
                </a:lnTo>
                <a:lnTo>
                  <a:pt x="30296" y="2510"/>
                </a:lnTo>
                <a:lnTo>
                  <a:pt x="29878" y="2092"/>
                </a:lnTo>
                <a:lnTo>
                  <a:pt x="29101" y="1315"/>
                </a:lnTo>
                <a:lnTo>
                  <a:pt x="28742" y="956"/>
                </a:lnTo>
                <a:lnTo>
                  <a:pt x="28324" y="658"/>
                </a:lnTo>
                <a:lnTo>
                  <a:pt x="27846" y="359"/>
                </a:lnTo>
                <a:lnTo>
                  <a:pt x="27368" y="180"/>
                </a:lnTo>
                <a:lnTo>
                  <a:pt x="26830" y="0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A7D9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Google Shape;46;p2"/>
          <p:cNvSpPr/>
          <p:nvPr/>
        </p:nvSpPr>
        <p:spPr>
          <a:xfrm rot="-3835551">
            <a:off x="5103883" y="3888224"/>
            <a:ext cx="1036432" cy="603375"/>
          </a:xfrm>
          <a:custGeom>
            <a:avLst/>
            <a:gdLst/>
            <a:ahLst/>
            <a:cxnLst/>
            <a:rect l="l" t="t" r="r" b="b"/>
            <a:pathLst>
              <a:path w="38185" h="22230" extrusionOk="0">
                <a:moveTo>
                  <a:pt x="19481" y="6633"/>
                </a:moveTo>
                <a:lnTo>
                  <a:pt x="19003" y="6693"/>
                </a:lnTo>
                <a:lnTo>
                  <a:pt x="18465" y="6813"/>
                </a:lnTo>
                <a:lnTo>
                  <a:pt x="17808" y="7052"/>
                </a:lnTo>
                <a:lnTo>
                  <a:pt x="17509" y="7231"/>
                </a:lnTo>
                <a:lnTo>
                  <a:pt x="17270" y="7410"/>
                </a:lnTo>
                <a:lnTo>
                  <a:pt x="17151" y="7649"/>
                </a:lnTo>
                <a:lnTo>
                  <a:pt x="17151" y="7709"/>
                </a:lnTo>
                <a:lnTo>
                  <a:pt x="17151" y="7829"/>
                </a:lnTo>
                <a:lnTo>
                  <a:pt x="17330" y="8187"/>
                </a:lnTo>
                <a:lnTo>
                  <a:pt x="17569" y="8486"/>
                </a:lnTo>
                <a:lnTo>
                  <a:pt x="17868" y="8665"/>
                </a:lnTo>
                <a:lnTo>
                  <a:pt x="18226" y="8844"/>
                </a:lnTo>
                <a:lnTo>
                  <a:pt x="18645" y="8904"/>
                </a:lnTo>
                <a:lnTo>
                  <a:pt x="19123" y="8964"/>
                </a:lnTo>
                <a:lnTo>
                  <a:pt x="19601" y="8964"/>
                </a:lnTo>
                <a:lnTo>
                  <a:pt x="20079" y="8904"/>
                </a:lnTo>
                <a:lnTo>
                  <a:pt x="20975" y="8785"/>
                </a:lnTo>
                <a:lnTo>
                  <a:pt x="21752" y="8546"/>
                </a:lnTo>
                <a:lnTo>
                  <a:pt x="22051" y="8366"/>
                </a:lnTo>
                <a:lnTo>
                  <a:pt x="22230" y="8247"/>
                </a:lnTo>
                <a:lnTo>
                  <a:pt x="22349" y="8127"/>
                </a:lnTo>
                <a:lnTo>
                  <a:pt x="22290" y="7948"/>
                </a:lnTo>
                <a:lnTo>
                  <a:pt x="22409" y="8008"/>
                </a:lnTo>
                <a:lnTo>
                  <a:pt x="22529" y="7948"/>
                </a:lnTo>
                <a:lnTo>
                  <a:pt x="22708" y="7888"/>
                </a:lnTo>
                <a:lnTo>
                  <a:pt x="22768" y="7769"/>
                </a:lnTo>
                <a:lnTo>
                  <a:pt x="22768" y="7709"/>
                </a:lnTo>
                <a:lnTo>
                  <a:pt x="22768" y="7590"/>
                </a:lnTo>
                <a:lnTo>
                  <a:pt x="22708" y="7470"/>
                </a:lnTo>
                <a:lnTo>
                  <a:pt x="22290" y="7231"/>
                </a:lnTo>
                <a:lnTo>
                  <a:pt x="21871" y="6992"/>
                </a:lnTo>
                <a:lnTo>
                  <a:pt x="21393" y="6813"/>
                </a:lnTo>
                <a:lnTo>
                  <a:pt x="20915" y="6693"/>
                </a:lnTo>
                <a:lnTo>
                  <a:pt x="20437" y="6633"/>
                </a:lnTo>
                <a:close/>
                <a:moveTo>
                  <a:pt x="36452" y="1136"/>
                </a:moveTo>
                <a:lnTo>
                  <a:pt x="36033" y="1255"/>
                </a:lnTo>
                <a:lnTo>
                  <a:pt x="35555" y="1375"/>
                </a:lnTo>
                <a:lnTo>
                  <a:pt x="31253" y="2331"/>
                </a:lnTo>
                <a:lnTo>
                  <a:pt x="26951" y="3287"/>
                </a:lnTo>
                <a:lnTo>
                  <a:pt x="22648" y="4124"/>
                </a:lnTo>
                <a:lnTo>
                  <a:pt x="20437" y="4482"/>
                </a:lnTo>
                <a:lnTo>
                  <a:pt x="18286" y="4781"/>
                </a:lnTo>
                <a:lnTo>
                  <a:pt x="13804" y="5319"/>
                </a:lnTo>
                <a:lnTo>
                  <a:pt x="11593" y="5498"/>
                </a:lnTo>
                <a:lnTo>
                  <a:pt x="9323" y="5677"/>
                </a:lnTo>
                <a:lnTo>
                  <a:pt x="6873" y="5797"/>
                </a:lnTo>
                <a:lnTo>
                  <a:pt x="4363" y="5916"/>
                </a:lnTo>
                <a:lnTo>
                  <a:pt x="2092" y="6096"/>
                </a:lnTo>
                <a:lnTo>
                  <a:pt x="1256" y="6275"/>
                </a:lnTo>
                <a:lnTo>
                  <a:pt x="897" y="6394"/>
                </a:lnTo>
                <a:lnTo>
                  <a:pt x="838" y="6454"/>
                </a:lnTo>
                <a:lnTo>
                  <a:pt x="957" y="6514"/>
                </a:lnTo>
                <a:lnTo>
                  <a:pt x="2033" y="6633"/>
                </a:lnTo>
                <a:lnTo>
                  <a:pt x="1853" y="6872"/>
                </a:lnTo>
                <a:lnTo>
                  <a:pt x="1794" y="7171"/>
                </a:lnTo>
                <a:lnTo>
                  <a:pt x="1794" y="7530"/>
                </a:lnTo>
                <a:lnTo>
                  <a:pt x="1794" y="7948"/>
                </a:lnTo>
                <a:lnTo>
                  <a:pt x="1913" y="8366"/>
                </a:lnTo>
                <a:lnTo>
                  <a:pt x="2033" y="8844"/>
                </a:lnTo>
                <a:lnTo>
                  <a:pt x="2391" y="9741"/>
                </a:lnTo>
                <a:lnTo>
                  <a:pt x="2869" y="10697"/>
                </a:lnTo>
                <a:lnTo>
                  <a:pt x="3288" y="11533"/>
                </a:lnTo>
                <a:lnTo>
                  <a:pt x="4064" y="12728"/>
                </a:lnTo>
                <a:lnTo>
                  <a:pt x="4602" y="13386"/>
                </a:lnTo>
                <a:lnTo>
                  <a:pt x="5140" y="14043"/>
                </a:lnTo>
                <a:lnTo>
                  <a:pt x="5737" y="14700"/>
                </a:lnTo>
                <a:lnTo>
                  <a:pt x="6395" y="15298"/>
                </a:lnTo>
                <a:lnTo>
                  <a:pt x="7112" y="15836"/>
                </a:lnTo>
                <a:lnTo>
                  <a:pt x="7769" y="16374"/>
                </a:lnTo>
                <a:lnTo>
                  <a:pt x="8546" y="16852"/>
                </a:lnTo>
                <a:lnTo>
                  <a:pt x="9323" y="17270"/>
                </a:lnTo>
                <a:lnTo>
                  <a:pt x="10996" y="18106"/>
                </a:lnTo>
                <a:lnTo>
                  <a:pt x="12729" y="18823"/>
                </a:lnTo>
                <a:lnTo>
                  <a:pt x="14581" y="19421"/>
                </a:lnTo>
                <a:lnTo>
                  <a:pt x="16374" y="19899"/>
                </a:lnTo>
                <a:lnTo>
                  <a:pt x="17390" y="20078"/>
                </a:lnTo>
                <a:lnTo>
                  <a:pt x="18406" y="20138"/>
                </a:lnTo>
                <a:lnTo>
                  <a:pt x="19421" y="20198"/>
                </a:lnTo>
                <a:lnTo>
                  <a:pt x="20437" y="20258"/>
                </a:lnTo>
                <a:lnTo>
                  <a:pt x="21035" y="20138"/>
                </a:lnTo>
                <a:lnTo>
                  <a:pt x="21931" y="20019"/>
                </a:lnTo>
                <a:lnTo>
                  <a:pt x="23186" y="19780"/>
                </a:lnTo>
                <a:lnTo>
                  <a:pt x="22827" y="19600"/>
                </a:lnTo>
                <a:lnTo>
                  <a:pt x="22469" y="19541"/>
                </a:lnTo>
                <a:lnTo>
                  <a:pt x="22051" y="19481"/>
                </a:lnTo>
                <a:lnTo>
                  <a:pt x="21632" y="19481"/>
                </a:lnTo>
                <a:lnTo>
                  <a:pt x="20856" y="19600"/>
                </a:lnTo>
                <a:lnTo>
                  <a:pt x="20079" y="19660"/>
                </a:lnTo>
                <a:lnTo>
                  <a:pt x="19123" y="19600"/>
                </a:lnTo>
                <a:lnTo>
                  <a:pt x="18226" y="19541"/>
                </a:lnTo>
                <a:lnTo>
                  <a:pt x="17330" y="19421"/>
                </a:lnTo>
                <a:lnTo>
                  <a:pt x="16434" y="19242"/>
                </a:lnTo>
                <a:lnTo>
                  <a:pt x="14522" y="18764"/>
                </a:lnTo>
                <a:lnTo>
                  <a:pt x="13565" y="18465"/>
                </a:lnTo>
                <a:lnTo>
                  <a:pt x="12669" y="18166"/>
                </a:lnTo>
                <a:lnTo>
                  <a:pt x="11713" y="17748"/>
                </a:lnTo>
                <a:lnTo>
                  <a:pt x="10817" y="17389"/>
                </a:lnTo>
                <a:lnTo>
                  <a:pt x="9920" y="16911"/>
                </a:lnTo>
                <a:lnTo>
                  <a:pt x="9084" y="16493"/>
                </a:lnTo>
                <a:lnTo>
                  <a:pt x="8426" y="16075"/>
                </a:lnTo>
                <a:lnTo>
                  <a:pt x="7769" y="15597"/>
                </a:lnTo>
                <a:lnTo>
                  <a:pt x="7112" y="15119"/>
                </a:lnTo>
                <a:lnTo>
                  <a:pt x="6574" y="14581"/>
                </a:lnTo>
                <a:lnTo>
                  <a:pt x="5976" y="13983"/>
                </a:lnTo>
                <a:lnTo>
                  <a:pt x="5498" y="13446"/>
                </a:lnTo>
                <a:lnTo>
                  <a:pt x="4961" y="12788"/>
                </a:lnTo>
                <a:lnTo>
                  <a:pt x="4542" y="12131"/>
                </a:lnTo>
                <a:lnTo>
                  <a:pt x="4184" y="11533"/>
                </a:lnTo>
                <a:lnTo>
                  <a:pt x="3825" y="10876"/>
                </a:lnTo>
                <a:lnTo>
                  <a:pt x="3527" y="10278"/>
                </a:lnTo>
                <a:lnTo>
                  <a:pt x="3288" y="9621"/>
                </a:lnTo>
                <a:lnTo>
                  <a:pt x="3048" y="8844"/>
                </a:lnTo>
                <a:lnTo>
                  <a:pt x="2929" y="8068"/>
                </a:lnTo>
                <a:lnTo>
                  <a:pt x="2750" y="7350"/>
                </a:lnTo>
                <a:lnTo>
                  <a:pt x="2630" y="6992"/>
                </a:lnTo>
                <a:lnTo>
                  <a:pt x="2511" y="6633"/>
                </a:lnTo>
                <a:lnTo>
                  <a:pt x="4483" y="6633"/>
                </a:lnTo>
                <a:lnTo>
                  <a:pt x="6514" y="6454"/>
                </a:lnTo>
                <a:lnTo>
                  <a:pt x="7530" y="6335"/>
                </a:lnTo>
                <a:lnTo>
                  <a:pt x="8546" y="6275"/>
                </a:lnTo>
                <a:lnTo>
                  <a:pt x="9502" y="6275"/>
                </a:lnTo>
                <a:lnTo>
                  <a:pt x="10458" y="6394"/>
                </a:lnTo>
                <a:lnTo>
                  <a:pt x="10996" y="6454"/>
                </a:lnTo>
                <a:lnTo>
                  <a:pt x="11115" y="6454"/>
                </a:lnTo>
                <a:lnTo>
                  <a:pt x="11235" y="6514"/>
                </a:lnTo>
                <a:lnTo>
                  <a:pt x="11354" y="6753"/>
                </a:lnTo>
                <a:lnTo>
                  <a:pt x="11593" y="7291"/>
                </a:lnTo>
                <a:lnTo>
                  <a:pt x="11773" y="7530"/>
                </a:lnTo>
                <a:lnTo>
                  <a:pt x="12012" y="7769"/>
                </a:lnTo>
                <a:lnTo>
                  <a:pt x="12490" y="8187"/>
                </a:lnTo>
                <a:lnTo>
                  <a:pt x="13147" y="8665"/>
                </a:lnTo>
                <a:lnTo>
                  <a:pt x="13864" y="9024"/>
                </a:lnTo>
                <a:lnTo>
                  <a:pt x="15358" y="9681"/>
                </a:lnTo>
                <a:lnTo>
                  <a:pt x="16135" y="9980"/>
                </a:lnTo>
                <a:lnTo>
                  <a:pt x="16912" y="10278"/>
                </a:lnTo>
                <a:lnTo>
                  <a:pt x="17689" y="10518"/>
                </a:lnTo>
                <a:lnTo>
                  <a:pt x="18465" y="10697"/>
                </a:lnTo>
                <a:lnTo>
                  <a:pt x="19302" y="10876"/>
                </a:lnTo>
                <a:lnTo>
                  <a:pt x="20079" y="10936"/>
                </a:lnTo>
                <a:lnTo>
                  <a:pt x="20856" y="10996"/>
                </a:lnTo>
                <a:lnTo>
                  <a:pt x="21632" y="10936"/>
                </a:lnTo>
                <a:lnTo>
                  <a:pt x="22409" y="10816"/>
                </a:lnTo>
                <a:lnTo>
                  <a:pt x="23126" y="10637"/>
                </a:lnTo>
                <a:lnTo>
                  <a:pt x="23843" y="10398"/>
                </a:lnTo>
                <a:lnTo>
                  <a:pt x="24501" y="10039"/>
                </a:lnTo>
                <a:lnTo>
                  <a:pt x="25158" y="9621"/>
                </a:lnTo>
                <a:lnTo>
                  <a:pt x="25815" y="9083"/>
                </a:lnTo>
                <a:lnTo>
                  <a:pt x="26413" y="8486"/>
                </a:lnTo>
                <a:lnTo>
                  <a:pt x="26951" y="7769"/>
                </a:lnTo>
                <a:lnTo>
                  <a:pt x="27309" y="7171"/>
                </a:lnTo>
                <a:lnTo>
                  <a:pt x="27727" y="6454"/>
                </a:lnTo>
                <a:lnTo>
                  <a:pt x="28026" y="5737"/>
                </a:lnTo>
                <a:lnTo>
                  <a:pt x="28146" y="5379"/>
                </a:lnTo>
                <a:lnTo>
                  <a:pt x="28205" y="5080"/>
                </a:lnTo>
                <a:lnTo>
                  <a:pt x="28205" y="4482"/>
                </a:lnTo>
                <a:lnTo>
                  <a:pt x="28205" y="4363"/>
                </a:lnTo>
                <a:lnTo>
                  <a:pt x="28146" y="4303"/>
                </a:lnTo>
                <a:lnTo>
                  <a:pt x="28086" y="4363"/>
                </a:lnTo>
                <a:lnTo>
                  <a:pt x="27966" y="4482"/>
                </a:lnTo>
                <a:lnTo>
                  <a:pt x="27668" y="4960"/>
                </a:lnTo>
                <a:lnTo>
                  <a:pt x="26831" y="6514"/>
                </a:lnTo>
                <a:lnTo>
                  <a:pt x="26413" y="7231"/>
                </a:lnTo>
                <a:lnTo>
                  <a:pt x="25995" y="7888"/>
                </a:lnTo>
                <a:lnTo>
                  <a:pt x="25516" y="8546"/>
                </a:lnTo>
                <a:lnTo>
                  <a:pt x="24919" y="9143"/>
                </a:lnTo>
                <a:lnTo>
                  <a:pt x="24620" y="9382"/>
                </a:lnTo>
                <a:lnTo>
                  <a:pt x="24262" y="9621"/>
                </a:lnTo>
                <a:lnTo>
                  <a:pt x="23843" y="9800"/>
                </a:lnTo>
                <a:lnTo>
                  <a:pt x="23425" y="10039"/>
                </a:lnTo>
                <a:lnTo>
                  <a:pt x="22588" y="10278"/>
                </a:lnTo>
                <a:lnTo>
                  <a:pt x="21692" y="10398"/>
                </a:lnTo>
                <a:lnTo>
                  <a:pt x="20856" y="10458"/>
                </a:lnTo>
                <a:lnTo>
                  <a:pt x="19959" y="10398"/>
                </a:lnTo>
                <a:lnTo>
                  <a:pt x="19123" y="10278"/>
                </a:lnTo>
                <a:lnTo>
                  <a:pt x="18226" y="10099"/>
                </a:lnTo>
                <a:lnTo>
                  <a:pt x="17390" y="9800"/>
                </a:lnTo>
                <a:lnTo>
                  <a:pt x="16553" y="9561"/>
                </a:lnTo>
                <a:lnTo>
                  <a:pt x="15179" y="9024"/>
                </a:lnTo>
                <a:lnTo>
                  <a:pt x="14402" y="8725"/>
                </a:lnTo>
                <a:lnTo>
                  <a:pt x="13685" y="8366"/>
                </a:lnTo>
                <a:lnTo>
                  <a:pt x="12968" y="8008"/>
                </a:lnTo>
                <a:lnTo>
                  <a:pt x="12370" y="7530"/>
                </a:lnTo>
                <a:lnTo>
                  <a:pt x="12131" y="7231"/>
                </a:lnTo>
                <a:lnTo>
                  <a:pt x="11892" y="6932"/>
                </a:lnTo>
                <a:lnTo>
                  <a:pt x="11713" y="6633"/>
                </a:lnTo>
                <a:lnTo>
                  <a:pt x="11534" y="6275"/>
                </a:lnTo>
                <a:lnTo>
                  <a:pt x="14641" y="6036"/>
                </a:lnTo>
                <a:lnTo>
                  <a:pt x="17748" y="5737"/>
                </a:lnTo>
                <a:lnTo>
                  <a:pt x="20856" y="5379"/>
                </a:lnTo>
                <a:lnTo>
                  <a:pt x="24023" y="4901"/>
                </a:lnTo>
                <a:lnTo>
                  <a:pt x="27130" y="4363"/>
                </a:lnTo>
                <a:lnTo>
                  <a:pt x="30237" y="3705"/>
                </a:lnTo>
                <a:lnTo>
                  <a:pt x="31791" y="3347"/>
                </a:lnTo>
                <a:lnTo>
                  <a:pt x="33285" y="2929"/>
                </a:lnTo>
                <a:lnTo>
                  <a:pt x="34779" y="2510"/>
                </a:lnTo>
                <a:lnTo>
                  <a:pt x="36213" y="2032"/>
                </a:lnTo>
                <a:lnTo>
                  <a:pt x="36213" y="3526"/>
                </a:lnTo>
                <a:lnTo>
                  <a:pt x="36153" y="5140"/>
                </a:lnTo>
                <a:lnTo>
                  <a:pt x="36033" y="6693"/>
                </a:lnTo>
                <a:lnTo>
                  <a:pt x="35794" y="8187"/>
                </a:lnTo>
                <a:lnTo>
                  <a:pt x="35615" y="8964"/>
                </a:lnTo>
                <a:lnTo>
                  <a:pt x="35436" y="9741"/>
                </a:lnTo>
                <a:lnTo>
                  <a:pt x="35197" y="10458"/>
                </a:lnTo>
                <a:lnTo>
                  <a:pt x="34898" y="11175"/>
                </a:lnTo>
                <a:lnTo>
                  <a:pt x="34540" y="11832"/>
                </a:lnTo>
                <a:lnTo>
                  <a:pt x="34181" y="12549"/>
                </a:lnTo>
                <a:lnTo>
                  <a:pt x="33703" y="13147"/>
                </a:lnTo>
                <a:lnTo>
                  <a:pt x="33225" y="13804"/>
                </a:lnTo>
                <a:lnTo>
                  <a:pt x="32747" y="14342"/>
                </a:lnTo>
                <a:lnTo>
                  <a:pt x="32209" y="14880"/>
                </a:lnTo>
                <a:lnTo>
                  <a:pt x="31014" y="15836"/>
                </a:lnTo>
                <a:lnTo>
                  <a:pt x="29819" y="16732"/>
                </a:lnTo>
                <a:lnTo>
                  <a:pt x="28564" y="17569"/>
                </a:lnTo>
                <a:lnTo>
                  <a:pt x="27249" y="18405"/>
                </a:lnTo>
                <a:lnTo>
                  <a:pt x="26532" y="18764"/>
                </a:lnTo>
                <a:lnTo>
                  <a:pt x="25815" y="19063"/>
                </a:lnTo>
                <a:lnTo>
                  <a:pt x="24501" y="19720"/>
                </a:lnTo>
                <a:lnTo>
                  <a:pt x="23664" y="20019"/>
                </a:lnTo>
                <a:lnTo>
                  <a:pt x="23365" y="20138"/>
                </a:lnTo>
                <a:lnTo>
                  <a:pt x="23186" y="20138"/>
                </a:lnTo>
                <a:lnTo>
                  <a:pt x="23664" y="20198"/>
                </a:lnTo>
                <a:lnTo>
                  <a:pt x="24142" y="20198"/>
                </a:lnTo>
                <a:lnTo>
                  <a:pt x="24560" y="20138"/>
                </a:lnTo>
                <a:lnTo>
                  <a:pt x="25038" y="20019"/>
                </a:lnTo>
                <a:lnTo>
                  <a:pt x="25935" y="19720"/>
                </a:lnTo>
                <a:lnTo>
                  <a:pt x="26831" y="19302"/>
                </a:lnTo>
                <a:lnTo>
                  <a:pt x="27727" y="18823"/>
                </a:lnTo>
                <a:lnTo>
                  <a:pt x="28504" y="18226"/>
                </a:lnTo>
                <a:lnTo>
                  <a:pt x="30058" y="17150"/>
                </a:lnTo>
                <a:lnTo>
                  <a:pt x="31552" y="16015"/>
                </a:lnTo>
                <a:lnTo>
                  <a:pt x="32269" y="15417"/>
                </a:lnTo>
                <a:lnTo>
                  <a:pt x="32926" y="14820"/>
                </a:lnTo>
                <a:lnTo>
                  <a:pt x="33583" y="14103"/>
                </a:lnTo>
                <a:lnTo>
                  <a:pt x="34181" y="13386"/>
                </a:lnTo>
                <a:lnTo>
                  <a:pt x="34659" y="12609"/>
                </a:lnTo>
                <a:lnTo>
                  <a:pt x="35137" y="11772"/>
                </a:lnTo>
                <a:lnTo>
                  <a:pt x="35496" y="10936"/>
                </a:lnTo>
                <a:lnTo>
                  <a:pt x="35854" y="9980"/>
                </a:lnTo>
                <a:lnTo>
                  <a:pt x="36093" y="9083"/>
                </a:lnTo>
                <a:lnTo>
                  <a:pt x="36272" y="8127"/>
                </a:lnTo>
                <a:lnTo>
                  <a:pt x="36452" y="7171"/>
                </a:lnTo>
                <a:lnTo>
                  <a:pt x="36571" y="6215"/>
                </a:lnTo>
                <a:lnTo>
                  <a:pt x="36691" y="4303"/>
                </a:lnTo>
                <a:lnTo>
                  <a:pt x="36631" y="3347"/>
                </a:lnTo>
                <a:lnTo>
                  <a:pt x="36631" y="2929"/>
                </a:lnTo>
                <a:lnTo>
                  <a:pt x="36691" y="2451"/>
                </a:lnTo>
                <a:lnTo>
                  <a:pt x="36870" y="1913"/>
                </a:lnTo>
                <a:lnTo>
                  <a:pt x="36990" y="1614"/>
                </a:lnTo>
                <a:lnTo>
                  <a:pt x="37049" y="1554"/>
                </a:lnTo>
                <a:lnTo>
                  <a:pt x="36990" y="1315"/>
                </a:lnTo>
                <a:lnTo>
                  <a:pt x="36810" y="1196"/>
                </a:lnTo>
                <a:lnTo>
                  <a:pt x="36631" y="1136"/>
                </a:lnTo>
                <a:close/>
                <a:moveTo>
                  <a:pt x="37587" y="1"/>
                </a:moveTo>
                <a:lnTo>
                  <a:pt x="37408" y="60"/>
                </a:lnTo>
                <a:lnTo>
                  <a:pt x="37288" y="120"/>
                </a:lnTo>
                <a:lnTo>
                  <a:pt x="37169" y="240"/>
                </a:lnTo>
                <a:lnTo>
                  <a:pt x="37109" y="359"/>
                </a:lnTo>
                <a:lnTo>
                  <a:pt x="37109" y="718"/>
                </a:lnTo>
                <a:lnTo>
                  <a:pt x="37229" y="1255"/>
                </a:lnTo>
                <a:lnTo>
                  <a:pt x="37348" y="2690"/>
                </a:lnTo>
                <a:lnTo>
                  <a:pt x="37408" y="3347"/>
                </a:lnTo>
                <a:lnTo>
                  <a:pt x="37468" y="4064"/>
                </a:lnTo>
                <a:lnTo>
                  <a:pt x="37408" y="4960"/>
                </a:lnTo>
                <a:lnTo>
                  <a:pt x="37408" y="5797"/>
                </a:lnTo>
                <a:lnTo>
                  <a:pt x="37288" y="6693"/>
                </a:lnTo>
                <a:lnTo>
                  <a:pt x="37169" y="7530"/>
                </a:lnTo>
                <a:lnTo>
                  <a:pt x="36990" y="8426"/>
                </a:lnTo>
                <a:lnTo>
                  <a:pt x="36810" y="9263"/>
                </a:lnTo>
                <a:lnTo>
                  <a:pt x="36571" y="10099"/>
                </a:lnTo>
                <a:lnTo>
                  <a:pt x="36272" y="10936"/>
                </a:lnTo>
                <a:lnTo>
                  <a:pt x="35675" y="12250"/>
                </a:lnTo>
                <a:lnTo>
                  <a:pt x="34958" y="13505"/>
                </a:lnTo>
                <a:lnTo>
                  <a:pt x="34121" y="14760"/>
                </a:lnTo>
                <a:lnTo>
                  <a:pt x="33165" y="15836"/>
                </a:lnTo>
                <a:lnTo>
                  <a:pt x="32149" y="16911"/>
                </a:lnTo>
                <a:lnTo>
                  <a:pt x="31014" y="17867"/>
                </a:lnTo>
                <a:lnTo>
                  <a:pt x="29819" y="18704"/>
                </a:lnTo>
                <a:lnTo>
                  <a:pt x="28564" y="19421"/>
                </a:lnTo>
                <a:lnTo>
                  <a:pt x="27309" y="19959"/>
                </a:lnTo>
                <a:lnTo>
                  <a:pt x="25995" y="20437"/>
                </a:lnTo>
                <a:lnTo>
                  <a:pt x="24680" y="20795"/>
                </a:lnTo>
                <a:lnTo>
                  <a:pt x="23365" y="21034"/>
                </a:lnTo>
                <a:lnTo>
                  <a:pt x="21991" y="21214"/>
                </a:lnTo>
                <a:lnTo>
                  <a:pt x="20617" y="21273"/>
                </a:lnTo>
                <a:lnTo>
                  <a:pt x="19242" y="21273"/>
                </a:lnTo>
                <a:lnTo>
                  <a:pt x="17808" y="21154"/>
                </a:lnTo>
                <a:lnTo>
                  <a:pt x="16434" y="20975"/>
                </a:lnTo>
                <a:lnTo>
                  <a:pt x="15119" y="20676"/>
                </a:lnTo>
                <a:lnTo>
                  <a:pt x="13745" y="20317"/>
                </a:lnTo>
                <a:lnTo>
                  <a:pt x="12430" y="19839"/>
                </a:lnTo>
                <a:lnTo>
                  <a:pt x="11175" y="19361"/>
                </a:lnTo>
                <a:lnTo>
                  <a:pt x="9920" y="18764"/>
                </a:lnTo>
                <a:lnTo>
                  <a:pt x="8785" y="18047"/>
                </a:lnTo>
                <a:lnTo>
                  <a:pt x="7650" y="17330"/>
                </a:lnTo>
                <a:lnTo>
                  <a:pt x="6514" y="16433"/>
                </a:lnTo>
                <a:lnTo>
                  <a:pt x="5439" y="15477"/>
                </a:lnTo>
                <a:lnTo>
                  <a:pt x="4483" y="14402"/>
                </a:lnTo>
                <a:lnTo>
                  <a:pt x="3646" y="13266"/>
                </a:lnTo>
                <a:lnTo>
                  <a:pt x="2869" y="12071"/>
                </a:lnTo>
                <a:lnTo>
                  <a:pt x="2212" y="10816"/>
                </a:lnTo>
                <a:lnTo>
                  <a:pt x="1674" y="9502"/>
                </a:lnTo>
                <a:lnTo>
                  <a:pt x="1136" y="8187"/>
                </a:lnTo>
                <a:lnTo>
                  <a:pt x="838" y="6813"/>
                </a:lnTo>
                <a:lnTo>
                  <a:pt x="599" y="5976"/>
                </a:lnTo>
                <a:lnTo>
                  <a:pt x="479" y="5737"/>
                </a:lnTo>
                <a:lnTo>
                  <a:pt x="359" y="5618"/>
                </a:lnTo>
                <a:lnTo>
                  <a:pt x="180" y="5677"/>
                </a:lnTo>
                <a:lnTo>
                  <a:pt x="120" y="5797"/>
                </a:lnTo>
                <a:lnTo>
                  <a:pt x="61" y="6036"/>
                </a:lnTo>
                <a:lnTo>
                  <a:pt x="1" y="6275"/>
                </a:lnTo>
                <a:lnTo>
                  <a:pt x="61" y="6813"/>
                </a:lnTo>
                <a:lnTo>
                  <a:pt x="120" y="7231"/>
                </a:lnTo>
                <a:lnTo>
                  <a:pt x="240" y="8068"/>
                </a:lnTo>
                <a:lnTo>
                  <a:pt x="419" y="8844"/>
                </a:lnTo>
                <a:lnTo>
                  <a:pt x="658" y="9681"/>
                </a:lnTo>
                <a:lnTo>
                  <a:pt x="957" y="10458"/>
                </a:lnTo>
                <a:lnTo>
                  <a:pt x="1316" y="11175"/>
                </a:lnTo>
                <a:lnTo>
                  <a:pt x="1674" y="11952"/>
                </a:lnTo>
                <a:lnTo>
                  <a:pt x="2092" y="12669"/>
                </a:lnTo>
                <a:lnTo>
                  <a:pt x="2570" y="13386"/>
                </a:lnTo>
                <a:lnTo>
                  <a:pt x="3467" y="14581"/>
                </a:lnTo>
                <a:lnTo>
                  <a:pt x="4483" y="15776"/>
                </a:lnTo>
                <a:lnTo>
                  <a:pt x="5618" y="16852"/>
                </a:lnTo>
                <a:lnTo>
                  <a:pt x="6813" y="17808"/>
                </a:lnTo>
                <a:lnTo>
                  <a:pt x="8068" y="18704"/>
                </a:lnTo>
                <a:lnTo>
                  <a:pt x="9442" y="19481"/>
                </a:lnTo>
                <a:lnTo>
                  <a:pt x="10817" y="20198"/>
                </a:lnTo>
                <a:lnTo>
                  <a:pt x="12311" y="20795"/>
                </a:lnTo>
                <a:lnTo>
                  <a:pt x="13804" y="21273"/>
                </a:lnTo>
                <a:lnTo>
                  <a:pt x="15298" y="21692"/>
                </a:lnTo>
                <a:lnTo>
                  <a:pt x="16852" y="21991"/>
                </a:lnTo>
                <a:lnTo>
                  <a:pt x="18406" y="22170"/>
                </a:lnTo>
                <a:lnTo>
                  <a:pt x="19959" y="22230"/>
                </a:lnTo>
                <a:lnTo>
                  <a:pt x="21513" y="22170"/>
                </a:lnTo>
                <a:lnTo>
                  <a:pt x="23067" y="22050"/>
                </a:lnTo>
                <a:lnTo>
                  <a:pt x="24560" y="21751"/>
                </a:lnTo>
                <a:lnTo>
                  <a:pt x="25457" y="21572"/>
                </a:lnTo>
                <a:lnTo>
                  <a:pt x="26293" y="21333"/>
                </a:lnTo>
                <a:lnTo>
                  <a:pt x="27130" y="20975"/>
                </a:lnTo>
                <a:lnTo>
                  <a:pt x="27966" y="20676"/>
                </a:lnTo>
                <a:lnTo>
                  <a:pt x="28743" y="20258"/>
                </a:lnTo>
                <a:lnTo>
                  <a:pt x="29460" y="19839"/>
                </a:lnTo>
                <a:lnTo>
                  <a:pt x="30237" y="19361"/>
                </a:lnTo>
                <a:lnTo>
                  <a:pt x="30894" y="18823"/>
                </a:lnTo>
                <a:lnTo>
                  <a:pt x="31612" y="18286"/>
                </a:lnTo>
                <a:lnTo>
                  <a:pt x="32209" y="17748"/>
                </a:lnTo>
                <a:lnTo>
                  <a:pt x="32866" y="17150"/>
                </a:lnTo>
                <a:lnTo>
                  <a:pt x="33404" y="16493"/>
                </a:lnTo>
                <a:lnTo>
                  <a:pt x="34002" y="15836"/>
                </a:lnTo>
                <a:lnTo>
                  <a:pt x="34480" y="15178"/>
                </a:lnTo>
                <a:lnTo>
                  <a:pt x="35018" y="14461"/>
                </a:lnTo>
                <a:lnTo>
                  <a:pt x="35436" y="13744"/>
                </a:lnTo>
                <a:lnTo>
                  <a:pt x="35914" y="12967"/>
                </a:lnTo>
                <a:lnTo>
                  <a:pt x="36272" y="12191"/>
                </a:lnTo>
                <a:lnTo>
                  <a:pt x="36631" y="11414"/>
                </a:lnTo>
                <a:lnTo>
                  <a:pt x="36930" y="10577"/>
                </a:lnTo>
                <a:lnTo>
                  <a:pt x="37229" y="9741"/>
                </a:lnTo>
                <a:lnTo>
                  <a:pt x="37468" y="8904"/>
                </a:lnTo>
                <a:lnTo>
                  <a:pt x="37707" y="8068"/>
                </a:lnTo>
                <a:lnTo>
                  <a:pt x="37886" y="7231"/>
                </a:lnTo>
                <a:lnTo>
                  <a:pt x="38005" y="6394"/>
                </a:lnTo>
                <a:lnTo>
                  <a:pt x="38125" y="5498"/>
                </a:lnTo>
                <a:lnTo>
                  <a:pt x="38185" y="4602"/>
                </a:lnTo>
                <a:lnTo>
                  <a:pt x="38185" y="3765"/>
                </a:lnTo>
                <a:lnTo>
                  <a:pt x="38125" y="2869"/>
                </a:lnTo>
                <a:lnTo>
                  <a:pt x="38065" y="1973"/>
                </a:lnTo>
                <a:lnTo>
                  <a:pt x="37946" y="1136"/>
                </a:lnTo>
                <a:lnTo>
                  <a:pt x="37826" y="240"/>
                </a:lnTo>
                <a:lnTo>
                  <a:pt x="37707" y="60"/>
                </a:lnTo>
                <a:lnTo>
                  <a:pt x="37587" y="1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A7D9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Google Shape;47;p2"/>
          <p:cNvSpPr/>
          <p:nvPr/>
        </p:nvSpPr>
        <p:spPr>
          <a:xfrm rot="788743">
            <a:off x="7507728" y="1267182"/>
            <a:ext cx="341357" cy="349472"/>
          </a:xfrm>
          <a:custGeom>
            <a:avLst/>
            <a:gdLst/>
            <a:ahLst/>
            <a:cxnLst/>
            <a:rect l="l" t="t" r="r" b="b"/>
            <a:pathLst>
              <a:path w="7530" h="7709" extrusionOk="0">
                <a:moveTo>
                  <a:pt x="4064" y="0"/>
                </a:moveTo>
                <a:lnTo>
                  <a:pt x="3586" y="60"/>
                </a:lnTo>
                <a:lnTo>
                  <a:pt x="3168" y="180"/>
                </a:lnTo>
                <a:lnTo>
                  <a:pt x="2809" y="419"/>
                </a:lnTo>
                <a:lnTo>
                  <a:pt x="2211" y="897"/>
                </a:lnTo>
                <a:lnTo>
                  <a:pt x="1674" y="1315"/>
                </a:lnTo>
                <a:lnTo>
                  <a:pt x="1196" y="1674"/>
                </a:lnTo>
                <a:lnTo>
                  <a:pt x="718" y="2092"/>
                </a:lnTo>
                <a:lnTo>
                  <a:pt x="359" y="2570"/>
                </a:lnTo>
                <a:lnTo>
                  <a:pt x="240" y="2809"/>
                </a:lnTo>
                <a:lnTo>
                  <a:pt x="120" y="3108"/>
                </a:lnTo>
                <a:lnTo>
                  <a:pt x="60" y="3407"/>
                </a:lnTo>
                <a:lnTo>
                  <a:pt x="0" y="3765"/>
                </a:lnTo>
                <a:lnTo>
                  <a:pt x="0" y="4183"/>
                </a:lnTo>
                <a:lnTo>
                  <a:pt x="60" y="4661"/>
                </a:lnTo>
                <a:lnTo>
                  <a:pt x="180" y="5199"/>
                </a:lnTo>
                <a:lnTo>
                  <a:pt x="359" y="5737"/>
                </a:lnTo>
                <a:lnTo>
                  <a:pt x="538" y="6155"/>
                </a:lnTo>
                <a:lnTo>
                  <a:pt x="777" y="6574"/>
                </a:lnTo>
                <a:lnTo>
                  <a:pt x="1076" y="6872"/>
                </a:lnTo>
                <a:lnTo>
                  <a:pt x="1375" y="7171"/>
                </a:lnTo>
                <a:lnTo>
                  <a:pt x="1674" y="7350"/>
                </a:lnTo>
                <a:lnTo>
                  <a:pt x="2032" y="7530"/>
                </a:lnTo>
                <a:lnTo>
                  <a:pt x="2391" y="7649"/>
                </a:lnTo>
                <a:lnTo>
                  <a:pt x="2809" y="7709"/>
                </a:lnTo>
                <a:lnTo>
                  <a:pt x="3168" y="7709"/>
                </a:lnTo>
                <a:lnTo>
                  <a:pt x="3586" y="7649"/>
                </a:lnTo>
                <a:lnTo>
                  <a:pt x="4004" y="7589"/>
                </a:lnTo>
                <a:lnTo>
                  <a:pt x="4363" y="7470"/>
                </a:lnTo>
                <a:lnTo>
                  <a:pt x="5139" y="7111"/>
                </a:lnTo>
                <a:lnTo>
                  <a:pt x="5857" y="6693"/>
                </a:lnTo>
                <a:lnTo>
                  <a:pt x="6215" y="6394"/>
                </a:lnTo>
                <a:lnTo>
                  <a:pt x="6514" y="6096"/>
                </a:lnTo>
                <a:lnTo>
                  <a:pt x="6753" y="5797"/>
                </a:lnTo>
                <a:lnTo>
                  <a:pt x="6992" y="5438"/>
                </a:lnTo>
                <a:lnTo>
                  <a:pt x="7231" y="5080"/>
                </a:lnTo>
                <a:lnTo>
                  <a:pt x="7350" y="4721"/>
                </a:lnTo>
                <a:lnTo>
                  <a:pt x="7470" y="4363"/>
                </a:lnTo>
                <a:lnTo>
                  <a:pt x="7530" y="3944"/>
                </a:lnTo>
                <a:lnTo>
                  <a:pt x="7530" y="3586"/>
                </a:lnTo>
                <a:lnTo>
                  <a:pt x="7470" y="3167"/>
                </a:lnTo>
                <a:lnTo>
                  <a:pt x="7350" y="2749"/>
                </a:lnTo>
                <a:lnTo>
                  <a:pt x="7111" y="2331"/>
                </a:lnTo>
                <a:lnTo>
                  <a:pt x="6872" y="1913"/>
                </a:lnTo>
                <a:lnTo>
                  <a:pt x="6574" y="1494"/>
                </a:lnTo>
                <a:lnTo>
                  <a:pt x="6096" y="1016"/>
                </a:lnTo>
                <a:lnTo>
                  <a:pt x="5617" y="598"/>
                </a:lnTo>
                <a:lnTo>
                  <a:pt x="5080" y="299"/>
                </a:lnTo>
                <a:lnTo>
                  <a:pt x="4602" y="120"/>
                </a:lnTo>
                <a:lnTo>
                  <a:pt x="4064" y="0"/>
                </a:lnTo>
                <a:close/>
              </a:path>
            </a:pathLst>
          </a:custGeom>
          <a:solidFill>
            <a:srgbClr val="C2ED2D">
              <a:alpha val="7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Google Shape;48;p2"/>
          <p:cNvSpPr/>
          <p:nvPr/>
        </p:nvSpPr>
        <p:spPr>
          <a:xfrm rot="788424">
            <a:off x="7600966" y="1268367"/>
            <a:ext cx="222930" cy="240520"/>
          </a:xfrm>
          <a:custGeom>
            <a:avLst/>
            <a:gdLst/>
            <a:ahLst/>
            <a:cxnLst/>
            <a:rect l="l" t="t" r="r" b="b"/>
            <a:pathLst>
              <a:path w="9860" h="10638" extrusionOk="0">
                <a:moveTo>
                  <a:pt x="9023" y="897"/>
                </a:moveTo>
                <a:lnTo>
                  <a:pt x="8904" y="1554"/>
                </a:lnTo>
                <a:lnTo>
                  <a:pt x="8784" y="2212"/>
                </a:lnTo>
                <a:lnTo>
                  <a:pt x="8665" y="2869"/>
                </a:lnTo>
                <a:lnTo>
                  <a:pt x="8485" y="3467"/>
                </a:lnTo>
                <a:lnTo>
                  <a:pt x="8246" y="4363"/>
                </a:lnTo>
                <a:lnTo>
                  <a:pt x="7888" y="5199"/>
                </a:lnTo>
                <a:lnTo>
                  <a:pt x="7470" y="6036"/>
                </a:lnTo>
                <a:lnTo>
                  <a:pt x="6932" y="6813"/>
                </a:lnTo>
                <a:lnTo>
                  <a:pt x="6394" y="7530"/>
                </a:lnTo>
                <a:lnTo>
                  <a:pt x="5737" y="8187"/>
                </a:lnTo>
                <a:lnTo>
                  <a:pt x="4960" y="8725"/>
                </a:lnTo>
                <a:lnTo>
                  <a:pt x="4183" y="9203"/>
                </a:lnTo>
                <a:lnTo>
                  <a:pt x="3526" y="9502"/>
                </a:lnTo>
                <a:lnTo>
                  <a:pt x="2749" y="9801"/>
                </a:lnTo>
                <a:lnTo>
                  <a:pt x="2331" y="9920"/>
                </a:lnTo>
                <a:lnTo>
                  <a:pt x="1912" y="9980"/>
                </a:lnTo>
                <a:lnTo>
                  <a:pt x="1554" y="10040"/>
                </a:lnTo>
                <a:lnTo>
                  <a:pt x="1255" y="9980"/>
                </a:lnTo>
                <a:lnTo>
                  <a:pt x="1076" y="9920"/>
                </a:lnTo>
                <a:lnTo>
                  <a:pt x="1016" y="9801"/>
                </a:lnTo>
                <a:lnTo>
                  <a:pt x="956" y="9681"/>
                </a:lnTo>
                <a:lnTo>
                  <a:pt x="1016" y="9502"/>
                </a:lnTo>
                <a:lnTo>
                  <a:pt x="1195" y="9143"/>
                </a:lnTo>
                <a:lnTo>
                  <a:pt x="1494" y="8725"/>
                </a:lnTo>
                <a:lnTo>
                  <a:pt x="2271" y="7948"/>
                </a:lnTo>
                <a:lnTo>
                  <a:pt x="2928" y="7351"/>
                </a:lnTo>
                <a:lnTo>
                  <a:pt x="3585" y="6634"/>
                </a:lnTo>
                <a:lnTo>
                  <a:pt x="4303" y="5976"/>
                </a:lnTo>
                <a:lnTo>
                  <a:pt x="5737" y="4721"/>
                </a:lnTo>
                <a:lnTo>
                  <a:pt x="6274" y="4184"/>
                </a:lnTo>
                <a:lnTo>
                  <a:pt x="6514" y="3945"/>
                </a:lnTo>
                <a:lnTo>
                  <a:pt x="6693" y="3706"/>
                </a:lnTo>
                <a:lnTo>
                  <a:pt x="6753" y="3526"/>
                </a:lnTo>
                <a:lnTo>
                  <a:pt x="6753" y="3467"/>
                </a:lnTo>
                <a:lnTo>
                  <a:pt x="6693" y="3407"/>
                </a:lnTo>
                <a:lnTo>
                  <a:pt x="6394" y="3467"/>
                </a:lnTo>
                <a:lnTo>
                  <a:pt x="5916" y="3586"/>
                </a:lnTo>
                <a:lnTo>
                  <a:pt x="5199" y="3945"/>
                </a:lnTo>
                <a:lnTo>
                  <a:pt x="4482" y="4482"/>
                </a:lnTo>
                <a:lnTo>
                  <a:pt x="3705" y="5140"/>
                </a:lnTo>
                <a:lnTo>
                  <a:pt x="2988" y="5857"/>
                </a:lnTo>
                <a:lnTo>
                  <a:pt x="2271" y="6634"/>
                </a:lnTo>
                <a:lnTo>
                  <a:pt x="1673" y="7351"/>
                </a:lnTo>
                <a:lnTo>
                  <a:pt x="1136" y="8127"/>
                </a:lnTo>
                <a:lnTo>
                  <a:pt x="717" y="8785"/>
                </a:lnTo>
                <a:lnTo>
                  <a:pt x="598" y="7829"/>
                </a:lnTo>
                <a:lnTo>
                  <a:pt x="657" y="6992"/>
                </a:lnTo>
                <a:lnTo>
                  <a:pt x="837" y="6215"/>
                </a:lnTo>
                <a:lnTo>
                  <a:pt x="1136" y="5498"/>
                </a:lnTo>
                <a:lnTo>
                  <a:pt x="1494" y="4901"/>
                </a:lnTo>
                <a:lnTo>
                  <a:pt x="1972" y="4363"/>
                </a:lnTo>
                <a:lnTo>
                  <a:pt x="2570" y="3825"/>
                </a:lnTo>
                <a:lnTo>
                  <a:pt x="3167" y="3407"/>
                </a:lnTo>
                <a:lnTo>
                  <a:pt x="3825" y="2988"/>
                </a:lnTo>
                <a:lnTo>
                  <a:pt x="4542" y="2630"/>
                </a:lnTo>
                <a:lnTo>
                  <a:pt x="6035" y="2032"/>
                </a:lnTo>
                <a:lnTo>
                  <a:pt x="9023" y="897"/>
                </a:lnTo>
                <a:close/>
                <a:moveTo>
                  <a:pt x="9023" y="1"/>
                </a:moveTo>
                <a:lnTo>
                  <a:pt x="8545" y="60"/>
                </a:lnTo>
                <a:lnTo>
                  <a:pt x="8007" y="180"/>
                </a:lnTo>
                <a:lnTo>
                  <a:pt x="7410" y="359"/>
                </a:lnTo>
                <a:lnTo>
                  <a:pt x="6095" y="897"/>
                </a:lnTo>
                <a:lnTo>
                  <a:pt x="4840" y="1495"/>
                </a:lnTo>
                <a:lnTo>
                  <a:pt x="3705" y="2092"/>
                </a:lnTo>
                <a:lnTo>
                  <a:pt x="2809" y="2570"/>
                </a:lnTo>
                <a:lnTo>
                  <a:pt x="2331" y="2869"/>
                </a:lnTo>
                <a:lnTo>
                  <a:pt x="1614" y="3586"/>
                </a:lnTo>
                <a:lnTo>
                  <a:pt x="1255" y="4004"/>
                </a:lnTo>
                <a:lnTo>
                  <a:pt x="956" y="4423"/>
                </a:lnTo>
                <a:lnTo>
                  <a:pt x="717" y="4841"/>
                </a:lnTo>
                <a:lnTo>
                  <a:pt x="478" y="5259"/>
                </a:lnTo>
                <a:lnTo>
                  <a:pt x="299" y="5737"/>
                </a:lnTo>
                <a:lnTo>
                  <a:pt x="179" y="6215"/>
                </a:lnTo>
                <a:lnTo>
                  <a:pt x="60" y="6634"/>
                </a:lnTo>
                <a:lnTo>
                  <a:pt x="0" y="7112"/>
                </a:lnTo>
                <a:lnTo>
                  <a:pt x="0" y="7649"/>
                </a:lnTo>
                <a:lnTo>
                  <a:pt x="0" y="8127"/>
                </a:lnTo>
                <a:lnTo>
                  <a:pt x="60" y="8605"/>
                </a:lnTo>
                <a:lnTo>
                  <a:pt x="239" y="9083"/>
                </a:lnTo>
                <a:lnTo>
                  <a:pt x="418" y="9562"/>
                </a:lnTo>
                <a:lnTo>
                  <a:pt x="657" y="10040"/>
                </a:lnTo>
                <a:lnTo>
                  <a:pt x="478" y="10099"/>
                </a:lnTo>
                <a:lnTo>
                  <a:pt x="418" y="10219"/>
                </a:lnTo>
                <a:lnTo>
                  <a:pt x="418" y="10398"/>
                </a:lnTo>
                <a:lnTo>
                  <a:pt x="478" y="10518"/>
                </a:lnTo>
                <a:lnTo>
                  <a:pt x="598" y="10577"/>
                </a:lnTo>
                <a:lnTo>
                  <a:pt x="837" y="10637"/>
                </a:lnTo>
                <a:lnTo>
                  <a:pt x="2032" y="10637"/>
                </a:lnTo>
                <a:lnTo>
                  <a:pt x="3287" y="10398"/>
                </a:lnTo>
                <a:lnTo>
                  <a:pt x="4064" y="10159"/>
                </a:lnTo>
                <a:lnTo>
                  <a:pt x="4960" y="9741"/>
                </a:lnTo>
                <a:lnTo>
                  <a:pt x="5796" y="9203"/>
                </a:lnTo>
                <a:lnTo>
                  <a:pt x="6514" y="8546"/>
                </a:lnTo>
                <a:lnTo>
                  <a:pt x="7231" y="7829"/>
                </a:lnTo>
                <a:lnTo>
                  <a:pt x="7768" y="7112"/>
                </a:lnTo>
                <a:lnTo>
                  <a:pt x="8306" y="6215"/>
                </a:lnTo>
                <a:lnTo>
                  <a:pt x="8784" y="5319"/>
                </a:lnTo>
                <a:lnTo>
                  <a:pt x="9262" y="4303"/>
                </a:lnTo>
                <a:lnTo>
                  <a:pt x="9621" y="3287"/>
                </a:lnTo>
                <a:lnTo>
                  <a:pt x="9800" y="2212"/>
                </a:lnTo>
                <a:lnTo>
                  <a:pt x="9860" y="1734"/>
                </a:lnTo>
                <a:lnTo>
                  <a:pt x="9860" y="1256"/>
                </a:lnTo>
                <a:lnTo>
                  <a:pt x="9860" y="778"/>
                </a:lnTo>
                <a:lnTo>
                  <a:pt x="9740" y="299"/>
                </a:lnTo>
                <a:lnTo>
                  <a:pt x="9740" y="180"/>
                </a:lnTo>
                <a:lnTo>
                  <a:pt x="9621" y="120"/>
                </a:lnTo>
                <a:lnTo>
                  <a:pt x="9382" y="1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Google Shape;49;p2"/>
          <p:cNvSpPr/>
          <p:nvPr/>
        </p:nvSpPr>
        <p:spPr>
          <a:xfrm rot="-3998065">
            <a:off x="7374395" y="1063551"/>
            <a:ext cx="267634" cy="288752"/>
          </a:xfrm>
          <a:custGeom>
            <a:avLst/>
            <a:gdLst/>
            <a:ahLst/>
            <a:cxnLst/>
            <a:rect l="l" t="t" r="r" b="b"/>
            <a:pathLst>
              <a:path w="9860" h="10638" extrusionOk="0">
                <a:moveTo>
                  <a:pt x="9023" y="897"/>
                </a:moveTo>
                <a:lnTo>
                  <a:pt x="8904" y="1554"/>
                </a:lnTo>
                <a:lnTo>
                  <a:pt x="8784" y="2212"/>
                </a:lnTo>
                <a:lnTo>
                  <a:pt x="8665" y="2869"/>
                </a:lnTo>
                <a:lnTo>
                  <a:pt x="8485" y="3467"/>
                </a:lnTo>
                <a:lnTo>
                  <a:pt x="8246" y="4363"/>
                </a:lnTo>
                <a:lnTo>
                  <a:pt x="7888" y="5199"/>
                </a:lnTo>
                <a:lnTo>
                  <a:pt x="7470" y="6036"/>
                </a:lnTo>
                <a:lnTo>
                  <a:pt x="6932" y="6813"/>
                </a:lnTo>
                <a:lnTo>
                  <a:pt x="6394" y="7530"/>
                </a:lnTo>
                <a:lnTo>
                  <a:pt x="5737" y="8187"/>
                </a:lnTo>
                <a:lnTo>
                  <a:pt x="4960" y="8725"/>
                </a:lnTo>
                <a:lnTo>
                  <a:pt x="4183" y="9203"/>
                </a:lnTo>
                <a:lnTo>
                  <a:pt x="3526" y="9502"/>
                </a:lnTo>
                <a:lnTo>
                  <a:pt x="2749" y="9801"/>
                </a:lnTo>
                <a:lnTo>
                  <a:pt x="2331" y="9920"/>
                </a:lnTo>
                <a:lnTo>
                  <a:pt x="1912" y="9980"/>
                </a:lnTo>
                <a:lnTo>
                  <a:pt x="1554" y="10040"/>
                </a:lnTo>
                <a:lnTo>
                  <a:pt x="1255" y="9980"/>
                </a:lnTo>
                <a:lnTo>
                  <a:pt x="1076" y="9920"/>
                </a:lnTo>
                <a:lnTo>
                  <a:pt x="1016" y="9801"/>
                </a:lnTo>
                <a:lnTo>
                  <a:pt x="956" y="9681"/>
                </a:lnTo>
                <a:lnTo>
                  <a:pt x="1016" y="9502"/>
                </a:lnTo>
                <a:lnTo>
                  <a:pt x="1195" y="9143"/>
                </a:lnTo>
                <a:lnTo>
                  <a:pt x="1494" y="8725"/>
                </a:lnTo>
                <a:lnTo>
                  <a:pt x="2271" y="7948"/>
                </a:lnTo>
                <a:lnTo>
                  <a:pt x="2928" y="7351"/>
                </a:lnTo>
                <a:lnTo>
                  <a:pt x="3585" y="6634"/>
                </a:lnTo>
                <a:lnTo>
                  <a:pt x="4303" y="5976"/>
                </a:lnTo>
                <a:lnTo>
                  <a:pt x="5737" y="4721"/>
                </a:lnTo>
                <a:lnTo>
                  <a:pt x="6274" y="4184"/>
                </a:lnTo>
                <a:lnTo>
                  <a:pt x="6514" y="3945"/>
                </a:lnTo>
                <a:lnTo>
                  <a:pt x="6693" y="3706"/>
                </a:lnTo>
                <a:lnTo>
                  <a:pt x="6753" y="3526"/>
                </a:lnTo>
                <a:lnTo>
                  <a:pt x="6753" y="3467"/>
                </a:lnTo>
                <a:lnTo>
                  <a:pt x="6693" y="3407"/>
                </a:lnTo>
                <a:lnTo>
                  <a:pt x="6394" y="3467"/>
                </a:lnTo>
                <a:lnTo>
                  <a:pt x="5916" y="3586"/>
                </a:lnTo>
                <a:lnTo>
                  <a:pt x="5199" y="3945"/>
                </a:lnTo>
                <a:lnTo>
                  <a:pt x="4482" y="4482"/>
                </a:lnTo>
                <a:lnTo>
                  <a:pt x="3705" y="5140"/>
                </a:lnTo>
                <a:lnTo>
                  <a:pt x="2988" y="5857"/>
                </a:lnTo>
                <a:lnTo>
                  <a:pt x="2271" y="6634"/>
                </a:lnTo>
                <a:lnTo>
                  <a:pt x="1673" y="7351"/>
                </a:lnTo>
                <a:lnTo>
                  <a:pt x="1136" y="8127"/>
                </a:lnTo>
                <a:lnTo>
                  <a:pt x="717" y="8785"/>
                </a:lnTo>
                <a:lnTo>
                  <a:pt x="598" y="7829"/>
                </a:lnTo>
                <a:lnTo>
                  <a:pt x="657" y="6992"/>
                </a:lnTo>
                <a:lnTo>
                  <a:pt x="837" y="6215"/>
                </a:lnTo>
                <a:lnTo>
                  <a:pt x="1136" y="5498"/>
                </a:lnTo>
                <a:lnTo>
                  <a:pt x="1494" y="4901"/>
                </a:lnTo>
                <a:lnTo>
                  <a:pt x="1972" y="4363"/>
                </a:lnTo>
                <a:lnTo>
                  <a:pt x="2570" y="3825"/>
                </a:lnTo>
                <a:lnTo>
                  <a:pt x="3167" y="3407"/>
                </a:lnTo>
                <a:lnTo>
                  <a:pt x="3825" y="2988"/>
                </a:lnTo>
                <a:lnTo>
                  <a:pt x="4542" y="2630"/>
                </a:lnTo>
                <a:lnTo>
                  <a:pt x="6035" y="2032"/>
                </a:lnTo>
                <a:lnTo>
                  <a:pt x="9023" y="897"/>
                </a:lnTo>
                <a:close/>
                <a:moveTo>
                  <a:pt x="9023" y="1"/>
                </a:moveTo>
                <a:lnTo>
                  <a:pt x="8545" y="60"/>
                </a:lnTo>
                <a:lnTo>
                  <a:pt x="8007" y="180"/>
                </a:lnTo>
                <a:lnTo>
                  <a:pt x="7410" y="359"/>
                </a:lnTo>
                <a:lnTo>
                  <a:pt x="6095" y="897"/>
                </a:lnTo>
                <a:lnTo>
                  <a:pt x="4840" y="1495"/>
                </a:lnTo>
                <a:lnTo>
                  <a:pt x="3705" y="2092"/>
                </a:lnTo>
                <a:lnTo>
                  <a:pt x="2809" y="2570"/>
                </a:lnTo>
                <a:lnTo>
                  <a:pt x="2331" y="2869"/>
                </a:lnTo>
                <a:lnTo>
                  <a:pt x="1614" y="3586"/>
                </a:lnTo>
                <a:lnTo>
                  <a:pt x="1255" y="4004"/>
                </a:lnTo>
                <a:lnTo>
                  <a:pt x="956" y="4423"/>
                </a:lnTo>
                <a:lnTo>
                  <a:pt x="717" y="4841"/>
                </a:lnTo>
                <a:lnTo>
                  <a:pt x="478" y="5259"/>
                </a:lnTo>
                <a:lnTo>
                  <a:pt x="299" y="5737"/>
                </a:lnTo>
                <a:lnTo>
                  <a:pt x="179" y="6215"/>
                </a:lnTo>
                <a:lnTo>
                  <a:pt x="60" y="6634"/>
                </a:lnTo>
                <a:lnTo>
                  <a:pt x="0" y="7112"/>
                </a:lnTo>
                <a:lnTo>
                  <a:pt x="0" y="7649"/>
                </a:lnTo>
                <a:lnTo>
                  <a:pt x="0" y="8127"/>
                </a:lnTo>
                <a:lnTo>
                  <a:pt x="60" y="8605"/>
                </a:lnTo>
                <a:lnTo>
                  <a:pt x="239" y="9083"/>
                </a:lnTo>
                <a:lnTo>
                  <a:pt x="418" y="9562"/>
                </a:lnTo>
                <a:lnTo>
                  <a:pt x="657" y="10040"/>
                </a:lnTo>
                <a:lnTo>
                  <a:pt x="478" y="10099"/>
                </a:lnTo>
                <a:lnTo>
                  <a:pt x="418" y="10219"/>
                </a:lnTo>
                <a:lnTo>
                  <a:pt x="418" y="10398"/>
                </a:lnTo>
                <a:lnTo>
                  <a:pt x="478" y="10518"/>
                </a:lnTo>
                <a:lnTo>
                  <a:pt x="598" y="10577"/>
                </a:lnTo>
                <a:lnTo>
                  <a:pt x="837" y="10637"/>
                </a:lnTo>
                <a:lnTo>
                  <a:pt x="2032" y="10637"/>
                </a:lnTo>
                <a:lnTo>
                  <a:pt x="3287" y="10398"/>
                </a:lnTo>
                <a:lnTo>
                  <a:pt x="4064" y="10159"/>
                </a:lnTo>
                <a:lnTo>
                  <a:pt x="4960" y="9741"/>
                </a:lnTo>
                <a:lnTo>
                  <a:pt x="5796" y="9203"/>
                </a:lnTo>
                <a:lnTo>
                  <a:pt x="6514" y="8546"/>
                </a:lnTo>
                <a:lnTo>
                  <a:pt x="7231" y="7829"/>
                </a:lnTo>
                <a:lnTo>
                  <a:pt x="7768" y="7112"/>
                </a:lnTo>
                <a:lnTo>
                  <a:pt x="8306" y="6215"/>
                </a:lnTo>
                <a:lnTo>
                  <a:pt x="8784" y="5319"/>
                </a:lnTo>
                <a:lnTo>
                  <a:pt x="9262" y="4303"/>
                </a:lnTo>
                <a:lnTo>
                  <a:pt x="9621" y="3287"/>
                </a:lnTo>
                <a:lnTo>
                  <a:pt x="9800" y="2212"/>
                </a:lnTo>
                <a:lnTo>
                  <a:pt x="9860" y="1734"/>
                </a:lnTo>
                <a:lnTo>
                  <a:pt x="9860" y="1256"/>
                </a:lnTo>
                <a:lnTo>
                  <a:pt x="9860" y="778"/>
                </a:lnTo>
                <a:lnTo>
                  <a:pt x="9740" y="299"/>
                </a:lnTo>
                <a:lnTo>
                  <a:pt x="9740" y="180"/>
                </a:lnTo>
                <a:lnTo>
                  <a:pt x="9621" y="120"/>
                </a:lnTo>
                <a:lnTo>
                  <a:pt x="9382" y="1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Google Shape;50;p2"/>
          <p:cNvSpPr/>
          <p:nvPr/>
        </p:nvSpPr>
        <p:spPr>
          <a:xfrm rot="575490">
            <a:off x="8469081" y="3874407"/>
            <a:ext cx="345878" cy="608736"/>
          </a:xfrm>
          <a:custGeom>
            <a:avLst/>
            <a:gdLst/>
            <a:ahLst/>
            <a:cxnLst/>
            <a:rect l="l" t="t" r="r" b="b"/>
            <a:pathLst>
              <a:path w="14940" h="26294" extrusionOk="0">
                <a:moveTo>
                  <a:pt x="4483" y="14880"/>
                </a:moveTo>
                <a:lnTo>
                  <a:pt x="5140" y="14940"/>
                </a:lnTo>
                <a:lnTo>
                  <a:pt x="5498" y="14999"/>
                </a:lnTo>
                <a:lnTo>
                  <a:pt x="5797" y="15059"/>
                </a:lnTo>
                <a:lnTo>
                  <a:pt x="6454" y="15358"/>
                </a:lnTo>
                <a:lnTo>
                  <a:pt x="7052" y="15657"/>
                </a:lnTo>
                <a:lnTo>
                  <a:pt x="7650" y="15896"/>
                </a:lnTo>
                <a:lnTo>
                  <a:pt x="8128" y="16015"/>
                </a:lnTo>
                <a:lnTo>
                  <a:pt x="8665" y="16015"/>
                </a:lnTo>
                <a:lnTo>
                  <a:pt x="8785" y="15896"/>
                </a:lnTo>
                <a:lnTo>
                  <a:pt x="8964" y="15716"/>
                </a:lnTo>
                <a:lnTo>
                  <a:pt x="9084" y="15537"/>
                </a:lnTo>
                <a:lnTo>
                  <a:pt x="9263" y="15418"/>
                </a:lnTo>
                <a:lnTo>
                  <a:pt x="9861" y="15298"/>
                </a:lnTo>
                <a:lnTo>
                  <a:pt x="10458" y="15298"/>
                </a:lnTo>
                <a:lnTo>
                  <a:pt x="11115" y="15358"/>
                </a:lnTo>
                <a:lnTo>
                  <a:pt x="11773" y="15597"/>
                </a:lnTo>
                <a:lnTo>
                  <a:pt x="12370" y="15836"/>
                </a:lnTo>
                <a:lnTo>
                  <a:pt x="12908" y="16194"/>
                </a:lnTo>
                <a:lnTo>
                  <a:pt x="13326" y="16613"/>
                </a:lnTo>
                <a:lnTo>
                  <a:pt x="13685" y="17091"/>
                </a:lnTo>
                <a:lnTo>
                  <a:pt x="13924" y="17629"/>
                </a:lnTo>
                <a:lnTo>
                  <a:pt x="14043" y="18166"/>
                </a:lnTo>
                <a:lnTo>
                  <a:pt x="14103" y="18764"/>
                </a:lnTo>
                <a:lnTo>
                  <a:pt x="14043" y="19361"/>
                </a:lnTo>
                <a:lnTo>
                  <a:pt x="13924" y="19899"/>
                </a:lnTo>
                <a:lnTo>
                  <a:pt x="13745" y="20497"/>
                </a:lnTo>
                <a:lnTo>
                  <a:pt x="13506" y="21035"/>
                </a:lnTo>
                <a:lnTo>
                  <a:pt x="13267" y="21513"/>
                </a:lnTo>
                <a:lnTo>
                  <a:pt x="12968" y="22050"/>
                </a:lnTo>
                <a:lnTo>
                  <a:pt x="12609" y="22588"/>
                </a:lnTo>
                <a:lnTo>
                  <a:pt x="12251" y="23007"/>
                </a:lnTo>
                <a:lnTo>
                  <a:pt x="11832" y="23425"/>
                </a:lnTo>
                <a:lnTo>
                  <a:pt x="11414" y="23843"/>
                </a:lnTo>
                <a:lnTo>
                  <a:pt x="10936" y="24202"/>
                </a:lnTo>
                <a:lnTo>
                  <a:pt x="10458" y="24441"/>
                </a:lnTo>
                <a:lnTo>
                  <a:pt x="9920" y="24739"/>
                </a:lnTo>
                <a:lnTo>
                  <a:pt x="9383" y="24919"/>
                </a:lnTo>
                <a:lnTo>
                  <a:pt x="8845" y="25098"/>
                </a:lnTo>
                <a:lnTo>
                  <a:pt x="8307" y="25158"/>
                </a:lnTo>
                <a:lnTo>
                  <a:pt x="7709" y="25217"/>
                </a:lnTo>
                <a:lnTo>
                  <a:pt x="7112" y="25217"/>
                </a:lnTo>
                <a:lnTo>
                  <a:pt x="6574" y="25158"/>
                </a:lnTo>
                <a:lnTo>
                  <a:pt x="5976" y="25038"/>
                </a:lnTo>
                <a:lnTo>
                  <a:pt x="5379" y="24919"/>
                </a:lnTo>
                <a:lnTo>
                  <a:pt x="4781" y="24680"/>
                </a:lnTo>
                <a:lnTo>
                  <a:pt x="4244" y="24381"/>
                </a:lnTo>
                <a:lnTo>
                  <a:pt x="3706" y="24082"/>
                </a:lnTo>
                <a:lnTo>
                  <a:pt x="3168" y="23724"/>
                </a:lnTo>
                <a:lnTo>
                  <a:pt x="2750" y="23365"/>
                </a:lnTo>
                <a:lnTo>
                  <a:pt x="2272" y="22947"/>
                </a:lnTo>
                <a:lnTo>
                  <a:pt x="1913" y="22469"/>
                </a:lnTo>
                <a:lnTo>
                  <a:pt x="1555" y="21991"/>
                </a:lnTo>
                <a:lnTo>
                  <a:pt x="1256" y="21513"/>
                </a:lnTo>
                <a:lnTo>
                  <a:pt x="1017" y="20975"/>
                </a:lnTo>
                <a:lnTo>
                  <a:pt x="897" y="20377"/>
                </a:lnTo>
                <a:lnTo>
                  <a:pt x="778" y="19839"/>
                </a:lnTo>
                <a:lnTo>
                  <a:pt x="778" y="19242"/>
                </a:lnTo>
                <a:lnTo>
                  <a:pt x="778" y="18644"/>
                </a:lnTo>
                <a:lnTo>
                  <a:pt x="957" y="17987"/>
                </a:lnTo>
                <a:lnTo>
                  <a:pt x="1136" y="17390"/>
                </a:lnTo>
                <a:lnTo>
                  <a:pt x="1435" y="16792"/>
                </a:lnTo>
                <a:lnTo>
                  <a:pt x="1794" y="16314"/>
                </a:lnTo>
                <a:lnTo>
                  <a:pt x="2272" y="15836"/>
                </a:lnTo>
                <a:lnTo>
                  <a:pt x="2750" y="15477"/>
                </a:lnTo>
                <a:lnTo>
                  <a:pt x="3287" y="15179"/>
                </a:lnTo>
                <a:lnTo>
                  <a:pt x="3885" y="14999"/>
                </a:lnTo>
                <a:lnTo>
                  <a:pt x="4483" y="14880"/>
                </a:lnTo>
                <a:close/>
                <a:moveTo>
                  <a:pt x="12848" y="1"/>
                </a:moveTo>
                <a:lnTo>
                  <a:pt x="12789" y="61"/>
                </a:lnTo>
                <a:lnTo>
                  <a:pt x="12609" y="180"/>
                </a:lnTo>
                <a:lnTo>
                  <a:pt x="12370" y="479"/>
                </a:lnTo>
                <a:lnTo>
                  <a:pt x="12131" y="837"/>
                </a:lnTo>
                <a:lnTo>
                  <a:pt x="11534" y="1793"/>
                </a:lnTo>
                <a:lnTo>
                  <a:pt x="10936" y="2989"/>
                </a:lnTo>
                <a:lnTo>
                  <a:pt x="9801" y="5379"/>
                </a:lnTo>
                <a:lnTo>
                  <a:pt x="9203" y="6753"/>
                </a:lnTo>
                <a:lnTo>
                  <a:pt x="8546" y="8785"/>
                </a:lnTo>
                <a:lnTo>
                  <a:pt x="8307" y="9801"/>
                </a:lnTo>
                <a:lnTo>
                  <a:pt x="8008" y="10816"/>
                </a:lnTo>
                <a:lnTo>
                  <a:pt x="7829" y="11892"/>
                </a:lnTo>
                <a:lnTo>
                  <a:pt x="7709" y="12908"/>
                </a:lnTo>
                <a:lnTo>
                  <a:pt x="7590" y="13983"/>
                </a:lnTo>
                <a:lnTo>
                  <a:pt x="7650" y="15059"/>
                </a:lnTo>
                <a:lnTo>
                  <a:pt x="7650" y="15059"/>
                </a:lnTo>
                <a:lnTo>
                  <a:pt x="6933" y="14641"/>
                </a:lnTo>
                <a:lnTo>
                  <a:pt x="6215" y="14342"/>
                </a:lnTo>
                <a:lnTo>
                  <a:pt x="5498" y="14163"/>
                </a:lnTo>
                <a:lnTo>
                  <a:pt x="4841" y="14103"/>
                </a:lnTo>
                <a:lnTo>
                  <a:pt x="4124" y="14163"/>
                </a:lnTo>
                <a:lnTo>
                  <a:pt x="3526" y="14282"/>
                </a:lnTo>
                <a:lnTo>
                  <a:pt x="2869" y="14521"/>
                </a:lnTo>
                <a:lnTo>
                  <a:pt x="2331" y="14820"/>
                </a:lnTo>
                <a:lnTo>
                  <a:pt x="1794" y="15238"/>
                </a:lnTo>
                <a:lnTo>
                  <a:pt x="1316" y="15716"/>
                </a:lnTo>
                <a:lnTo>
                  <a:pt x="897" y="16254"/>
                </a:lnTo>
                <a:lnTo>
                  <a:pt x="539" y="16852"/>
                </a:lnTo>
                <a:lnTo>
                  <a:pt x="300" y="17509"/>
                </a:lnTo>
                <a:lnTo>
                  <a:pt x="61" y="18226"/>
                </a:lnTo>
                <a:lnTo>
                  <a:pt x="1" y="19003"/>
                </a:lnTo>
                <a:lnTo>
                  <a:pt x="1" y="19780"/>
                </a:lnTo>
                <a:lnTo>
                  <a:pt x="120" y="20557"/>
                </a:lnTo>
                <a:lnTo>
                  <a:pt x="300" y="21214"/>
                </a:lnTo>
                <a:lnTo>
                  <a:pt x="539" y="21931"/>
                </a:lnTo>
                <a:lnTo>
                  <a:pt x="897" y="22528"/>
                </a:lnTo>
                <a:lnTo>
                  <a:pt x="1256" y="23126"/>
                </a:lnTo>
                <a:lnTo>
                  <a:pt x="1734" y="23724"/>
                </a:lnTo>
                <a:lnTo>
                  <a:pt x="2272" y="24202"/>
                </a:lnTo>
                <a:lnTo>
                  <a:pt x="2809" y="24680"/>
                </a:lnTo>
                <a:lnTo>
                  <a:pt x="3407" y="25098"/>
                </a:lnTo>
                <a:lnTo>
                  <a:pt x="4064" y="25456"/>
                </a:lnTo>
                <a:lnTo>
                  <a:pt x="4722" y="25755"/>
                </a:lnTo>
                <a:lnTo>
                  <a:pt x="5439" y="25994"/>
                </a:lnTo>
                <a:lnTo>
                  <a:pt x="6156" y="26174"/>
                </a:lnTo>
                <a:lnTo>
                  <a:pt x="6873" y="26293"/>
                </a:lnTo>
                <a:lnTo>
                  <a:pt x="8307" y="26293"/>
                </a:lnTo>
                <a:lnTo>
                  <a:pt x="8964" y="26174"/>
                </a:lnTo>
                <a:lnTo>
                  <a:pt x="9622" y="25994"/>
                </a:lnTo>
                <a:lnTo>
                  <a:pt x="10279" y="25696"/>
                </a:lnTo>
                <a:lnTo>
                  <a:pt x="10876" y="25397"/>
                </a:lnTo>
                <a:lnTo>
                  <a:pt x="11474" y="24978"/>
                </a:lnTo>
                <a:lnTo>
                  <a:pt x="12012" y="24560"/>
                </a:lnTo>
                <a:lnTo>
                  <a:pt x="12550" y="24082"/>
                </a:lnTo>
                <a:lnTo>
                  <a:pt x="13028" y="23544"/>
                </a:lnTo>
                <a:lnTo>
                  <a:pt x="13446" y="23007"/>
                </a:lnTo>
                <a:lnTo>
                  <a:pt x="13864" y="22409"/>
                </a:lnTo>
                <a:lnTo>
                  <a:pt x="14163" y="21752"/>
                </a:lnTo>
                <a:lnTo>
                  <a:pt x="14462" y="21094"/>
                </a:lnTo>
                <a:lnTo>
                  <a:pt x="14641" y="20437"/>
                </a:lnTo>
                <a:lnTo>
                  <a:pt x="14820" y="19780"/>
                </a:lnTo>
                <a:lnTo>
                  <a:pt x="14940" y="19063"/>
                </a:lnTo>
                <a:lnTo>
                  <a:pt x="14940" y="18405"/>
                </a:lnTo>
                <a:lnTo>
                  <a:pt x="14880" y="17808"/>
                </a:lnTo>
                <a:lnTo>
                  <a:pt x="14760" y="17270"/>
                </a:lnTo>
                <a:lnTo>
                  <a:pt x="14521" y="16792"/>
                </a:lnTo>
                <a:lnTo>
                  <a:pt x="14282" y="16314"/>
                </a:lnTo>
                <a:lnTo>
                  <a:pt x="13924" y="15836"/>
                </a:lnTo>
                <a:lnTo>
                  <a:pt x="13506" y="15477"/>
                </a:lnTo>
                <a:lnTo>
                  <a:pt x="13087" y="15119"/>
                </a:lnTo>
                <a:lnTo>
                  <a:pt x="12609" y="14820"/>
                </a:lnTo>
                <a:lnTo>
                  <a:pt x="12131" y="14581"/>
                </a:lnTo>
                <a:lnTo>
                  <a:pt x="11593" y="14402"/>
                </a:lnTo>
                <a:lnTo>
                  <a:pt x="11056" y="14282"/>
                </a:lnTo>
                <a:lnTo>
                  <a:pt x="10518" y="14223"/>
                </a:lnTo>
                <a:lnTo>
                  <a:pt x="9980" y="14223"/>
                </a:lnTo>
                <a:lnTo>
                  <a:pt x="9442" y="14342"/>
                </a:lnTo>
                <a:lnTo>
                  <a:pt x="8904" y="14462"/>
                </a:lnTo>
                <a:lnTo>
                  <a:pt x="8367" y="14701"/>
                </a:lnTo>
                <a:lnTo>
                  <a:pt x="8367" y="14701"/>
                </a:lnTo>
                <a:lnTo>
                  <a:pt x="8606" y="12669"/>
                </a:lnTo>
                <a:lnTo>
                  <a:pt x="8904" y="10637"/>
                </a:lnTo>
                <a:lnTo>
                  <a:pt x="9084" y="9621"/>
                </a:lnTo>
                <a:lnTo>
                  <a:pt x="9323" y="8606"/>
                </a:lnTo>
                <a:lnTo>
                  <a:pt x="9562" y="7590"/>
                </a:lnTo>
                <a:lnTo>
                  <a:pt x="9861" y="6634"/>
                </a:lnTo>
                <a:lnTo>
                  <a:pt x="10458" y="5319"/>
                </a:lnTo>
                <a:lnTo>
                  <a:pt x="11534" y="3108"/>
                </a:lnTo>
                <a:lnTo>
                  <a:pt x="12968" y="61"/>
                </a:lnTo>
                <a:lnTo>
                  <a:pt x="12848" y="1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A7D9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lt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 rot="2523318">
            <a:off x="218693" y="-460740"/>
            <a:ext cx="5327395" cy="5454036"/>
          </a:xfrm>
          <a:custGeom>
            <a:avLst/>
            <a:gdLst/>
            <a:ahLst/>
            <a:cxnLst/>
            <a:rect l="l" t="t" r="r" b="b"/>
            <a:pathLst>
              <a:path w="7530" h="7709" extrusionOk="0">
                <a:moveTo>
                  <a:pt x="4064" y="0"/>
                </a:moveTo>
                <a:lnTo>
                  <a:pt x="3586" y="60"/>
                </a:lnTo>
                <a:lnTo>
                  <a:pt x="3168" y="180"/>
                </a:lnTo>
                <a:lnTo>
                  <a:pt x="2809" y="419"/>
                </a:lnTo>
                <a:lnTo>
                  <a:pt x="2211" y="897"/>
                </a:lnTo>
                <a:lnTo>
                  <a:pt x="1674" y="1315"/>
                </a:lnTo>
                <a:lnTo>
                  <a:pt x="1196" y="1674"/>
                </a:lnTo>
                <a:lnTo>
                  <a:pt x="718" y="2092"/>
                </a:lnTo>
                <a:lnTo>
                  <a:pt x="359" y="2570"/>
                </a:lnTo>
                <a:lnTo>
                  <a:pt x="240" y="2809"/>
                </a:lnTo>
                <a:lnTo>
                  <a:pt x="120" y="3108"/>
                </a:lnTo>
                <a:lnTo>
                  <a:pt x="60" y="3407"/>
                </a:lnTo>
                <a:lnTo>
                  <a:pt x="0" y="3765"/>
                </a:lnTo>
                <a:lnTo>
                  <a:pt x="0" y="4183"/>
                </a:lnTo>
                <a:lnTo>
                  <a:pt x="60" y="4661"/>
                </a:lnTo>
                <a:lnTo>
                  <a:pt x="180" y="5199"/>
                </a:lnTo>
                <a:lnTo>
                  <a:pt x="359" y="5737"/>
                </a:lnTo>
                <a:lnTo>
                  <a:pt x="538" y="6155"/>
                </a:lnTo>
                <a:lnTo>
                  <a:pt x="777" y="6574"/>
                </a:lnTo>
                <a:lnTo>
                  <a:pt x="1076" y="6872"/>
                </a:lnTo>
                <a:lnTo>
                  <a:pt x="1375" y="7171"/>
                </a:lnTo>
                <a:lnTo>
                  <a:pt x="1674" y="7350"/>
                </a:lnTo>
                <a:lnTo>
                  <a:pt x="2032" y="7530"/>
                </a:lnTo>
                <a:lnTo>
                  <a:pt x="2391" y="7649"/>
                </a:lnTo>
                <a:lnTo>
                  <a:pt x="2809" y="7709"/>
                </a:lnTo>
                <a:lnTo>
                  <a:pt x="3168" y="7709"/>
                </a:lnTo>
                <a:lnTo>
                  <a:pt x="3586" y="7649"/>
                </a:lnTo>
                <a:lnTo>
                  <a:pt x="4004" y="7589"/>
                </a:lnTo>
                <a:lnTo>
                  <a:pt x="4363" y="7470"/>
                </a:lnTo>
                <a:lnTo>
                  <a:pt x="5139" y="7111"/>
                </a:lnTo>
                <a:lnTo>
                  <a:pt x="5857" y="6693"/>
                </a:lnTo>
                <a:lnTo>
                  <a:pt x="6215" y="6394"/>
                </a:lnTo>
                <a:lnTo>
                  <a:pt x="6514" y="6096"/>
                </a:lnTo>
                <a:lnTo>
                  <a:pt x="6753" y="5797"/>
                </a:lnTo>
                <a:lnTo>
                  <a:pt x="6992" y="5438"/>
                </a:lnTo>
                <a:lnTo>
                  <a:pt x="7231" y="5080"/>
                </a:lnTo>
                <a:lnTo>
                  <a:pt x="7350" y="4721"/>
                </a:lnTo>
                <a:lnTo>
                  <a:pt x="7470" y="4363"/>
                </a:lnTo>
                <a:lnTo>
                  <a:pt x="7530" y="3944"/>
                </a:lnTo>
                <a:lnTo>
                  <a:pt x="7530" y="3586"/>
                </a:lnTo>
                <a:lnTo>
                  <a:pt x="7470" y="3167"/>
                </a:lnTo>
                <a:lnTo>
                  <a:pt x="7350" y="2749"/>
                </a:lnTo>
                <a:lnTo>
                  <a:pt x="7111" y="2331"/>
                </a:lnTo>
                <a:lnTo>
                  <a:pt x="6872" y="1913"/>
                </a:lnTo>
                <a:lnTo>
                  <a:pt x="6574" y="1494"/>
                </a:lnTo>
                <a:lnTo>
                  <a:pt x="6096" y="1016"/>
                </a:lnTo>
                <a:lnTo>
                  <a:pt x="5617" y="598"/>
                </a:lnTo>
                <a:lnTo>
                  <a:pt x="5080" y="299"/>
                </a:lnTo>
                <a:lnTo>
                  <a:pt x="4602" y="120"/>
                </a:lnTo>
                <a:lnTo>
                  <a:pt x="40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Google Shape;53;p3"/>
          <p:cNvSpPr txBox="1">
            <a:spLocks noGrp="1"/>
          </p:cNvSpPr>
          <p:nvPr>
            <p:ph type="ctrTitle"/>
          </p:nvPr>
        </p:nvSpPr>
        <p:spPr>
          <a:xfrm>
            <a:off x="685800" y="1583350"/>
            <a:ext cx="4437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subTitle" idx="1"/>
          </p:nvPr>
        </p:nvSpPr>
        <p:spPr>
          <a:xfrm>
            <a:off x="685800" y="2840051"/>
            <a:ext cx="4437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3"/>
          <p:cNvSpPr/>
          <p:nvPr/>
        </p:nvSpPr>
        <p:spPr>
          <a:xfrm rot="6668499">
            <a:off x="5293109" y="3771186"/>
            <a:ext cx="892234" cy="662795"/>
          </a:xfrm>
          <a:custGeom>
            <a:avLst/>
            <a:gdLst/>
            <a:ahLst/>
            <a:cxnLst/>
            <a:rect l="l" t="t" r="r" b="b"/>
            <a:pathLst>
              <a:path w="35017" h="31731" extrusionOk="0">
                <a:moveTo>
                  <a:pt x="16911" y="1"/>
                </a:moveTo>
                <a:lnTo>
                  <a:pt x="15596" y="61"/>
                </a:lnTo>
                <a:lnTo>
                  <a:pt x="14282" y="240"/>
                </a:lnTo>
                <a:lnTo>
                  <a:pt x="13027" y="479"/>
                </a:lnTo>
                <a:lnTo>
                  <a:pt x="11772" y="837"/>
                </a:lnTo>
                <a:lnTo>
                  <a:pt x="10517" y="1256"/>
                </a:lnTo>
                <a:lnTo>
                  <a:pt x="9442" y="1734"/>
                </a:lnTo>
                <a:lnTo>
                  <a:pt x="8366" y="2331"/>
                </a:lnTo>
                <a:lnTo>
                  <a:pt x="7350" y="2989"/>
                </a:lnTo>
                <a:lnTo>
                  <a:pt x="6454" y="3706"/>
                </a:lnTo>
                <a:lnTo>
                  <a:pt x="5558" y="4542"/>
                </a:lnTo>
                <a:lnTo>
                  <a:pt x="4721" y="5379"/>
                </a:lnTo>
                <a:lnTo>
                  <a:pt x="3944" y="6275"/>
                </a:lnTo>
                <a:lnTo>
                  <a:pt x="3227" y="7231"/>
                </a:lnTo>
                <a:lnTo>
                  <a:pt x="2570" y="8247"/>
                </a:lnTo>
                <a:lnTo>
                  <a:pt x="2032" y="9323"/>
                </a:lnTo>
                <a:lnTo>
                  <a:pt x="1494" y="10398"/>
                </a:lnTo>
                <a:lnTo>
                  <a:pt x="1076" y="11534"/>
                </a:lnTo>
                <a:lnTo>
                  <a:pt x="717" y="12669"/>
                </a:lnTo>
                <a:lnTo>
                  <a:pt x="419" y="13804"/>
                </a:lnTo>
                <a:lnTo>
                  <a:pt x="180" y="14999"/>
                </a:lnTo>
                <a:lnTo>
                  <a:pt x="60" y="16194"/>
                </a:lnTo>
                <a:lnTo>
                  <a:pt x="0" y="17569"/>
                </a:lnTo>
                <a:lnTo>
                  <a:pt x="60" y="18824"/>
                </a:lnTo>
                <a:lnTo>
                  <a:pt x="180" y="20079"/>
                </a:lnTo>
                <a:lnTo>
                  <a:pt x="478" y="21274"/>
                </a:lnTo>
                <a:lnTo>
                  <a:pt x="837" y="22349"/>
                </a:lnTo>
                <a:lnTo>
                  <a:pt x="1315" y="23425"/>
                </a:lnTo>
                <a:lnTo>
                  <a:pt x="1853" y="24441"/>
                </a:lnTo>
                <a:lnTo>
                  <a:pt x="2510" y="25457"/>
                </a:lnTo>
                <a:lnTo>
                  <a:pt x="3287" y="26353"/>
                </a:lnTo>
                <a:lnTo>
                  <a:pt x="4064" y="27189"/>
                </a:lnTo>
                <a:lnTo>
                  <a:pt x="4960" y="27966"/>
                </a:lnTo>
                <a:lnTo>
                  <a:pt x="5976" y="28683"/>
                </a:lnTo>
                <a:lnTo>
                  <a:pt x="6992" y="29281"/>
                </a:lnTo>
                <a:lnTo>
                  <a:pt x="8127" y="29878"/>
                </a:lnTo>
                <a:lnTo>
                  <a:pt x="9322" y="30356"/>
                </a:lnTo>
                <a:lnTo>
                  <a:pt x="10517" y="30834"/>
                </a:lnTo>
                <a:lnTo>
                  <a:pt x="11892" y="31193"/>
                </a:lnTo>
                <a:lnTo>
                  <a:pt x="13206" y="31492"/>
                </a:lnTo>
                <a:lnTo>
                  <a:pt x="14581" y="31671"/>
                </a:lnTo>
                <a:lnTo>
                  <a:pt x="16015" y="31731"/>
                </a:lnTo>
                <a:lnTo>
                  <a:pt x="17389" y="31671"/>
                </a:lnTo>
                <a:lnTo>
                  <a:pt x="18763" y="31552"/>
                </a:lnTo>
                <a:lnTo>
                  <a:pt x="20138" y="31313"/>
                </a:lnTo>
                <a:lnTo>
                  <a:pt x="21452" y="30954"/>
                </a:lnTo>
                <a:lnTo>
                  <a:pt x="22110" y="30715"/>
                </a:lnTo>
                <a:lnTo>
                  <a:pt x="22767" y="30476"/>
                </a:lnTo>
                <a:lnTo>
                  <a:pt x="24022" y="29878"/>
                </a:lnTo>
                <a:lnTo>
                  <a:pt x="25217" y="29161"/>
                </a:lnTo>
                <a:lnTo>
                  <a:pt x="26293" y="28385"/>
                </a:lnTo>
                <a:lnTo>
                  <a:pt x="27428" y="27548"/>
                </a:lnTo>
                <a:lnTo>
                  <a:pt x="28444" y="26652"/>
                </a:lnTo>
                <a:lnTo>
                  <a:pt x="30476" y="24739"/>
                </a:lnTo>
                <a:lnTo>
                  <a:pt x="31013" y="24261"/>
                </a:lnTo>
                <a:lnTo>
                  <a:pt x="31551" y="23664"/>
                </a:lnTo>
                <a:lnTo>
                  <a:pt x="32029" y="23126"/>
                </a:lnTo>
                <a:lnTo>
                  <a:pt x="32447" y="22529"/>
                </a:lnTo>
                <a:lnTo>
                  <a:pt x="32866" y="21931"/>
                </a:lnTo>
                <a:lnTo>
                  <a:pt x="33224" y="21333"/>
                </a:lnTo>
                <a:lnTo>
                  <a:pt x="33523" y="20676"/>
                </a:lnTo>
                <a:lnTo>
                  <a:pt x="33822" y="20019"/>
                </a:lnTo>
                <a:lnTo>
                  <a:pt x="34360" y="18704"/>
                </a:lnTo>
                <a:lnTo>
                  <a:pt x="34718" y="17390"/>
                </a:lnTo>
                <a:lnTo>
                  <a:pt x="34957" y="16015"/>
                </a:lnTo>
                <a:lnTo>
                  <a:pt x="35017" y="14641"/>
                </a:lnTo>
                <a:lnTo>
                  <a:pt x="35017" y="13924"/>
                </a:lnTo>
                <a:lnTo>
                  <a:pt x="34957" y="13266"/>
                </a:lnTo>
                <a:lnTo>
                  <a:pt x="34838" y="12549"/>
                </a:lnTo>
                <a:lnTo>
                  <a:pt x="34718" y="11892"/>
                </a:lnTo>
                <a:lnTo>
                  <a:pt x="34599" y="11235"/>
                </a:lnTo>
                <a:lnTo>
                  <a:pt x="34360" y="10577"/>
                </a:lnTo>
                <a:lnTo>
                  <a:pt x="34121" y="9920"/>
                </a:lnTo>
                <a:lnTo>
                  <a:pt x="33882" y="9263"/>
                </a:lnTo>
                <a:lnTo>
                  <a:pt x="33583" y="8606"/>
                </a:lnTo>
                <a:lnTo>
                  <a:pt x="33224" y="8008"/>
                </a:lnTo>
                <a:lnTo>
                  <a:pt x="32806" y="7410"/>
                </a:lnTo>
                <a:lnTo>
                  <a:pt x="32388" y="6813"/>
                </a:lnTo>
                <a:lnTo>
                  <a:pt x="31910" y="6275"/>
                </a:lnTo>
                <a:lnTo>
                  <a:pt x="31432" y="5737"/>
                </a:lnTo>
                <a:lnTo>
                  <a:pt x="30894" y="5200"/>
                </a:lnTo>
                <a:lnTo>
                  <a:pt x="30296" y="4721"/>
                </a:lnTo>
                <a:lnTo>
                  <a:pt x="29280" y="3945"/>
                </a:lnTo>
                <a:lnTo>
                  <a:pt x="28205" y="3228"/>
                </a:lnTo>
                <a:lnTo>
                  <a:pt x="27069" y="2570"/>
                </a:lnTo>
                <a:lnTo>
                  <a:pt x="25874" y="1973"/>
                </a:lnTo>
                <a:lnTo>
                  <a:pt x="24679" y="1435"/>
                </a:lnTo>
                <a:lnTo>
                  <a:pt x="23424" y="1017"/>
                </a:lnTo>
                <a:lnTo>
                  <a:pt x="22170" y="658"/>
                </a:lnTo>
                <a:lnTo>
                  <a:pt x="20855" y="359"/>
                </a:lnTo>
                <a:lnTo>
                  <a:pt x="19540" y="180"/>
                </a:lnTo>
                <a:lnTo>
                  <a:pt x="18226" y="61"/>
                </a:lnTo>
                <a:lnTo>
                  <a:pt x="16911" y="1"/>
                </a:lnTo>
                <a:close/>
              </a:path>
            </a:pathLst>
          </a:custGeom>
          <a:solidFill>
            <a:srgbClr val="C2ED2D">
              <a:alpha val="7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Google Shape;56;p3"/>
          <p:cNvSpPr/>
          <p:nvPr/>
        </p:nvSpPr>
        <p:spPr>
          <a:xfrm rot="-3835491">
            <a:off x="5235980" y="3951326"/>
            <a:ext cx="467040" cy="423284"/>
          </a:xfrm>
          <a:custGeom>
            <a:avLst/>
            <a:gdLst/>
            <a:ahLst/>
            <a:cxnLst/>
            <a:rect l="l" t="t" r="r" b="b"/>
            <a:pathLst>
              <a:path w="35017" h="31731" extrusionOk="0">
                <a:moveTo>
                  <a:pt x="16911" y="1"/>
                </a:moveTo>
                <a:lnTo>
                  <a:pt x="15596" y="61"/>
                </a:lnTo>
                <a:lnTo>
                  <a:pt x="14282" y="240"/>
                </a:lnTo>
                <a:lnTo>
                  <a:pt x="13027" y="479"/>
                </a:lnTo>
                <a:lnTo>
                  <a:pt x="11772" y="837"/>
                </a:lnTo>
                <a:lnTo>
                  <a:pt x="10517" y="1256"/>
                </a:lnTo>
                <a:lnTo>
                  <a:pt x="9442" y="1734"/>
                </a:lnTo>
                <a:lnTo>
                  <a:pt x="8366" y="2331"/>
                </a:lnTo>
                <a:lnTo>
                  <a:pt x="7350" y="2989"/>
                </a:lnTo>
                <a:lnTo>
                  <a:pt x="6454" y="3706"/>
                </a:lnTo>
                <a:lnTo>
                  <a:pt x="5558" y="4542"/>
                </a:lnTo>
                <a:lnTo>
                  <a:pt x="4721" y="5379"/>
                </a:lnTo>
                <a:lnTo>
                  <a:pt x="3944" y="6275"/>
                </a:lnTo>
                <a:lnTo>
                  <a:pt x="3227" y="7231"/>
                </a:lnTo>
                <a:lnTo>
                  <a:pt x="2570" y="8247"/>
                </a:lnTo>
                <a:lnTo>
                  <a:pt x="2032" y="9323"/>
                </a:lnTo>
                <a:lnTo>
                  <a:pt x="1494" y="10398"/>
                </a:lnTo>
                <a:lnTo>
                  <a:pt x="1076" y="11534"/>
                </a:lnTo>
                <a:lnTo>
                  <a:pt x="717" y="12669"/>
                </a:lnTo>
                <a:lnTo>
                  <a:pt x="419" y="13804"/>
                </a:lnTo>
                <a:lnTo>
                  <a:pt x="180" y="14999"/>
                </a:lnTo>
                <a:lnTo>
                  <a:pt x="60" y="16194"/>
                </a:lnTo>
                <a:lnTo>
                  <a:pt x="0" y="17569"/>
                </a:lnTo>
                <a:lnTo>
                  <a:pt x="60" y="18824"/>
                </a:lnTo>
                <a:lnTo>
                  <a:pt x="180" y="20079"/>
                </a:lnTo>
                <a:lnTo>
                  <a:pt x="478" y="21274"/>
                </a:lnTo>
                <a:lnTo>
                  <a:pt x="837" y="22349"/>
                </a:lnTo>
                <a:lnTo>
                  <a:pt x="1315" y="23425"/>
                </a:lnTo>
                <a:lnTo>
                  <a:pt x="1853" y="24441"/>
                </a:lnTo>
                <a:lnTo>
                  <a:pt x="2510" y="25457"/>
                </a:lnTo>
                <a:lnTo>
                  <a:pt x="3287" y="26353"/>
                </a:lnTo>
                <a:lnTo>
                  <a:pt x="4064" y="27189"/>
                </a:lnTo>
                <a:lnTo>
                  <a:pt x="4960" y="27966"/>
                </a:lnTo>
                <a:lnTo>
                  <a:pt x="5976" y="28683"/>
                </a:lnTo>
                <a:lnTo>
                  <a:pt x="6992" y="29281"/>
                </a:lnTo>
                <a:lnTo>
                  <a:pt x="8127" y="29878"/>
                </a:lnTo>
                <a:lnTo>
                  <a:pt x="9322" y="30356"/>
                </a:lnTo>
                <a:lnTo>
                  <a:pt x="10517" y="30834"/>
                </a:lnTo>
                <a:lnTo>
                  <a:pt x="11892" y="31193"/>
                </a:lnTo>
                <a:lnTo>
                  <a:pt x="13206" y="31492"/>
                </a:lnTo>
                <a:lnTo>
                  <a:pt x="14581" y="31671"/>
                </a:lnTo>
                <a:lnTo>
                  <a:pt x="16015" y="31731"/>
                </a:lnTo>
                <a:lnTo>
                  <a:pt x="17389" y="31671"/>
                </a:lnTo>
                <a:lnTo>
                  <a:pt x="18763" y="31552"/>
                </a:lnTo>
                <a:lnTo>
                  <a:pt x="20138" y="31313"/>
                </a:lnTo>
                <a:lnTo>
                  <a:pt x="21452" y="30954"/>
                </a:lnTo>
                <a:lnTo>
                  <a:pt x="22110" y="30715"/>
                </a:lnTo>
                <a:lnTo>
                  <a:pt x="22767" y="30476"/>
                </a:lnTo>
                <a:lnTo>
                  <a:pt x="24022" y="29878"/>
                </a:lnTo>
                <a:lnTo>
                  <a:pt x="25217" y="29161"/>
                </a:lnTo>
                <a:lnTo>
                  <a:pt x="26293" y="28385"/>
                </a:lnTo>
                <a:lnTo>
                  <a:pt x="27428" y="27548"/>
                </a:lnTo>
                <a:lnTo>
                  <a:pt x="28444" y="26652"/>
                </a:lnTo>
                <a:lnTo>
                  <a:pt x="30476" y="24739"/>
                </a:lnTo>
                <a:lnTo>
                  <a:pt x="31013" y="24261"/>
                </a:lnTo>
                <a:lnTo>
                  <a:pt x="31551" y="23664"/>
                </a:lnTo>
                <a:lnTo>
                  <a:pt x="32029" y="23126"/>
                </a:lnTo>
                <a:lnTo>
                  <a:pt x="32447" y="22529"/>
                </a:lnTo>
                <a:lnTo>
                  <a:pt x="32866" y="21931"/>
                </a:lnTo>
                <a:lnTo>
                  <a:pt x="33224" y="21333"/>
                </a:lnTo>
                <a:lnTo>
                  <a:pt x="33523" y="20676"/>
                </a:lnTo>
                <a:lnTo>
                  <a:pt x="33822" y="20019"/>
                </a:lnTo>
                <a:lnTo>
                  <a:pt x="34360" y="18704"/>
                </a:lnTo>
                <a:lnTo>
                  <a:pt x="34718" y="17390"/>
                </a:lnTo>
                <a:lnTo>
                  <a:pt x="34957" y="16015"/>
                </a:lnTo>
                <a:lnTo>
                  <a:pt x="35017" y="14641"/>
                </a:lnTo>
                <a:lnTo>
                  <a:pt x="35017" y="13924"/>
                </a:lnTo>
                <a:lnTo>
                  <a:pt x="34957" y="13266"/>
                </a:lnTo>
                <a:lnTo>
                  <a:pt x="34838" y="12549"/>
                </a:lnTo>
                <a:lnTo>
                  <a:pt x="34718" y="11892"/>
                </a:lnTo>
                <a:lnTo>
                  <a:pt x="34599" y="11235"/>
                </a:lnTo>
                <a:lnTo>
                  <a:pt x="34360" y="10577"/>
                </a:lnTo>
                <a:lnTo>
                  <a:pt x="34121" y="9920"/>
                </a:lnTo>
                <a:lnTo>
                  <a:pt x="33882" y="9263"/>
                </a:lnTo>
                <a:lnTo>
                  <a:pt x="33583" y="8606"/>
                </a:lnTo>
                <a:lnTo>
                  <a:pt x="33224" y="8008"/>
                </a:lnTo>
                <a:lnTo>
                  <a:pt x="32806" y="7410"/>
                </a:lnTo>
                <a:lnTo>
                  <a:pt x="32388" y="6813"/>
                </a:lnTo>
                <a:lnTo>
                  <a:pt x="31910" y="6275"/>
                </a:lnTo>
                <a:lnTo>
                  <a:pt x="31432" y="5737"/>
                </a:lnTo>
                <a:lnTo>
                  <a:pt x="30894" y="5200"/>
                </a:lnTo>
                <a:lnTo>
                  <a:pt x="30296" y="4721"/>
                </a:lnTo>
                <a:lnTo>
                  <a:pt x="29280" y="3945"/>
                </a:lnTo>
                <a:lnTo>
                  <a:pt x="28205" y="3228"/>
                </a:lnTo>
                <a:lnTo>
                  <a:pt x="27069" y="2570"/>
                </a:lnTo>
                <a:lnTo>
                  <a:pt x="25874" y="1973"/>
                </a:lnTo>
                <a:lnTo>
                  <a:pt x="24679" y="1435"/>
                </a:lnTo>
                <a:lnTo>
                  <a:pt x="23424" y="1017"/>
                </a:lnTo>
                <a:lnTo>
                  <a:pt x="22170" y="658"/>
                </a:lnTo>
                <a:lnTo>
                  <a:pt x="20855" y="359"/>
                </a:lnTo>
                <a:lnTo>
                  <a:pt x="19540" y="180"/>
                </a:lnTo>
                <a:lnTo>
                  <a:pt x="18226" y="61"/>
                </a:lnTo>
                <a:lnTo>
                  <a:pt x="16911" y="1"/>
                </a:lnTo>
                <a:close/>
              </a:path>
            </a:pathLst>
          </a:custGeom>
          <a:solidFill>
            <a:srgbClr val="FFFD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Google Shape;57;p3"/>
          <p:cNvSpPr/>
          <p:nvPr/>
        </p:nvSpPr>
        <p:spPr>
          <a:xfrm rot="-6648350">
            <a:off x="8451648" y="629713"/>
            <a:ext cx="922830" cy="757732"/>
          </a:xfrm>
          <a:custGeom>
            <a:avLst/>
            <a:gdLst/>
            <a:ahLst/>
            <a:cxnLst/>
            <a:rect l="l" t="t" r="r" b="b"/>
            <a:pathLst>
              <a:path w="23544" h="23844" extrusionOk="0">
                <a:moveTo>
                  <a:pt x="12429" y="1"/>
                </a:moveTo>
                <a:lnTo>
                  <a:pt x="11234" y="120"/>
                </a:lnTo>
                <a:lnTo>
                  <a:pt x="10099" y="359"/>
                </a:lnTo>
                <a:lnTo>
                  <a:pt x="9023" y="718"/>
                </a:lnTo>
                <a:lnTo>
                  <a:pt x="7948" y="1136"/>
                </a:lnTo>
                <a:lnTo>
                  <a:pt x="6872" y="1614"/>
                </a:lnTo>
                <a:lnTo>
                  <a:pt x="5856" y="2212"/>
                </a:lnTo>
                <a:lnTo>
                  <a:pt x="4960" y="2869"/>
                </a:lnTo>
                <a:lnTo>
                  <a:pt x="4064" y="3586"/>
                </a:lnTo>
                <a:lnTo>
                  <a:pt x="3227" y="4363"/>
                </a:lnTo>
                <a:lnTo>
                  <a:pt x="2510" y="5259"/>
                </a:lnTo>
                <a:lnTo>
                  <a:pt x="1853" y="6156"/>
                </a:lnTo>
                <a:lnTo>
                  <a:pt x="1255" y="7112"/>
                </a:lnTo>
                <a:lnTo>
                  <a:pt x="777" y="8128"/>
                </a:lnTo>
                <a:lnTo>
                  <a:pt x="418" y="9203"/>
                </a:lnTo>
                <a:lnTo>
                  <a:pt x="179" y="10279"/>
                </a:lnTo>
                <a:lnTo>
                  <a:pt x="0" y="11414"/>
                </a:lnTo>
                <a:lnTo>
                  <a:pt x="0" y="12609"/>
                </a:lnTo>
                <a:lnTo>
                  <a:pt x="179" y="13804"/>
                </a:lnTo>
                <a:lnTo>
                  <a:pt x="418" y="14999"/>
                </a:lnTo>
                <a:lnTo>
                  <a:pt x="777" y="16075"/>
                </a:lnTo>
                <a:lnTo>
                  <a:pt x="1315" y="17151"/>
                </a:lnTo>
                <a:lnTo>
                  <a:pt x="1912" y="18166"/>
                </a:lnTo>
                <a:lnTo>
                  <a:pt x="2570" y="19063"/>
                </a:lnTo>
                <a:lnTo>
                  <a:pt x="3346" y="19959"/>
                </a:lnTo>
                <a:lnTo>
                  <a:pt x="4243" y="20736"/>
                </a:lnTo>
                <a:lnTo>
                  <a:pt x="5139" y="21453"/>
                </a:lnTo>
                <a:lnTo>
                  <a:pt x="6155" y="22110"/>
                </a:lnTo>
                <a:lnTo>
                  <a:pt x="7171" y="22648"/>
                </a:lnTo>
                <a:lnTo>
                  <a:pt x="8306" y="23066"/>
                </a:lnTo>
                <a:lnTo>
                  <a:pt x="9382" y="23425"/>
                </a:lnTo>
                <a:lnTo>
                  <a:pt x="10517" y="23664"/>
                </a:lnTo>
                <a:lnTo>
                  <a:pt x="11712" y="23783"/>
                </a:lnTo>
                <a:lnTo>
                  <a:pt x="12848" y="23843"/>
                </a:lnTo>
                <a:lnTo>
                  <a:pt x="14043" y="23724"/>
                </a:lnTo>
                <a:lnTo>
                  <a:pt x="15238" y="23485"/>
                </a:lnTo>
                <a:lnTo>
                  <a:pt x="16373" y="23066"/>
                </a:lnTo>
                <a:lnTo>
                  <a:pt x="17449" y="22588"/>
                </a:lnTo>
                <a:lnTo>
                  <a:pt x="18465" y="21991"/>
                </a:lnTo>
                <a:lnTo>
                  <a:pt x="19421" y="21274"/>
                </a:lnTo>
                <a:lnTo>
                  <a:pt x="20317" y="20497"/>
                </a:lnTo>
                <a:lnTo>
                  <a:pt x="21094" y="19660"/>
                </a:lnTo>
                <a:lnTo>
                  <a:pt x="21751" y="18704"/>
                </a:lnTo>
                <a:lnTo>
                  <a:pt x="22349" y="17688"/>
                </a:lnTo>
                <a:lnTo>
                  <a:pt x="22827" y="16673"/>
                </a:lnTo>
                <a:lnTo>
                  <a:pt x="23185" y="15537"/>
                </a:lnTo>
                <a:lnTo>
                  <a:pt x="23424" y="14402"/>
                </a:lnTo>
                <a:lnTo>
                  <a:pt x="23544" y="13207"/>
                </a:lnTo>
                <a:lnTo>
                  <a:pt x="23544" y="12071"/>
                </a:lnTo>
                <a:lnTo>
                  <a:pt x="23484" y="11474"/>
                </a:lnTo>
                <a:lnTo>
                  <a:pt x="23364" y="10876"/>
                </a:lnTo>
                <a:lnTo>
                  <a:pt x="23185" y="10279"/>
                </a:lnTo>
                <a:lnTo>
                  <a:pt x="23006" y="9681"/>
                </a:lnTo>
                <a:lnTo>
                  <a:pt x="23006" y="9024"/>
                </a:lnTo>
                <a:lnTo>
                  <a:pt x="22946" y="8426"/>
                </a:lnTo>
                <a:lnTo>
                  <a:pt x="22827" y="7889"/>
                </a:lnTo>
                <a:lnTo>
                  <a:pt x="22707" y="7291"/>
                </a:lnTo>
                <a:lnTo>
                  <a:pt x="22528" y="6753"/>
                </a:lnTo>
                <a:lnTo>
                  <a:pt x="22349" y="6215"/>
                </a:lnTo>
                <a:lnTo>
                  <a:pt x="21811" y="5200"/>
                </a:lnTo>
                <a:lnTo>
                  <a:pt x="21213" y="4243"/>
                </a:lnTo>
                <a:lnTo>
                  <a:pt x="20496" y="3407"/>
                </a:lnTo>
                <a:lnTo>
                  <a:pt x="19719" y="2630"/>
                </a:lnTo>
                <a:lnTo>
                  <a:pt x="18823" y="1973"/>
                </a:lnTo>
                <a:lnTo>
                  <a:pt x="17867" y="1375"/>
                </a:lnTo>
                <a:lnTo>
                  <a:pt x="16851" y="837"/>
                </a:lnTo>
                <a:lnTo>
                  <a:pt x="15776" y="479"/>
                </a:lnTo>
                <a:lnTo>
                  <a:pt x="14700" y="180"/>
                </a:lnTo>
                <a:lnTo>
                  <a:pt x="13565" y="61"/>
                </a:lnTo>
                <a:lnTo>
                  <a:pt x="12429" y="1"/>
                </a:lnTo>
                <a:close/>
              </a:path>
            </a:pathLst>
          </a:custGeom>
          <a:solidFill>
            <a:srgbClr val="C2ED2D">
              <a:alpha val="7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Google Shape;58;p3"/>
          <p:cNvSpPr/>
          <p:nvPr/>
        </p:nvSpPr>
        <p:spPr>
          <a:xfrm rot="-2488733">
            <a:off x="8249054" y="3830167"/>
            <a:ext cx="993792" cy="738164"/>
          </a:xfrm>
          <a:custGeom>
            <a:avLst/>
            <a:gdLst/>
            <a:ahLst/>
            <a:cxnLst/>
            <a:rect l="l" t="t" r="r" b="b"/>
            <a:pathLst>
              <a:path w="35017" h="31731" extrusionOk="0">
                <a:moveTo>
                  <a:pt x="16911" y="1"/>
                </a:moveTo>
                <a:lnTo>
                  <a:pt x="15596" y="61"/>
                </a:lnTo>
                <a:lnTo>
                  <a:pt x="14282" y="240"/>
                </a:lnTo>
                <a:lnTo>
                  <a:pt x="13027" y="479"/>
                </a:lnTo>
                <a:lnTo>
                  <a:pt x="11772" y="837"/>
                </a:lnTo>
                <a:lnTo>
                  <a:pt x="10517" y="1256"/>
                </a:lnTo>
                <a:lnTo>
                  <a:pt x="9442" y="1734"/>
                </a:lnTo>
                <a:lnTo>
                  <a:pt x="8366" y="2331"/>
                </a:lnTo>
                <a:lnTo>
                  <a:pt x="7350" y="2989"/>
                </a:lnTo>
                <a:lnTo>
                  <a:pt x="6454" y="3706"/>
                </a:lnTo>
                <a:lnTo>
                  <a:pt x="5558" y="4542"/>
                </a:lnTo>
                <a:lnTo>
                  <a:pt x="4721" y="5379"/>
                </a:lnTo>
                <a:lnTo>
                  <a:pt x="3944" y="6275"/>
                </a:lnTo>
                <a:lnTo>
                  <a:pt x="3227" y="7231"/>
                </a:lnTo>
                <a:lnTo>
                  <a:pt x="2570" y="8247"/>
                </a:lnTo>
                <a:lnTo>
                  <a:pt x="2032" y="9323"/>
                </a:lnTo>
                <a:lnTo>
                  <a:pt x="1494" y="10398"/>
                </a:lnTo>
                <a:lnTo>
                  <a:pt x="1076" y="11534"/>
                </a:lnTo>
                <a:lnTo>
                  <a:pt x="717" y="12669"/>
                </a:lnTo>
                <a:lnTo>
                  <a:pt x="419" y="13804"/>
                </a:lnTo>
                <a:lnTo>
                  <a:pt x="180" y="14999"/>
                </a:lnTo>
                <a:lnTo>
                  <a:pt x="60" y="16194"/>
                </a:lnTo>
                <a:lnTo>
                  <a:pt x="0" y="17569"/>
                </a:lnTo>
                <a:lnTo>
                  <a:pt x="60" y="18824"/>
                </a:lnTo>
                <a:lnTo>
                  <a:pt x="180" y="20079"/>
                </a:lnTo>
                <a:lnTo>
                  <a:pt x="478" y="21274"/>
                </a:lnTo>
                <a:lnTo>
                  <a:pt x="837" y="22349"/>
                </a:lnTo>
                <a:lnTo>
                  <a:pt x="1315" y="23425"/>
                </a:lnTo>
                <a:lnTo>
                  <a:pt x="1853" y="24441"/>
                </a:lnTo>
                <a:lnTo>
                  <a:pt x="2510" y="25457"/>
                </a:lnTo>
                <a:lnTo>
                  <a:pt x="3287" y="26353"/>
                </a:lnTo>
                <a:lnTo>
                  <a:pt x="4064" y="27189"/>
                </a:lnTo>
                <a:lnTo>
                  <a:pt x="4960" y="27966"/>
                </a:lnTo>
                <a:lnTo>
                  <a:pt x="5976" y="28683"/>
                </a:lnTo>
                <a:lnTo>
                  <a:pt x="6992" y="29281"/>
                </a:lnTo>
                <a:lnTo>
                  <a:pt x="8127" y="29878"/>
                </a:lnTo>
                <a:lnTo>
                  <a:pt x="9322" y="30356"/>
                </a:lnTo>
                <a:lnTo>
                  <a:pt x="10517" y="30834"/>
                </a:lnTo>
                <a:lnTo>
                  <a:pt x="11892" y="31193"/>
                </a:lnTo>
                <a:lnTo>
                  <a:pt x="13206" y="31492"/>
                </a:lnTo>
                <a:lnTo>
                  <a:pt x="14581" y="31671"/>
                </a:lnTo>
                <a:lnTo>
                  <a:pt x="16015" y="31731"/>
                </a:lnTo>
                <a:lnTo>
                  <a:pt x="17389" y="31671"/>
                </a:lnTo>
                <a:lnTo>
                  <a:pt x="18763" y="31552"/>
                </a:lnTo>
                <a:lnTo>
                  <a:pt x="20138" y="31313"/>
                </a:lnTo>
                <a:lnTo>
                  <a:pt x="21452" y="30954"/>
                </a:lnTo>
                <a:lnTo>
                  <a:pt x="22110" y="30715"/>
                </a:lnTo>
                <a:lnTo>
                  <a:pt x="22767" y="30476"/>
                </a:lnTo>
                <a:lnTo>
                  <a:pt x="24022" y="29878"/>
                </a:lnTo>
                <a:lnTo>
                  <a:pt x="25217" y="29161"/>
                </a:lnTo>
                <a:lnTo>
                  <a:pt x="26293" y="28385"/>
                </a:lnTo>
                <a:lnTo>
                  <a:pt x="27428" y="27548"/>
                </a:lnTo>
                <a:lnTo>
                  <a:pt x="28444" y="26652"/>
                </a:lnTo>
                <a:lnTo>
                  <a:pt x="30476" y="24739"/>
                </a:lnTo>
                <a:lnTo>
                  <a:pt x="31013" y="24261"/>
                </a:lnTo>
                <a:lnTo>
                  <a:pt x="31551" y="23664"/>
                </a:lnTo>
                <a:lnTo>
                  <a:pt x="32029" y="23126"/>
                </a:lnTo>
                <a:lnTo>
                  <a:pt x="32447" y="22529"/>
                </a:lnTo>
                <a:lnTo>
                  <a:pt x="32866" y="21931"/>
                </a:lnTo>
                <a:lnTo>
                  <a:pt x="33224" y="21333"/>
                </a:lnTo>
                <a:lnTo>
                  <a:pt x="33523" y="20676"/>
                </a:lnTo>
                <a:lnTo>
                  <a:pt x="33822" y="20019"/>
                </a:lnTo>
                <a:lnTo>
                  <a:pt x="34360" y="18704"/>
                </a:lnTo>
                <a:lnTo>
                  <a:pt x="34718" y="17390"/>
                </a:lnTo>
                <a:lnTo>
                  <a:pt x="34957" y="16015"/>
                </a:lnTo>
                <a:lnTo>
                  <a:pt x="35017" y="14641"/>
                </a:lnTo>
                <a:lnTo>
                  <a:pt x="35017" y="13924"/>
                </a:lnTo>
                <a:lnTo>
                  <a:pt x="34957" y="13266"/>
                </a:lnTo>
                <a:lnTo>
                  <a:pt x="34838" y="12549"/>
                </a:lnTo>
                <a:lnTo>
                  <a:pt x="34718" y="11892"/>
                </a:lnTo>
                <a:lnTo>
                  <a:pt x="34599" y="11235"/>
                </a:lnTo>
                <a:lnTo>
                  <a:pt x="34360" y="10577"/>
                </a:lnTo>
                <a:lnTo>
                  <a:pt x="34121" y="9920"/>
                </a:lnTo>
                <a:lnTo>
                  <a:pt x="33882" y="9263"/>
                </a:lnTo>
                <a:lnTo>
                  <a:pt x="33583" y="8606"/>
                </a:lnTo>
                <a:lnTo>
                  <a:pt x="33224" y="8008"/>
                </a:lnTo>
                <a:lnTo>
                  <a:pt x="32806" y="7410"/>
                </a:lnTo>
                <a:lnTo>
                  <a:pt x="32388" y="6813"/>
                </a:lnTo>
                <a:lnTo>
                  <a:pt x="31910" y="6275"/>
                </a:lnTo>
                <a:lnTo>
                  <a:pt x="31432" y="5737"/>
                </a:lnTo>
                <a:lnTo>
                  <a:pt x="30894" y="5200"/>
                </a:lnTo>
                <a:lnTo>
                  <a:pt x="30296" y="4721"/>
                </a:lnTo>
                <a:lnTo>
                  <a:pt x="29280" y="3945"/>
                </a:lnTo>
                <a:lnTo>
                  <a:pt x="28205" y="3228"/>
                </a:lnTo>
                <a:lnTo>
                  <a:pt x="27069" y="2570"/>
                </a:lnTo>
                <a:lnTo>
                  <a:pt x="25874" y="1973"/>
                </a:lnTo>
                <a:lnTo>
                  <a:pt x="24679" y="1435"/>
                </a:lnTo>
                <a:lnTo>
                  <a:pt x="23424" y="1017"/>
                </a:lnTo>
                <a:lnTo>
                  <a:pt x="22170" y="658"/>
                </a:lnTo>
                <a:lnTo>
                  <a:pt x="20855" y="359"/>
                </a:lnTo>
                <a:lnTo>
                  <a:pt x="19540" y="180"/>
                </a:lnTo>
                <a:lnTo>
                  <a:pt x="18226" y="61"/>
                </a:lnTo>
                <a:lnTo>
                  <a:pt x="16911" y="1"/>
                </a:lnTo>
                <a:close/>
              </a:path>
            </a:pathLst>
          </a:custGeom>
          <a:solidFill>
            <a:srgbClr val="AAED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Google Shape;59;p3"/>
          <p:cNvSpPr/>
          <p:nvPr/>
        </p:nvSpPr>
        <p:spPr>
          <a:xfrm rot="-10736906">
            <a:off x="8409586" y="2375711"/>
            <a:ext cx="825227" cy="747788"/>
          </a:xfrm>
          <a:custGeom>
            <a:avLst/>
            <a:gdLst/>
            <a:ahLst/>
            <a:cxnLst/>
            <a:rect l="l" t="t" r="r" b="b"/>
            <a:pathLst>
              <a:path w="35017" h="31731" extrusionOk="0">
                <a:moveTo>
                  <a:pt x="16911" y="1"/>
                </a:moveTo>
                <a:lnTo>
                  <a:pt x="15596" y="61"/>
                </a:lnTo>
                <a:lnTo>
                  <a:pt x="14282" y="240"/>
                </a:lnTo>
                <a:lnTo>
                  <a:pt x="13027" y="479"/>
                </a:lnTo>
                <a:lnTo>
                  <a:pt x="11772" y="837"/>
                </a:lnTo>
                <a:lnTo>
                  <a:pt x="10517" y="1256"/>
                </a:lnTo>
                <a:lnTo>
                  <a:pt x="9442" y="1734"/>
                </a:lnTo>
                <a:lnTo>
                  <a:pt x="8366" y="2331"/>
                </a:lnTo>
                <a:lnTo>
                  <a:pt x="7350" y="2989"/>
                </a:lnTo>
                <a:lnTo>
                  <a:pt x="6454" y="3706"/>
                </a:lnTo>
                <a:lnTo>
                  <a:pt x="5558" y="4542"/>
                </a:lnTo>
                <a:lnTo>
                  <a:pt x="4721" y="5379"/>
                </a:lnTo>
                <a:lnTo>
                  <a:pt x="3944" y="6275"/>
                </a:lnTo>
                <a:lnTo>
                  <a:pt x="3227" y="7231"/>
                </a:lnTo>
                <a:lnTo>
                  <a:pt x="2570" y="8247"/>
                </a:lnTo>
                <a:lnTo>
                  <a:pt x="2032" y="9323"/>
                </a:lnTo>
                <a:lnTo>
                  <a:pt x="1494" y="10398"/>
                </a:lnTo>
                <a:lnTo>
                  <a:pt x="1076" y="11534"/>
                </a:lnTo>
                <a:lnTo>
                  <a:pt x="717" y="12669"/>
                </a:lnTo>
                <a:lnTo>
                  <a:pt x="419" y="13804"/>
                </a:lnTo>
                <a:lnTo>
                  <a:pt x="180" y="14999"/>
                </a:lnTo>
                <a:lnTo>
                  <a:pt x="60" y="16194"/>
                </a:lnTo>
                <a:lnTo>
                  <a:pt x="0" y="17569"/>
                </a:lnTo>
                <a:lnTo>
                  <a:pt x="60" y="18824"/>
                </a:lnTo>
                <a:lnTo>
                  <a:pt x="180" y="20079"/>
                </a:lnTo>
                <a:lnTo>
                  <a:pt x="478" y="21274"/>
                </a:lnTo>
                <a:lnTo>
                  <a:pt x="837" y="22349"/>
                </a:lnTo>
                <a:lnTo>
                  <a:pt x="1315" y="23425"/>
                </a:lnTo>
                <a:lnTo>
                  <a:pt x="1853" y="24441"/>
                </a:lnTo>
                <a:lnTo>
                  <a:pt x="2510" y="25457"/>
                </a:lnTo>
                <a:lnTo>
                  <a:pt x="3287" y="26353"/>
                </a:lnTo>
                <a:lnTo>
                  <a:pt x="4064" y="27189"/>
                </a:lnTo>
                <a:lnTo>
                  <a:pt x="4960" y="27966"/>
                </a:lnTo>
                <a:lnTo>
                  <a:pt x="5976" y="28683"/>
                </a:lnTo>
                <a:lnTo>
                  <a:pt x="6992" y="29281"/>
                </a:lnTo>
                <a:lnTo>
                  <a:pt x="8127" y="29878"/>
                </a:lnTo>
                <a:lnTo>
                  <a:pt x="9322" y="30356"/>
                </a:lnTo>
                <a:lnTo>
                  <a:pt x="10517" y="30834"/>
                </a:lnTo>
                <a:lnTo>
                  <a:pt x="11892" y="31193"/>
                </a:lnTo>
                <a:lnTo>
                  <a:pt x="13206" y="31492"/>
                </a:lnTo>
                <a:lnTo>
                  <a:pt x="14581" y="31671"/>
                </a:lnTo>
                <a:lnTo>
                  <a:pt x="16015" y="31731"/>
                </a:lnTo>
                <a:lnTo>
                  <a:pt x="17389" y="31671"/>
                </a:lnTo>
                <a:lnTo>
                  <a:pt x="18763" y="31552"/>
                </a:lnTo>
                <a:lnTo>
                  <a:pt x="20138" y="31313"/>
                </a:lnTo>
                <a:lnTo>
                  <a:pt x="21452" y="30954"/>
                </a:lnTo>
                <a:lnTo>
                  <a:pt x="22110" y="30715"/>
                </a:lnTo>
                <a:lnTo>
                  <a:pt x="22767" y="30476"/>
                </a:lnTo>
                <a:lnTo>
                  <a:pt x="24022" y="29878"/>
                </a:lnTo>
                <a:lnTo>
                  <a:pt x="25217" y="29161"/>
                </a:lnTo>
                <a:lnTo>
                  <a:pt x="26293" y="28385"/>
                </a:lnTo>
                <a:lnTo>
                  <a:pt x="27428" y="27548"/>
                </a:lnTo>
                <a:lnTo>
                  <a:pt x="28444" y="26652"/>
                </a:lnTo>
                <a:lnTo>
                  <a:pt x="30476" y="24739"/>
                </a:lnTo>
                <a:lnTo>
                  <a:pt x="31013" y="24261"/>
                </a:lnTo>
                <a:lnTo>
                  <a:pt x="31551" y="23664"/>
                </a:lnTo>
                <a:lnTo>
                  <a:pt x="32029" y="23126"/>
                </a:lnTo>
                <a:lnTo>
                  <a:pt x="32447" y="22529"/>
                </a:lnTo>
                <a:lnTo>
                  <a:pt x="32866" y="21931"/>
                </a:lnTo>
                <a:lnTo>
                  <a:pt x="33224" y="21333"/>
                </a:lnTo>
                <a:lnTo>
                  <a:pt x="33523" y="20676"/>
                </a:lnTo>
                <a:lnTo>
                  <a:pt x="33822" y="20019"/>
                </a:lnTo>
                <a:lnTo>
                  <a:pt x="34360" y="18704"/>
                </a:lnTo>
                <a:lnTo>
                  <a:pt x="34718" y="17390"/>
                </a:lnTo>
                <a:lnTo>
                  <a:pt x="34957" y="16015"/>
                </a:lnTo>
                <a:lnTo>
                  <a:pt x="35017" y="14641"/>
                </a:lnTo>
                <a:lnTo>
                  <a:pt x="35017" y="13924"/>
                </a:lnTo>
                <a:lnTo>
                  <a:pt x="34957" y="13266"/>
                </a:lnTo>
                <a:lnTo>
                  <a:pt x="34838" y="12549"/>
                </a:lnTo>
                <a:lnTo>
                  <a:pt x="34718" y="11892"/>
                </a:lnTo>
                <a:lnTo>
                  <a:pt x="34599" y="11235"/>
                </a:lnTo>
                <a:lnTo>
                  <a:pt x="34360" y="10577"/>
                </a:lnTo>
                <a:lnTo>
                  <a:pt x="34121" y="9920"/>
                </a:lnTo>
                <a:lnTo>
                  <a:pt x="33882" y="9263"/>
                </a:lnTo>
                <a:lnTo>
                  <a:pt x="33583" y="8606"/>
                </a:lnTo>
                <a:lnTo>
                  <a:pt x="33224" y="8008"/>
                </a:lnTo>
                <a:lnTo>
                  <a:pt x="32806" y="7410"/>
                </a:lnTo>
                <a:lnTo>
                  <a:pt x="32388" y="6813"/>
                </a:lnTo>
                <a:lnTo>
                  <a:pt x="31910" y="6275"/>
                </a:lnTo>
                <a:lnTo>
                  <a:pt x="31432" y="5737"/>
                </a:lnTo>
                <a:lnTo>
                  <a:pt x="30894" y="5200"/>
                </a:lnTo>
                <a:lnTo>
                  <a:pt x="30296" y="4721"/>
                </a:lnTo>
                <a:lnTo>
                  <a:pt x="29280" y="3945"/>
                </a:lnTo>
                <a:lnTo>
                  <a:pt x="28205" y="3228"/>
                </a:lnTo>
                <a:lnTo>
                  <a:pt x="27069" y="2570"/>
                </a:lnTo>
                <a:lnTo>
                  <a:pt x="25874" y="1973"/>
                </a:lnTo>
                <a:lnTo>
                  <a:pt x="24679" y="1435"/>
                </a:lnTo>
                <a:lnTo>
                  <a:pt x="23424" y="1017"/>
                </a:lnTo>
                <a:lnTo>
                  <a:pt x="22170" y="658"/>
                </a:lnTo>
                <a:lnTo>
                  <a:pt x="20855" y="359"/>
                </a:lnTo>
                <a:lnTo>
                  <a:pt x="19540" y="180"/>
                </a:lnTo>
                <a:lnTo>
                  <a:pt x="18226" y="61"/>
                </a:lnTo>
                <a:lnTo>
                  <a:pt x="16911" y="1"/>
                </a:lnTo>
                <a:close/>
              </a:path>
            </a:pathLst>
          </a:custGeom>
          <a:solidFill>
            <a:srgbClr val="FFFD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Google Shape;60;p3"/>
          <p:cNvSpPr/>
          <p:nvPr/>
        </p:nvSpPr>
        <p:spPr>
          <a:xfrm rot="-9528265">
            <a:off x="8474418" y="2733034"/>
            <a:ext cx="419693" cy="425041"/>
          </a:xfrm>
          <a:custGeom>
            <a:avLst/>
            <a:gdLst/>
            <a:ahLst/>
            <a:cxnLst/>
            <a:rect l="l" t="t" r="r" b="b"/>
            <a:pathLst>
              <a:path w="23544" h="23844" extrusionOk="0">
                <a:moveTo>
                  <a:pt x="12429" y="1"/>
                </a:moveTo>
                <a:lnTo>
                  <a:pt x="11234" y="120"/>
                </a:lnTo>
                <a:lnTo>
                  <a:pt x="10099" y="359"/>
                </a:lnTo>
                <a:lnTo>
                  <a:pt x="9023" y="718"/>
                </a:lnTo>
                <a:lnTo>
                  <a:pt x="7948" y="1136"/>
                </a:lnTo>
                <a:lnTo>
                  <a:pt x="6872" y="1614"/>
                </a:lnTo>
                <a:lnTo>
                  <a:pt x="5856" y="2212"/>
                </a:lnTo>
                <a:lnTo>
                  <a:pt x="4960" y="2869"/>
                </a:lnTo>
                <a:lnTo>
                  <a:pt x="4064" y="3586"/>
                </a:lnTo>
                <a:lnTo>
                  <a:pt x="3227" y="4363"/>
                </a:lnTo>
                <a:lnTo>
                  <a:pt x="2510" y="5259"/>
                </a:lnTo>
                <a:lnTo>
                  <a:pt x="1853" y="6156"/>
                </a:lnTo>
                <a:lnTo>
                  <a:pt x="1255" y="7112"/>
                </a:lnTo>
                <a:lnTo>
                  <a:pt x="777" y="8128"/>
                </a:lnTo>
                <a:lnTo>
                  <a:pt x="418" y="9203"/>
                </a:lnTo>
                <a:lnTo>
                  <a:pt x="179" y="10279"/>
                </a:lnTo>
                <a:lnTo>
                  <a:pt x="0" y="11414"/>
                </a:lnTo>
                <a:lnTo>
                  <a:pt x="0" y="12609"/>
                </a:lnTo>
                <a:lnTo>
                  <a:pt x="179" y="13804"/>
                </a:lnTo>
                <a:lnTo>
                  <a:pt x="418" y="14999"/>
                </a:lnTo>
                <a:lnTo>
                  <a:pt x="777" y="16075"/>
                </a:lnTo>
                <a:lnTo>
                  <a:pt x="1315" y="17151"/>
                </a:lnTo>
                <a:lnTo>
                  <a:pt x="1912" y="18166"/>
                </a:lnTo>
                <a:lnTo>
                  <a:pt x="2570" y="19063"/>
                </a:lnTo>
                <a:lnTo>
                  <a:pt x="3346" y="19959"/>
                </a:lnTo>
                <a:lnTo>
                  <a:pt x="4243" y="20736"/>
                </a:lnTo>
                <a:lnTo>
                  <a:pt x="5139" y="21453"/>
                </a:lnTo>
                <a:lnTo>
                  <a:pt x="6155" y="22110"/>
                </a:lnTo>
                <a:lnTo>
                  <a:pt x="7171" y="22648"/>
                </a:lnTo>
                <a:lnTo>
                  <a:pt x="8306" y="23066"/>
                </a:lnTo>
                <a:lnTo>
                  <a:pt x="9382" y="23425"/>
                </a:lnTo>
                <a:lnTo>
                  <a:pt x="10517" y="23664"/>
                </a:lnTo>
                <a:lnTo>
                  <a:pt x="11712" y="23783"/>
                </a:lnTo>
                <a:lnTo>
                  <a:pt x="12848" y="23843"/>
                </a:lnTo>
                <a:lnTo>
                  <a:pt x="14043" y="23724"/>
                </a:lnTo>
                <a:lnTo>
                  <a:pt x="15238" y="23485"/>
                </a:lnTo>
                <a:lnTo>
                  <a:pt x="16373" y="23066"/>
                </a:lnTo>
                <a:lnTo>
                  <a:pt x="17449" y="22588"/>
                </a:lnTo>
                <a:lnTo>
                  <a:pt x="18465" y="21991"/>
                </a:lnTo>
                <a:lnTo>
                  <a:pt x="19421" y="21274"/>
                </a:lnTo>
                <a:lnTo>
                  <a:pt x="20317" y="20497"/>
                </a:lnTo>
                <a:lnTo>
                  <a:pt x="21094" y="19660"/>
                </a:lnTo>
                <a:lnTo>
                  <a:pt x="21751" y="18704"/>
                </a:lnTo>
                <a:lnTo>
                  <a:pt x="22349" y="17688"/>
                </a:lnTo>
                <a:lnTo>
                  <a:pt x="22827" y="16673"/>
                </a:lnTo>
                <a:lnTo>
                  <a:pt x="23185" y="15537"/>
                </a:lnTo>
                <a:lnTo>
                  <a:pt x="23424" y="14402"/>
                </a:lnTo>
                <a:lnTo>
                  <a:pt x="23544" y="13207"/>
                </a:lnTo>
                <a:lnTo>
                  <a:pt x="23544" y="12071"/>
                </a:lnTo>
                <a:lnTo>
                  <a:pt x="23484" y="11474"/>
                </a:lnTo>
                <a:lnTo>
                  <a:pt x="23364" y="10876"/>
                </a:lnTo>
                <a:lnTo>
                  <a:pt x="23185" y="10279"/>
                </a:lnTo>
                <a:lnTo>
                  <a:pt x="23006" y="9681"/>
                </a:lnTo>
                <a:lnTo>
                  <a:pt x="23006" y="9024"/>
                </a:lnTo>
                <a:lnTo>
                  <a:pt x="22946" y="8426"/>
                </a:lnTo>
                <a:lnTo>
                  <a:pt x="22827" y="7889"/>
                </a:lnTo>
                <a:lnTo>
                  <a:pt x="22707" y="7291"/>
                </a:lnTo>
                <a:lnTo>
                  <a:pt x="22528" y="6753"/>
                </a:lnTo>
                <a:lnTo>
                  <a:pt x="22349" y="6215"/>
                </a:lnTo>
                <a:lnTo>
                  <a:pt x="21811" y="5200"/>
                </a:lnTo>
                <a:lnTo>
                  <a:pt x="21213" y="4243"/>
                </a:lnTo>
                <a:lnTo>
                  <a:pt x="20496" y="3407"/>
                </a:lnTo>
                <a:lnTo>
                  <a:pt x="19719" y="2630"/>
                </a:lnTo>
                <a:lnTo>
                  <a:pt x="18823" y="1973"/>
                </a:lnTo>
                <a:lnTo>
                  <a:pt x="17867" y="1375"/>
                </a:lnTo>
                <a:lnTo>
                  <a:pt x="16851" y="837"/>
                </a:lnTo>
                <a:lnTo>
                  <a:pt x="15776" y="479"/>
                </a:lnTo>
                <a:lnTo>
                  <a:pt x="14700" y="180"/>
                </a:lnTo>
                <a:lnTo>
                  <a:pt x="13565" y="61"/>
                </a:lnTo>
                <a:lnTo>
                  <a:pt x="12429" y="1"/>
                </a:lnTo>
                <a:close/>
              </a:path>
            </a:pathLst>
          </a:custGeom>
          <a:solidFill>
            <a:srgbClr val="FFD0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Google Shape;61;p3"/>
          <p:cNvSpPr/>
          <p:nvPr/>
        </p:nvSpPr>
        <p:spPr>
          <a:xfrm rot="10491037">
            <a:off x="6391016" y="2371566"/>
            <a:ext cx="971233" cy="1011962"/>
          </a:xfrm>
          <a:custGeom>
            <a:avLst/>
            <a:gdLst/>
            <a:ahLst/>
            <a:cxnLst/>
            <a:rect l="l" t="t" r="r" b="b"/>
            <a:pathLst>
              <a:path w="19959" h="20796" extrusionOk="0">
                <a:moveTo>
                  <a:pt x="9801" y="1"/>
                </a:moveTo>
                <a:lnTo>
                  <a:pt x="8785" y="60"/>
                </a:lnTo>
                <a:lnTo>
                  <a:pt x="7769" y="240"/>
                </a:lnTo>
                <a:lnTo>
                  <a:pt x="6753" y="538"/>
                </a:lnTo>
                <a:lnTo>
                  <a:pt x="5797" y="957"/>
                </a:lnTo>
                <a:lnTo>
                  <a:pt x="4901" y="1495"/>
                </a:lnTo>
                <a:lnTo>
                  <a:pt x="4004" y="2152"/>
                </a:lnTo>
                <a:lnTo>
                  <a:pt x="3347" y="2809"/>
                </a:lnTo>
                <a:lnTo>
                  <a:pt x="2630" y="3586"/>
                </a:lnTo>
                <a:lnTo>
                  <a:pt x="2032" y="4482"/>
                </a:lnTo>
                <a:lnTo>
                  <a:pt x="1435" y="5379"/>
                </a:lnTo>
                <a:lnTo>
                  <a:pt x="957" y="6335"/>
                </a:lnTo>
                <a:lnTo>
                  <a:pt x="538" y="7351"/>
                </a:lnTo>
                <a:lnTo>
                  <a:pt x="240" y="8307"/>
                </a:lnTo>
                <a:lnTo>
                  <a:pt x="60" y="9263"/>
                </a:lnTo>
                <a:lnTo>
                  <a:pt x="1" y="9860"/>
                </a:lnTo>
                <a:lnTo>
                  <a:pt x="60" y="10458"/>
                </a:lnTo>
                <a:lnTo>
                  <a:pt x="120" y="10936"/>
                </a:lnTo>
                <a:lnTo>
                  <a:pt x="240" y="11474"/>
                </a:lnTo>
                <a:lnTo>
                  <a:pt x="598" y="12489"/>
                </a:lnTo>
                <a:lnTo>
                  <a:pt x="957" y="13565"/>
                </a:lnTo>
                <a:lnTo>
                  <a:pt x="1076" y="13924"/>
                </a:lnTo>
                <a:lnTo>
                  <a:pt x="1136" y="14342"/>
                </a:lnTo>
                <a:lnTo>
                  <a:pt x="1136" y="15059"/>
                </a:lnTo>
                <a:lnTo>
                  <a:pt x="1136" y="15836"/>
                </a:lnTo>
                <a:lnTo>
                  <a:pt x="1196" y="16613"/>
                </a:lnTo>
                <a:lnTo>
                  <a:pt x="1375" y="17270"/>
                </a:lnTo>
                <a:lnTo>
                  <a:pt x="1554" y="17808"/>
                </a:lnTo>
                <a:lnTo>
                  <a:pt x="1734" y="18286"/>
                </a:lnTo>
                <a:lnTo>
                  <a:pt x="2032" y="18764"/>
                </a:lnTo>
                <a:lnTo>
                  <a:pt x="2331" y="19122"/>
                </a:lnTo>
                <a:lnTo>
                  <a:pt x="2690" y="19481"/>
                </a:lnTo>
                <a:lnTo>
                  <a:pt x="3048" y="19780"/>
                </a:lnTo>
                <a:lnTo>
                  <a:pt x="3466" y="20019"/>
                </a:lnTo>
                <a:lnTo>
                  <a:pt x="3885" y="20258"/>
                </a:lnTo>
                <a:lnTo>
                  <a:pt x="4363" y="20437"/>
                </a:lnTo>
                <a:lnTo>
                  <a:pt x="4841" y="20556"/>
                </a:lnTo>
                <a:lnTo>
                  <a:pt x="5319" y="20676"/>
                </a:lnTo>
                <a:lnTo>
                  <a:pt x="6335" y="20795"/>
                </a:lnTo>
                <a:lnTo>
                  <a:pt x="7410" y="20736"/>
                </a:lnTo>
                <a:lnTo>
                  <a:pt x="8546" y="20616"/>
                </a:lnTo>
                <a:lnTo>
                  <a:pt x="9681" y="20317"/>
                </a:lnTo>
                <a:lnTo>
                  <a:pt x="10757" y="20019"/>
                </a:lnTo>
                <a:lnTo>
                  <a:pt x="11832" y="19600"/>
                </a:lnTo>
                <a:lnTo>
                  <a:pt x="12848" y="19122"/>
                </a:lnTo>
                <a:lnTo>
                  <a:pt x="13744" y="18585"/>
                </a:lnTo>
                <a:lnTo>
                  <a:pt x="14521" y="17987"/>
                </a:lnTo>
                <a:lnTo>
                  <a:pt x="15238" y="17389"/>
                </a:lnTo>
                <a:lnTo>
                  <a:pt x="15896" y="16792"/>
                </a:lnTo>
                <a:lnTo>
                  <a:pt x="16613" y="16194"/>
                </a:lnTo>
                <a:lnTo>
                  <a:pt x="17270" y="15597"/>
                </a:lnTo>
                <a:lnTo>
                  <a:pt x="17867" y="14999"/>
                </a:lnTo>
                <a:lnTo>
                  <a:pt x="18465" y="14402"/>
                </a:lnTo>
                <a:lnTo>
                  <a:pt x="18943" y="13685"/>
                </a:lnTo>
                <a:lnTo>
                  <a:pt x="19361" y="12908"/>
                </a:lnTo>
                <a:lnTo>
                  <a:pt x="19541" y="12430"/>
                </a:lnTo>
                <a:lnTo>
                  <a:pt x="19660" y="11952"/>
                </a:lnTo>
                <a:lnTo>
                  <a:pt x="19839" y="11055"/>
                </a:lnTo>
                <a:lnTo>
                  <a:pt x="19959" y="10099"/>
                </a:lnTo>
                <a:lnTo>
                  <a:pt x="19899" y="9203"/>
                </a:lnTo>
                <a:lnTo>
                  <a:pt x="19780" y="8247"/>
                </a:lnTo>
                <a:lnTo>
                  <a:pt x="19600" y="7351"/>
                </a:lnTo>
                <a:lnTo>
                  <a:pt x="19302" y="6454"/>
                </a:lnTo>
                <a:lnTo>
                  <a:pt x="18943" y="5618"/>
                </a:lnTo>
                <a:lnTo>
                  <a:pt x="18465" y="4781"/>
                </a:lnTo>
                <a:lnTo>
                  <a:pt x="17867" y="3945"/>
                </a:lnTo>
                <a:lnTo>
                  <a:pt x="17150" y="3108"/>
                </a:lnTo>
                <a:lnTo>
                  <a:pt x="16374" y="2391"/>
                </a:lnTo>
                <a:lnTo>
                  <a:pt x="15537" y="1793"/>
                </a:lnTo>
                <a:lnTo>
                  <a:pt x="14700" y="1256"/>
                </a:lnTo>
                <a:lnTo>
                  <a:pt x="13744" y="777"/>
                </a:lnTo>
                <a:lnTo>
                  <a:pt x="12788" y="419"/>
                </a:lnTo>
                <a:lnTo>
                  <a:pt x="11772" y="180"/>
                </a:lnTo>
                <a:lnTo>
                  <a:pt x="10816" y="1"/>
                </a:lnTo>
                <a:close/>
              </a:path>
            </a:pathLst>
          </a:custGeom>
          <a:solidFill>
            <a:srgbClr val="FF7B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Google Shape;62;p3"/>
          <p:cNvSpPr/>
          <p:nvPr/>
        </p:nvSpPr>
        <p:spPr>
          <a:xfrm rot="-7367623">
            <a:off x="6851320" y="3054382"/>
            <a:ext cx="547355" cy="560366"/>
          </a:xfrm>
          <a:custGeom>
            <a:avLst/>
            <a:gdLst/>
            <a:ahLst/>
            <a:cxnLst/>
            <a:rect l="l" t="t" r="r" b="b"/>
            <a:pathLst>
              <a:path w="7530" h="7709" extrusionOk="0">
                <a:moveTo>
                  <a:pt x="4064" y="0"/>
                </a:moveTo>
                <a:lnTo>
                  <a:pt x="3586" y="60"/>
                </a:lnTo>
                <a:lnTo>
                  <a:pt x="3168" y="180"/>
                </a:lnTo>
                <a:lnTo>
                  <a:pt x="2809" y="419"/>
                </a:lnTo>
                <a:lnTo>
                  <a:pt x="2211" y="897"/>
                </a:lnTo>
                <a:lnTo>
                  <a:pt x="1674" y="1315"/>
                </a:lnTo>
                <a:lnTo>
                  <a:pt x="1196" y="1674"/>
                </a:lnTo>
                <a:lnTo>
                  <a:pt x="718" y="2092"/>
                </a:lnTo>
                <a:lnTo>
                  <a:pt x="359" y="2570"/>
                </a:lnTo>
                <a:lnTo>
                  <a:pt x="240" y="2809"/>
                </a:lnTo>
                <a:lnTo>
                  <a:pt x="120" y="3108"/>
                </a:lnTo>
                <a:lnTo>
                  <a:pt x="60" y="3407"/>
                </a:lnTo>
                <a:lnTo>
                  <a:pt x="0" y="3765"/>
                </a:lnTo>
                <a:lnTo>
                  <a:pt x="0" y="4183"/>
                </a:lnTo>
                <a:lnTo>
                  <a:pt x="60" y="4661"/>
                </a:lnTo>
                <a:lnTo>
                  <a:pt x="180" y="5199"/>
                </a:lnTo>
                <a:lnTo>
                  <a:pt x="359" y="5737"/>
                </a:lnTo>
                <a:lnTo>
                  <a:pt x="538" y="6155"/>
                </a:lnTo>
                <a:lnTo>
                  <a:pt x="777" y="6574"/>
                </a:lnTo>
                <a:lnTo>
                  <a:pt x="1076" y="6872"/>
                </a:lnTo>
                <a:lnTo>
                  <a:pt x="1375" y="7171"/>
                </a:lnTo>
                <a:lnTo>
                  <a:pt x="1674" y="7350"/>
                </a:lnTo>
                <a:lnTo>
                  <a:pt x="2032" y="7530"/>
                </a:lnTo>
                <a:lnTo>
                  <a:pt x="2391" y="7649"/>
                </a:lnTo>
                <a:lnTo>
                  <a:pt x="2809" y="7709"/>
                </a:lnTo>
                <a:lnTo>
                  <a:pt x="3168" y="7709"/>
                </a:lnTo>
                <a:lnTo>
                  <a:pt x="3586" y="7649"/>
                </a:lnTo>
                <a:lnTo>
                  <a:pt x="4004" y="7589"/>
                </a:lnTo>
                <a:lnTo>
                  <a:pt x="4363" y="7470"/>
                </a:lnTo>
                <a:lnTo>
                  <a:pt x="5139" y="7111"/>
                </a:lnTo>
                <a:lnTo>
                  <a:pt x="5857" y="6693"/>
                </a:lnTo>
                <a:lnTo>
                  <a:pt x="6215" y="6394"/>
                </a:lnTo>
                <a:lnTo>
                  <a:pt x="6514" y="6096"/>
                </a:lnTo>
                <a:lnTo>
                  <a:pt x="6753" y="5797"/>
                </a:lnTo>
                <a:lnTo>
                  <a:pt x="6992" y="5438"/>
                </a:lnTo>
                <a:lnTo>
                  <a:pt x="7231" y="5080"/>
                </a:lnTo>
                <a:lnTo>
                  <a:pt x="7350" y="4721"/>
                </a:lnTo>
                <a:lnTo>
                  <a:pt x="7470" y="4363"/>
                </a:lnTo>
                <a:lnTo>
                  <a:pt x="7530" y="3944"/>
                </a:lnTo>
                <a:lnTo>
                  <a:pt x="7530" y="3586"/>
                </a:lnTo>
                <a:lnTo>
                  <a:pt x="7470" y="3167"/>
                </a:lnTo>
                <a:lnTo>
                  <a:pt x="7350" y="2749"/>
                </a:lnTo>
                <a:lnTo>
                  <a:pt x="7111" y="2331"/>
                </a:lnTo>
                <a:lnTo>
                  <a:pt x="6872" y="1913"/>
                </a:lnTo>
                <a:lnTo>
                  <a:pt x="6574" y="1494"/>
                </a:lnTo>
                <a:lnTo>
                  <a:pt x="6096" y="1016"/>
                </a:lnTo>
                <a:lnTo>
                  <a:pt x="5617" y="598"/>
                </a:lnTo>
                <a:lnTo>
                  <a:pt x="5080" y="299"/>
                </a:lnTo>
                <a:lnTo>
                  <a:pt x="4602" y="120"/>
                </a:lnTo>
                <a:lnTo>
                  <a:pt x="4064" y="0"/>
                </a:lnTo>
                <a:close/>
              </a:path>
            </a:pathLst>
          </a:custGeom>
          <a:solidFill>
            <a:srgbClr val="C2ED2D">
              <a:alpha val="7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Google Shape;63;p3"/>
          <p:cNvSpPr/>
          <p:nvPr/>
        </p:nvSpPr>
        <p:spPr>
          <a:xfrm rot="-10076712">
            <a:off x="8276016" y="2450651"/>
            <a:ext cx="930331" cy="696680"/>
          </a:xfrm>
          <a:custGeom>
            <a:avLst/>
            <a:gdLst/>
            <a:ahLst/>
            <a:cxnLst/>
            <a:rect l="l" t="t" r="r" b="b"/>
            <a:pathLst>
              <a:path w="38304" h="28684" extrusionOk="0">
                <a:moveTo>
                  <a:pt x="33404" y="2690"/>
                </a:moveTo>
                <a:lnTo>
                  <a:pt x="34061" y="5200"/>
                </a:lnTo>
                <a:lnTo>
                  <a:pt x="34778" y="7769"/>
                </a:lnTo>
                <a:lnTo>
                  <a:pt x="35017" y="9084"/>
                </a:lnTo>
                <a:lnTo>
                  <a:pt x="35256" y="10398"/>
                </a:lnTo>
                <a:lnTo>
                  <a:pt x="35316" y="11713"/>
                </a:lnTo>
                <a:lnTo>
                  <a:pt x="35316" y="12370"/>
                </a:lnTo>
                <a:lnTo>
                  <a:pt x="35316" y="12968"/>
                </a:lnTo>
                <a:lnTo>
                  <a:pt x="33344" y="12251"/>
                </a:lnTo>
                <a:lnTo>
                  <a:pt x="31313" y="11593"/>
                </a:lnTo>
                <a:lnTo>
                  <a:pt x="29281" y="10996"/>
                </a:lnTo>
                <a:lnTo>
                  <a:pt x="27249" y="10458"/>
                </a:lnTo>
                <a:lnTo>
                  <a:pt x="25277" y="9861"/>
                </a:lnTo>
                <a:lnTo>
                  <a:pt x="23186" y="9323"/>
                </a:lnTo>
                <a:lnTo>
                  <a:pt x="22170" y="9084"/>
                </a:lnTo>
                <a:lnTo>
                  <a:pt x="21094" y="8904"/>
                </a:lnTo>
                <a:lnTo>
                  <a:pt x="20079" y="8785"/>
                </a:lnTo>
                <a:lnTo>
                  <a:pt x="19063" y="8665"/>
                </a:lnTo>
                <a:lnTo>
                  <a:pt x="26233" y="5678"/>
                </a:lnTo>
                <a:lnTo>
                  <a:pt x="33404" y="2690"/>
                </a:lnTo>
                <a:close/>
                <a:moveTo>
                  <a:pt x="17330" y="9442"/>
                </a:moveTo>
                <a:lnTo>
                  <a:pt x="17330" y="9502"/>
                </a:lnTo>
                <a:lnTo>
                  <a:pt x="17270" y="9622"/>
                </a:lnTo>
                <a:lnTo>
                  <a:pt x="17091" y="9980"/>
                </a:lnTo>
                <a:lnTo>
                  <a:pt x="16493" y="10936"/>
                </a:lnTo>
                <a:lnTo>
                  <a:pt x="15358" y="12490"/>
                </a:lnTo>
                <a:lnTo>
                  <a:pt x="14223" y="14342"/>
                </a:lnTo>
                <a:lnTo>
                  <a:pt x="13147" y="16195"/>
                </a:lnTo>
                <a:lnTo>
                  <a:pt x="10996" y="19959"/>
                </a:lnTo>
                <a:lnTo>
                  <a:pt x="10697" y="20676"/>
                </a:lnTo>
                <a:lnTo>
                  <a:pt x="10338" y="21513"/>
                </a:lnTo>
                <a:lnTo>
                  <a:pt x="9920" y="22349"/>
                </a:lnTo>
                <a:lnTo>
                  <a:pt x="9741" y="22708"/>
                </a:lnTo>
                <a:lnTo>
                  <a:pt x="9502" y="22947"/>
                </a:lnTo>
                <a:lnTo>
                  <a:pt x="9263" y="23126"/>
                </a:lnTo>
                <a:lnTo>
                  <a:pt x="8964" y="23186"/>
                </a:lnTo>
                <a:lnTo>
                  <a:pt x="8665" y="23186"/>
                </a:lnTo>
                <a:lnTo>
                  <a:pt x="8367" y="23126"/>
                </a:lnTo>
                <a:lnTo>
                  <a:pt x="8068" y="23007"/>
                </a:lnTo>
                <a:lnTo>
                  <a:pt x="7709" y="22827"/>
                </a:lnTo>
                <a:lnTo>
                  <a:pt x="6992" y="22349"/>
                </a:lnTo>
                <a:lnTo>
                  <a:pt x="6275" y="21812"/>
                </a:lnTo>
                <a:lnTo>
                  <a:pt x="5618" y="21274"/>
                </a:lnTo>
                <a:lnTo>
                  <a:pt x="4602" y="20318"/>
                </a:lnTo>
                <a:lnTo>
                  <a:pt x="3945" y="19660"/>
                </a:lnTo>
                <a:lnTo>
                  <a:pt x="3347" y="19003"/>
                </a:lnTo>
                <a:lnTo>
                  <a:pt x="2750" y="18286"/>
                </a:lnTo>
                <a:lnTo>
                  <a:pt x="2272" y="17509"/>
                </a:lnTo>
                <a:lnTo>
                  <a:pt x="2032" y="17031"/>
                </a:lnTo>
                <a:lnTo>
                  <a:pt x="1913" y="16673"/>
                </a:lnTo>
                <a:lnTo>
                  <a:pt x="1853" y="16493"/>
                </a:lnTo>
                <a:lnTo>
                  <a:pt x="1913" y="16314"/>
                </a:lnTo>
                <a:lnTo>
                  <a:pt x="1973" y="16195"/>
                </a:lnTo>
                <a:lnTo>
                  <a:pt x="2092" y="16015"/>
                </a:lnTo>
                <a:lnTo>
                  <a:pt x="2331" y="15836"/>
                </a:lnTo>
                <a:lnTo>
                  <a:pt x="2570" y="15657"/>
                </a:lnTo>
                <a:lnTo>
                  <a:pt x="3228" y="15418"/>
                </a:lnTo>
                <a:lnTo>
                  <a:pt x="4542" y="14999"/>
                </a:lnTo>
                <a:lnTo>
                  <a:pt x="17330" y="9442"/>
                </a:lnTo>
                <a:close/>
                <a:moveTo>
                  <a:pt x="18107" y="9263"/>
                </a:moveTo>
                <a:lnTo>
                  <a:pt x="18286" y="9323"/>
                </a:lnTo>
                <a:lnTo>
                  <a:pt x="18824" y="9382"/>
                </a:lnTo>
                <a:lnTo>
                  <a:pt x="20437" y="9622"/>
                </a:lnTo>
                <a:lnTo>
                  <a:pt x="21991" y="9920"/>
                </a:lnTo>
                <a:lnTo>
                  <a:pt x="23724" y="10219"/>
                </a:lnTo>
                <a:lnTo>
                  <a:pt x="25516" y="10637"/>
                </a:lnTo>
                <a:lnTo>
                  <a:pt x="27249" y="11115"/>
                </a:lnTo>
                <a:lnTo>
                  <a:pt x="28922" y="11593"/>
                </a:lnTo>
                <a:lnTo>
                  <a:pt x="32388" y="12669"/>
                </a:lnTo>
                <a:lnTo>
                  <a:pt x="33046" y="12908"/>
                </a:lnTo>
                <a:lnTo>
                  <a:pt x="33822" y="13267"/>
                </a:lnTo>
                <a:lnTo>
                  <a:pt x="34599" y="13446"/>
                </a:lnTo>
                <a:lnTo>
                  <a:pt x="34958" y="13506"/>
                </a:lnTo>
                <a:lnTo>
                  <a:pt x="35256" y="13506"/>
                </a:lnTo>
                <a:lnTo>
                  <a:pt x="35137" y="14043"/>
                </a:lnTo>
                <a:lnTo>
                  <a:pt x="34958" y="14641"/>
                </a:lnTo>
                <a:lnTo>
                  <a:pt x="34539" y="15776"/>
                </a:lnTo>
                <a:lnTo>
                  <a:pt x="34061" y="16852"/>
                </a:lnTo>
                <a:lnTo>
                  <a:pt x="33404" y="17868"/>
                </a:lnTo>
                <a:lnTo>
                  <a:pt x="32687" y="18884"/>
                </a:lnTo>
                <a:lnTo>
                  <a:pt x="31850" y="19780"/>
                </a:lnTo>
                <a:lnTo>
                  <a:pt x="30954" y="20676"/>
                </a:lnTo>
                <a:lnTo>
                  <a:pt x="29938" y="21453"/>
                </a:lnTo>
                <a:lnTo>
                  <a:pt x="28922" y="22230"/>
                </a:lnTo>
                <a:lnTo>
                  <a:pt x="27847" y="22887"/>
                </a:lnTo>
                <a:lnTo>
                  <a:pt x="26711" y="23544"/>
                </a:lnTo>
                <a:lnTo>
                  <a:pt x="25576" y="24082"/>
                </a:lnTo>
                <a:lnTo>
                  <a:pt x="24441" y="24501"/>
                </a:lnTo>
                <a:lnTo>
                  <a:pt x="23305" y="24919"/>
                </a:lnTo>
                <a:lnTo>
                  <a:pt x="22170" y="25218"/>
                </a:lnTo>
                <a:lnTo>
                  <a:pt x="21035" y="25457"/>
                </a:lnTo>
                <a:lnTo>
                  <a:pt x="21035" y="25457"/>
                </a:lnTo>
                <a:lnTo>
                  <a:pt x="21094" y="25277"/>
                </a:lnTo>
                <a:lnTo>
                  <a:pt x="21035" y="25098"/>
                </a:lnTo>
                <a:lnTo>
                  <a:pt x="20915" y="24979"/>
                </a:lnTo>
                <a:lnTo>
                  <a:pt x="20796" y="25038"/>
                </a:lnTo>
                <a:lnTo>
                  <a:pt x="20736" y="25038"/>
                </a:lnTo>
                <a:lnTo>
                  <a:pt x="20796" y="24919"/>
                </a:lnTo>
                <a:lnTo>
                  <a:pt x="20796" y="24680"/>
                </a:lnTo>
                <a:lnTo>
                  <a:pt x="20736" y="23963"/>
                </a:lnTo>
                <a:lnTo>
                  <a:pt x="20497" y="22887"/>
                </a:lnTo>
                <a:lnTo>
                  <a:pt x="20198" y="21752"/>
                </a:lnTo>
                <a:lnTo>
                  <a:pt x="19541" y="19421"/>
                </a:lnTo>
                <a:lnTo>
                  <a:pt x="19123" y="18107"/>
                </a:lnTo>
                <a:lnTo>
                  <a:pt x="18704" y="16195"/>
                </a:lnTo>
                <a:lnTo>
                  <a:pt x="18346" y="14282"/>
                </a:lnTo>
                <a:lnTo>
                  <a:pt x="18107" y="12370"/>
                </a:lnTo>
                <a:lnTo>
                  <a:pt x="17987" y="10458"/>
                </a:lnTo>
                <a:lnTo>
                  <a:pt x="19003" y="11713"/>
                </a:lnTo>
                <a:lnTo>
                  <a:pt x="20138" y="13028"/>
                </a:lnTo>
                <a:lnTo>
                  <a:pt x="21274" y="14223"/>
                </a:lnTo>
                <a:lnTo>
                  <a:pt x="22529" y="15418"/>
                </a:lnTo>
                <a:lnTo>
                  <a:pt x="23783" y="16613"/>
                </a:lnTo>
                <a:lnTo>
                  <a:pt x="25038" y="17688"/>
                </a:lnTo>
                <a:lnTo>
                  <a:pt x="26353" y="18764"/>
                </a:lnTo>
                <a:lnTo>
                  <a:pt x="27668" y="19840"/>
                </a:lnTo>
                <a:lnTo>
                  <a:pt x="28146" y="20198"/>
                </a:lnTo>
                <a:lnTo>
                  <a:pt x="28803" y="20736"/>
                </a:lnTo>
                <a:lnTo>
                  <a:pt x="29161" y="20915"/>
                </a:lnTo>
                <a:lnTo>
                  <a:pt x="29520" y="21095"/>
                </a:lnTo>
                <a:lnTo>
                  <a:pt x="29819" y="21095"/>
                </a:lnTo>
                <a:lnTo>
                  <a:pt x="29938" y="21035"/>
                </a:lnTo>
                <a:lnTo>
                  <a:pt x="29998" y="20975"/>
                </a:lnTo>
                <a:lnTo>
                  <a:pt x="30058" y="20855"/>
                </a:lnTo>
                <a:lnTo>
                  <a:pt x="30058" y="20736"/>
                </a:lnTo>
                <a:lnTo>
                  <a:pt x="29998" y="20437"/>
                </a:lnTo>
                <a:lnTo>
                  <a:pt x="29759" y="20198"/>
                </a:lnTo>
                <a:lnTo>
                  <a:pt x="29460" y="19899"/>
                </a:lnTo>
                <a:lnTo>
                  <a:pt x="28743" y="19421"/>
                </a:lnTo>
                <a:lnTo>
                  <a:pt x="28265" y="19123"/>
                </a:lnTo>
                <a:lnTo>
                  <a:pt x="26950" y="18107"/>
                </a:lnTo>
                <a:lnTo>
                  <a:pt x="25636" y="17091"/>
                </a:lnTo>
                <a:lnTo>
                  <a:pt x="24321" y="16015"/>
                </a:lnTo>
                <a:lnTo>
                  <a:pt x="23066" y="14880"/>
                </a:lnTo>
                <a:lnTo>
                  <a:pt x="21871" y="13745"/>
                </a:lnTo>
                <a:lnTo>
                  <a:pt x="20676" y="12550"/>
                </a:lnTo>
                <a:lnTo>
                  <a:pt x="19481" y="11295"/>
                </a:lnTo>
                <a:lnTo>
                  <a:pt x="18943" y="10697"/>
                </a:lnTo>
                <a:lnTo>
                  <a:pt x="18465" y="10040"/>
                </a:lnTo>
                <a:lnTo>
                  <a:pt x="18047" y="9502"/>
                </a:lnTo>
                <a:lnTo>
                  <a:pt x="17987" y="9382"/>
                </a:lnTo>
                <a:lnTo>
                  <a:pt x="17987" y="9263"/>
                </a:lnTo>
                <a:close/>
                <a:moveTo>
                  <a:pt x="17509" y="9861"/>
                </a:moveTo>
                <a:lnTo>
                  <a:pt x="17390" y="10876"/>
                </a:lnTo>
                <a:lnTo>
                  <a:pt x="17390" y="11832"/>
                </a:lnTo>
                <a:lnTo>
                  <a:pt x="17390" y="12848"/>
                </a:lnTo>
                <a:lnTo>
                  <a:pt x="17509" y="13804"/>
                </a:lnTo>
                <a:lnTo>
                  <a:pt x="17629" y="14820"/>
                </a:lnTo>
                <a:lnTo>
                  <a:pt x="17808" y="15776"/>
                </a:lnTo>
                <a:lnTo>
                  <a:pt x="18286" y="17748"/>
                </a:lnTo>
                <a:lnTo>
                  <a:pt x="19302" y="21692"/>
                </a:lnTo>
                <a:lnTo>
                  <a:pt x="19780" y="23604"/>
                </a:lnTo>
                <a:lnTo>
                  <a:pt x="19959" y="24620"/>
                </a:lnTo>
                <a:lnTo>
                  <a:pt x="20138" y="25576"/>
                </a:lnTo>
                <a:lnTo>
                  <a:pt x="18764" y="25696"/>
                </a:lnTo>
                <a:lnTo>
                  <a:pt x="17449" y="25696"/>
                </a:lnTo>
                <a:lnTo>
                  <a:pt x="16135" y="25576"/>
                </a:lnTo>
                <a:lnTo>
                  <a:pt x="14820" y="25457"/>
                </a:lnTo>
                <a:lnTo>
                  <a:pt x="13506" y="25158"/>
                </a:lnTo>
                <a:lnTo>
                  <a:pt x="12191" y="24799"/>
                </a:lnTo>
                <a:lnTo>
                  <a:pt x="10936" y="24321"/>
                </a:lnTo>
                <a:lnTo>
                  <a:pt x="9741" y="23843"/>
                </a:lnTo>
                <a:lnTo>
                  <a:pt x="9980" y="23544"/>
                </a:lnTo>
                <a:lnTo>
                  <a:pt x="10219" y="23186"/>
                </a:lnTo>
                <a:lnTo>
                  <a:pt x="10637" y="22409"/>
                </a:lnTo>
                <a:lnTo>
                  <a:pt x="10996" y="21573"/>
                </a:lnTo>
                <a:lnTo>
                  <a:pt x="11354" y="20855"/>
                </a:lnTo>
                <a:lnTo>
                  <a:pt x="13386" y="17031"/>
                </a:lnTo>
                <a:lnTo>
                  <a:pt x="15418" y="13446"/>
                </a:lnTo>
                <a:lnTo>
                  <a:pt x="17509" y="9861"/>
                </a:lnTo>
                <a:close/>
                <a:moveTo>
                  <a:pt x="35256" y="1973"/>
                </a:moveTo>
                <a:lnTo>
                  <a:pt x="35735" y="3228"/>
                </a:lnTo>
                <a:lnTo>
                  <a:pt x="36213" y="4542"/>
                </a:lnTo>
                <a:lnTo>
                  <a:pt x="36631" y="5857"/>
                </a:lnTo>
                <a:lnTo>
                  <a:pt x="36989" y="7231"/>
                </a:lnTo>
                <a:lnTo>
                  <a:pt x="37228" y="8546"/>
                </a:lnTo>
                <a:lnTo>
                  <a:pt x="37408" y="9920"/>
                </a:lnTo>
                <a:lnTo>
                  <a:pt x="37467" y="11295"/>
                </a:lnTo>
                <a:lnTo>
                  <a:pt x="37348" y="12729"/>
                </a:lnTo>
                <a:lnTo>
                  <a:pt x="37288" y="13386"/>
                </a:lnTo>
                <a:lnTo>
                  <a:pt x="37169" y="14043"/>
                </a:lnTo>
                <a:lnTo>
                  <a:pt x="36989" y="14760"/>
                </a:lnTo>
                <a:lnTo>
                  <a:pt x="36750" y="15418"/>
                </a:lnTo>
                <a:lnTo>
                  <a:pt x="36511" y="16075"/>
                </a:lnTo>
                <a:lnTo>
                  <a:pt x="36213" y="16732"/>
                </a:lnTo>
                <a:lnTo>
                  <a:pt x="35495" y="17987"/>
                </a:lnTo>
                <a:lnTo>
                  <a:pt x="34659" y="19182"/>
                </a:lnTo>
                <a:lnTo>
                  <a:pt x="33763" y="20377"/>
                </a:lnTo>
                <a:lnTo>
                  <a:pt x="32687" y="21453"/>
                </a:lnTo>
                <a:lnTo>
                  <a:pt x="31611" y="22469"/>
                </a:lnTo>
                <a:lnTo>
                  <a:pt x="30416" y="23425"/>
                </a:lnTo>
                <a:lnTo>
                  <a:pt x="29161" y="24321"/>
                </a:lnTo>
                <a:lnTo>
                  <a:pt x="27847" y="25098"/>
                </a:lnTo>
                <a:lnTo>
                  <a:pt x="26532" y="25815"/>
                </a:lnTo>
                <a:lnTo>
                  <a:pt x="25158" y="26413"/>
                </a:lnTo>
                <a:lnTo>
                  <a:pt x="23843" y="26891"/>
                </a:lnTo>
                <a:lnTo>
                  <a:pt x="22469" y="27309"/>
                </a:lnTo>
                <a:lnTo>
                  <a:pt x="21154" y="27548"/>
                </a:lnTo>
                <a:lnTo>
                  <a:pt x="20437" y="27668"/>
                </a:lnTo>
                <a:lnTo>
                  <a:pt x="19660" y="27727"/>
                </a:lnTo>
                <a:lnTo>
                  <a:pt x="18107" y="27727"/>
                </a:lnTo>
                <a:lnTo>
                  <a:pt x="16553" y="27548"/>
                </a:lnTo>
                <a:lnTo>
                  <a:pt x="14999" y="27309"/>
                </a:lnTo>
                <a:lnTo>
                  <a:pt x="13506" y="26951"/>
                </a:lnTo>
                <a:lnTo>
                  <a:pt x="12012" y="26472"/>
                </a:lnTo>
                <a:lnTo>
                  <a:pt x="10578" y="25994"/>
                </a:lnTo>
                <a:lnTo>
                  <a:pt x="9143" y="25397"/>
                </a:lnTo>
                <a:lnTo>
                  <a:pt x="8367" y="25038"/>
                </a:lnTo>
                <a:lnTo>
                  <a:pt x="7650" y="24680"/>
                </a:lnTo>
                <a:lnTo>
                  <a:pt x="6932" y="24262"/>
                </a:lnTo>
                <a:lnTo>
                  <a:pt x="6335" y="23843"/>
                </a:lnTo>
                <a:lnTo>
                  <a:pt x="5678" y="23365"/>
                </a:lnTo>
                <a:lnTo>
                  <a:pt x="5140" y="22827"/>
                </a:lnTo>
                <a:lnTo>
                  <a:pt x="4602" y="22290"/>
                </a:lnTo>
                <a:lnTo>
                  <a:pt x="4064" y="21752"/>
                </a:lnTo>
                <a:lnTo>
                  <a:pt x="3108" y="20557"/>
                </a:lnTo>
                <a:lnTo>
                  <a:pt x="2272" y="19302"/>
                </a:lnTo>
                <a:lnTo>
                  <a:pt x="1435" y="17927"/>
                </a:lnTo>
                <a:lnTo>
                  <a:pt x="658" y="16434"/>
                </a:lnTo>
                <a:lnTo>
                  <a:pt x="957" y="16374"/>
                </a:lnTo>
                <a:lnTo>
                  <a:pt x="1136" y="16434"/>
                </a:lnTo>
                <a:lnTo>
                  <a:pt x="1256" y="16434"/>
                </a:lnTo>
                <a:lnTo>
                  <a:pt x="1315" y="16553"/>
                </a:lnTo>
                <a:lnTo>
                  <a:pt x="1435" y="16912"/>
                </a:lnTo>
                <a:lnTo>
                  <a:pt x="1554" y="17449"/>
                </a:lnTo>
                <a:lnTo>
                  <a:pt x="1734" y="17808"/>
                </a:lnTo>
                <a:lnTo>
                  <a:pt x="1973" y="18226"/>
                </a:lnTo>
                <a:lnTo>
                  <a:pt x="2511" y="18943"/>
                </a:lnTo>
                <a:lnTo>
                  <a:pt x="3048" y="19660"/>
                </a:lnTo>
                <a:lnTo>
                  <a:pt x="3646" y="20377"/>
                </a:lnTo>
                <a:lnTo>
                  <a:pt x="4303" y="20975"/>
                </a:lnTo>
                <a:lnTo>
                  <a:pt x="4961" y="21632"/>
                </a:lnTo>
                <a:lnTo>
                  <a:pt x="5678" y="22230"/>
                </a:lnTo>
                <a:lnTo>
                  <a:pt x="6395" y="22827"/>
                </a:lnTo>
                <a:lnTo>
                  <a:pt x="7231" y="23365"/>
                </a:lnTo>
                <a:lnTo>
                  <a:pt x="8008" y="23903"/>
                </a:lnTo>
                <a:lnTo>
                  <a:pt x="8845" y="24381"/>
                </a:lnTo>
                <a:lnTo>
                  <a:pt x="9681" y="24799"/>
                </a:lnTo>
                <a:lnTo>
                  <a:pt x="10578" y="25158"/>
                </a:lnTo>
                <a:lnTo>
                  <a:pt x="11414" y="25516"/>
                </a:lnTo>
                <a:lnTo>
                  <a:pt x="12310" y="25815"/>
                </a:lnTo>
                <a:lnTo>
                  <a:pt x="13147" y="26054"/>
                </a:lnTo>
                <a:lnTo>
                  <a:pt x="13984" y="26233"/>
                </a:lnTo>
                <a:lnTo>
                  <a:pt x="14820" y="26413"/>
                </a:lnTo>
                <a:lnTo>
                  <a:pt x="15716" y="26532"/>
                </a:lnTo>
                <a:lnTo>
                  <a:pt x="16553" y="26592"/>
                </a:lnTo>
                <a:lnTo>
                  <a:pt x="17449" y="26652"/>
                </a:lnTo>
                <a:lnTo>
                  <a:pt x="18346" y="26652"/>
                </a:lnTo>
                <a:lnTo>
                  <a:pt x="19182" y="26592"/>
                </a:lnTo>
                <a:lnTo>
                  <a:pt x="20079" y="26532"/>
                </a:lnTo>
                <a:lnTo>
                  <a:pt x="20915" y="26413"/>
                </a:lnTo>
                <a:lnTo>
                  <a:pt x="21812" y="26233"/>
                </a:lnTo>
                <a:lnTo>
                  <a:pt x="22648" y="26054"/>
                </a:lnTo>
                <a:lnTo>
                  <a:pt x="23485" y="25815"/>
                </a:lnTo>
                <a:lnTo>
                  <a:pt x="24321" y="25516"/>
                </a:lnTo>
                <a:lnTo>
                  <a:pt x="25158" y="25218"/>
                </a:lnTo>
                <a:lnTo>
                  <a:pt x="26592" y="24620"/>
                </a:lnTo>
                <a:lnTo>
                  <a:pt x="28026" y="23843"/>
                </a:lnTo>
                <a:lnTo>
                  <a:pt x="29341" y="22947"/>
                </a:lnTo>
                <a:lnTo>
                  <a:pt x="30596" y="21991"/>
                </a:lnTo>
                <a:lnTo>
                  <a:pt x="31791" y="20975"/>
                </a:lnTo>
                <a:lnTo>
                  <a:pt x="32328" y="20377"/>
                </a:lnTo>
                <a:lnTo>
                  <a:pt x="32866" y="19780"/>
                </a:lnTo>
                <a:lnTo>
                  <a:pt x="33344" y="19182"/>
                </a:lnTo>
                <a:lnTo>
                  <a:pt x="33822" y="18525"/>
                </a:lnTo>
                <a:lnTo>
                  <a:pt x="34241" y="17868"/>
                </a:lnTo>
                <a:lnTo>
                  <a:pt x="34659" y="17151"/>
                </a:lnTo>
                <a:lnTo>
                  <a:pt x="35077" y="16314"/>
                </a:lnTo>
                <a:lnTo>
                  <a:pt x="35436" y="15478"/>
                </a:lnTo>
                <a:lnTo>
                  <a:pt x="35675" y="14581"/>
                </a:lnTo>
                <a:lnTo>
                  <a:pt x="35914" y="13745"/>
                </a:lnTo>
                <a:lnTo>
                  <a:pt x="36033" y="12848"/>
                </a:lnTo>
                <a:lnTo>
                  <a:pt x="36033" y="11892"/>
                </a:lnTo>
                <a:lnTo>
                  <a:pt x="36033" y="10996"/>
                </a:lnTo>
                <a:lnTo>
                  <a:pt x="35914" y="10040"/>
                </a:lnTo>
                <a:lnTo>
                  <a:pt x="35735" y="8904"/>
                </a:lnTo>
                <a:lnTo>
                  <a:pt x="35495" y="7769"/>
                </a:lnTo>
                <a:lnTo>
                  <a:pt x="34898" y="5439"/>
                </a:lnTo>
                <a:lnTo>
                  <a:pt x="34539" y="4303"/>
                </a:lnTo>
                <a:lnTo>
                  <a:pt x="34420" y="3706"/>
                </a:lnTo>
                <a:lnTo>
                  <a:pt x="34360" y="3168"/>
                </a:lnTo>
                <a:lnTo>
                  <a:pt x="34360" y="2630"/>
                </a:lnTo>
                <a:lnTo>
                  <a:pt x="34360" y="2451"/>
                </a:lnTo>
                <a:lnTo>
                  <a:pt x="34420" y="2331"/>
                </a:lnTo>
                <a:lnTo>
                  <a:pt x="34480" y="2272"/>
                </a:lnTo>
                <a:lnTo>
                  <a:pt x="34659" y="2212"/>
                </a:lnTo>
                <a:lnTo>
                  <a:pt x="35256" y="1973"/>
                </a:lnTo>
                <a:close/>
                <a:moveTo>
                  <a:pt x="35137" y="1"/>
                </a:moveTo>
                <a:lnTo>
                  <a:pt x="34958" y="120"/>
                </a:lnTo>
                <a:lnTo>
                  <a:pt x="34838" y="240"/>
                </a:lnTo>
                <a:lnTo>
                  <a:pt x="34778" y="479"/>
                </a:lnTo>
                <a:lnTo>
                  <a:pt x="34778" y="658"/>
                </a:lnTo>
                <a:lnTo>
                  <a:pt x="34838" y="897"/>
                </a:lnTo>
                <a:lnTo>
                  <a:pt x="34420" y="1017"/>
                </a:lnTo>
                <a:lnTo>
                  <a:pt x="34002" y="1077"/>
                </a:lnTo>
                <a:lnTo>
                  <a:pt x="33643" y="1136"/>
                </a:lnTo>
                <a:lnTo>
                  <a:pt x="33285" y="1256"/>
                </a:lnTo>
                <a:lnTo>
                  <a:pt x="32986" y="1435"/>
                </a:lnTo>
                <a:lnTo>
                  <a:pt x="32567" y="1674"/>
                </a:lnTo>
                <a:lnTo>
                  <a:pt x="32149" y="1973"/>
                </a:lnTo>
                <a:lnTo>
                  <a:pt x="31671" y="2152"/>
                </a:lnTo>
                <a:lnTo>
                  <a:pt x="26652" y="4244"/>
                </a:lnTo>
                <a:lnTo>
                  <a:pt x="21513" y="6395"/>
                </a:lnTo>
                <a:lnTo>
                  <a:pt x="16314" y="8606"/>
                </a:lnTo>
                <a:lnTo>
                  <a:pt x="11474" y="10757"/>
                </a:lnTo>
                <a:lnTo>
                  <a:pt x="6693" y="12968"/>
                </a:lnTo>
                <a:lnTo>
                  <a:pt x="5020" y="13685"/>
                </a:lnTo>
                <a:lnTo>
                  <a:pt x="3347" y="14402"/>
                </a:lnTo>
                <a:lnTo>
                  <a:pt x="2570" y="14760"/>
                </a:lnTo>
                <a:lnTo>
                  <a:pt x="1793" y="15179"/>
                </a:lnTo>
                <a:lnTo>
                  <a:pt x="1076" y="15657"/>
                </a:lnTo>
                <a:lnTo>
                  <a:pt x="479" y="16135"/>
                </a:lnTo>
                <a:lnTo>
                  <a:pt x="419" y="15956"/>
                </a:lnTo>
                <a:lnTo>
                  <a:pt x="359" y="15776"/>
                </a:lnTo>
                <a:lnTo>
                  <a:pt x="240" y="15717"/>
                </a:lnTo>
                <a:lnTo>
                  <a:pt x="61" y="15657"/>
                </a:lnTo>
                <a:lnTo>
                  <a:pt x="1" y="15836"/>
                </a:lnTo>
                <a:lnTo>
                  <a:pt x="1" y="16015"/>
                </a:lnTo>
                <a:lnTo>
                  <a:pt x="61" y="16374"/>
                </a:lnTo>
                <a:lnTo>
                  <a:pt x="180" y="16732"/>
                </a:lnTo>
                <a:lnTo>
                  <a:pt x="539" y="17629"/>
                </a:lnTo>
                <a:lnTo>
                  <a:pt x="1076" y="18704"/>
                </a:lnTo>
                <a:lnTo>
                  <a:pt x="2152" y="20676"/>
                </a:lnTo>
                <a:lnTo>
                  <a:pt x="2869" y="21812"/>
                </a:lnTo>
                <a:lnTo>
                  <a:pt x="3467" y="22648"/>
                </a:lnTo>
                <a:lnTo>
                  <a:pt x="4124" y="23365"/>
                </a:lnTo>
                <a:lnTo>
                  <a:pt x="4841" y="23963"/>
                </a:lnTo>
                <a:lnTo>
                  <a:pt x="5558" y="24560"/>
                </a:lnTo>
                <a:lnTo>
                  <a:pt x="6395" y="25098"/>
                </a:lnTo>
                <a:lnTo>
                  <a:pt x="7231" y="25576"/>
                </a:lnTo>
                <a:lnTo>
                  <a:pt x="8068" y="26054"/>
                </a:lnTo>
                <a:lnTo>
                  <a:pt x="8964" y="26472"/>
                </a:lnTo>
                <a:lnTo>
                  <a:pt x="10996" y="27249"/>
                </a:lnTo>
                <a:lnTo>
                  <a:pt x="12071" y="27548"/>
                </a:lnTo>
                <a:lnTo>
                  <a:pt x="13087" y="27847"/>
                </a:lnTo>
                <a:lnTo>
                  <a:pt x="14103" y="28146"/>
                </a:lnTo>
                <a:lnTo>
                  <a:pt x="15179" y="28325"/>
                </a:lnTo>
                <a:lnTo>
                  <a:pt x="16195" y="28504"/>
                </a:lnTo>
                <a:lnTo>
                  <a:pt x="17270" y="28624"/>
                </a:lnTo>
                <a:lnTo>
                  <a:pt x="18346" y="28683"/>
                </a:lnTo>
                <a:lnTo>
                  <a:pt x="19362" y="28683"/>
                </a:lnTo>
                <a:lnTo>
                  <a:pt x="20437" y="28624"/>
                </a:lnTo>
                <a:lnTo>
                  <a:pt x="21453" y="28504"/>
                </a:lnTo>
                <a:lnTo>
                  <a:pt x="22529" y="28265"/>
                </a:lnTo>
                <a:lnTo>
                  <a:pt x="23544" y="28026"/>
                </a:lnTo>
                <a:lnTo>
                  <a:pt x="24620" y="27668"/>
                </a:lnTo>
                <a:lnTo>
                  <a:pt x="25636" y="27249"/>
                </a:lnTo>
                <a:lnTo>
                  <a:pt x="27309" y="26413"/>
                </a:lnTo>
                <a:lnTo>
                  <a:pt x="28982" y="25457"/>
                </a:lnTo>
                <a:lnTo>
                  <a:pt x="30655" y="24321"/>
                </a:lnTo>
                <a:lnTo>
                  <a:pt x="31432" y="23724"/>
                </a:lnTo>
                <a:lnTo>
                  <a:pt x="32209" y="23126"/>
                </a:lnTo>
                <a:lnTo>
                  <a:pt x="32926" y="22469"/>
                </a:lnTo>
                <a:lnTo>
                  <a:pt x="33643" y="21812"/>
                </a:lnTo>
                <a:lnTo>
                  <a:pt x="34300" y="21095"/>
                </a:lnTo>
                <a:lnTo>
                  <a:pt x="34958" y="20377"/>
                </a:lnTo>
                <a:lnTo>
                  <a:pt x="35555" y="19601"/>
                </a:lnTo>
                <a:lnTo>
                  <a:pt x="36093" y="18824"/>
                </a:lnTo>
                <a:lnTo>
                  <a:pt x="36571" y="17987"/>
                </a:lnTo>
                <a:lnTo>
                  <a:pt x="37049" y="17151"/>
                </a:lnTo>
                <a:lnTo>
                  <a:pt x="37467" y="16135"/>
                </a:lnTo>
                <a:lnTo>
                  <a:pt x="37826" y="15059"/>
                </a:lnTo>
                <a:lnTo>
                  <a:pt x="38065" y="13984"/>
                </a:lnTo>
                <a:lnTo>
                  <a:pt x="38244" y="12968"/>
                </a:lnTo>
                <a:lnTo>
                  <a:pt x="38304" y="11892"/>
                </a:lnTo>
                <a:lnTo>
                  <a:pt x="38304" y="10757"/>
                </a:lnTo>
                <a:lnTo>
                  <a:pt x="38244" y="9681"/>
                </a:lnTo>
                <a:lnTo>
                  <a:pt x="38125" y="8606"/>
                </a:lnTo>
                <a:lnTo>
                  <a:pt x="37945" y="7530"/>
                </a:lnTo>
                <a:lnTo>
                  <a:pt x="37706" y="6454"/>
                </a:lnTo>
                <a:lnTo>
                  <a:pt x="37408" y="5379"/>
                </a:lnTo>
                <a:lnTo>
                  <a:pt x="37109" y="4363"/>
                </a:lnTo>
                <a:lnTo>
                  <a:pt x="36332" y="2272"/>
                </a:lnTo>
                <a:lnTo>
                  <a:pt x="35555" y="300"/>
                </a:lnTo>
                <a:lnTo>
                  <a:pt x="35436" y="61"/>
                </a:lnTo>
                <a:lnTo>
                  <a:pt x="35256" y="1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Google Shape;64;p3"/>
          <p:cNvSpPr/>
          <p:nvPr/>
        </p:nvSpPr>
        <p:spPr>
          <a:xfrm rot="1200934">
            <a:off x="6601793" y="2246758"/>
            <a:ext cx="943967" cy="1038014"/>
          </a:xfrm>
          <a:custGeom>
            <a:avLst/>
            <a:gdLst/>
            <a:ahLst/>
            <a:cxnLst/>
            <a:rect l="l" t="t" r="r" b="b"/>
            <a:pathLst>
              <a:path w="34779" h="38244" extrusionOk="0">
                <a:moveTo>
                  <a:pt x="20975" y="9322"/>
                </a:moveTo>
                <a:lnTo>
                  <a:pt x="20855" y="9382"/>
                </a:lnTo>
                <a:lnTo>
                  <a:pt x="20258" y="9920"/>
                </a:lnTo>
                <a:lnTo>
                  <a:pt x="19839" y="10338"/>
                </a:lnTo>
                <a:lnTo>
                  <a:pt x="19421" y="10816"/>
                </a:lnTo>
                <a:lnTo>
                  <a:pt x="19122" y="11294"/>
                </a:lnTo>
                <a:lnTo>
                  <a:pt x="19003" y="11533"/>
                </a:lnTo>
                <a:lnTo>
                  <a:pt x="18943" y="11712"/>
                </a:lnTo>
                <a:lnTo>
                  <a:pt x="18943" y="11892"/>
                </a:lnTo>
                <a:lnTo>
                  <a:pt x="19003" y="12011"/>
                </a:lnTo>
                <a:lnTo>
                  <a:pt x="19182" y="12071"/>
                </a:lnTo>
                <a:lnTo>
                  <a:pt x="19421" y="12131"/>
                </a:lnTo>
                <a:lnTo>
                  <a:pt x="19541" y="12071"/>
                </a:lnTo>
                <a:lnTo>
                  <a:pt x="19720" y="11952"/>
                </a:lnTo>
                <a:lnTo>
                  <a:pt x="20019" y="11593"/>
                </a:lnTo>
                <a:lnTo>
                  <a:pt x="20497" y="10816"/>
                </a:lnTo>
                <a:lnTo>
                  <a:pt x="20676" y="10517"/>
                </a:lnTo>
                <a:lnTo>
                  <a:pt x="20915" y="9980"/>
                </a:lnTo>
                <a:lnTo>
                  <a:pt x="20975" y="9681"/>
                </a:lnTo>
                <a:lnTo>
                  <a:pt x="21034" y="9442"/>
                </a:lnTo>
                <a:lnTo>
                  <a:pt x="21034" y="9382"/>
                </a:lnTo>
                <a:lnTo>
                  <a:pt x="20975" y="9322"/>
                </a:lnTo>
                <a:close/>
                <a:moveTo>
                  <a:pt x="23245" y="15238"/>
                </a:moveTo>
                <a:lnTo>
                  <a:pt x="22827" y="15298"/>
                </a:lnTo>
                <a:lnTo>
                  <a:pt x="22708" y="15358"/>
                </a:lnTo>
                <a:lnTo>
                  <a:pt x="22588" y="15477"/>
                </a:lnTo>
                <a:lnTo>
                  <a:pt x="22588" y="15656"/>
                </a:lnTo>
                <a:lnTo>
                  <a:pt x="22708" y="15836"/>
                </a:lnTo>
                <a:lnTo>
                  <a:pt x="22827" y="15955"/>
                </a:lnTo>
                <a:lnTo>
                  <a:pt x="23126" y="16075"/>
                </a:lnTo>
                <a:lnTo>
                  <a:pt x="23843" y="16254"/>
                </a:lnTo>
                <a:lnTo>
                  <a:pt x="24560" y="16373"/>
                </a:lnTo>
                <a:lnTo>
                  <a:pt x="25277" y="16373"/>
                </a:lnTo>
                <a:lnTo>
                  <a:pt x="25755" y="16254"/>
                </a:lnTo>
                <a:lnTo>
                  <a:pt x="25934" y="16134"/>
                </a:lnTo>
                <a:lnTo>
                  <a:pt x="26054" y="16075"/>
                </a:lnTo>
                <a:lnTo>
                  <a:pt x="26054" y="16015"/>
                </a:lnTo>
                <a:lnTo>
                  <a:pt x="26054" y="15895"/>
                </a:lnTo>
                <a:lnTo>
                  <a:pt x="25815" y="15776"/>
                </a:lnTo>
                <a:lnTo>
                  <a:pt x="25038" y="15537"/>
                </a:lnTo>
                <a:lnTo>
                  <a:pt x="24440" y="15417"/>
                </a:lnTo>
                <a:lnTo>
                  <a:pt x="23843" y="15298"/>
                </a:lnTo>
                <a:lnTo>
                  <a:pt x="23245" y="15238"/>
                </a:lnTo>
                <a:close/>
                <a:moveTo>
                  <a:pt x="16792" y="18166"/>
                </a:moveTo>
                <a:lnTo>
                  <a:pt x="16553" y="18226"/>
                </a:lnTo>
                <a:lnTo>
                  <a:pt x="16075" y="18465"/>
                </a:lnTo>
                <a:lnTo>
                  <a:pt x="15776" y="18644"/>
                </a:lnTo>
                <a:lnTo>
                  <a:pt x="15358" y="19122"/>
                </a:lnTo>
                <a:lnTo>
                  <a:pt x="14939" y="19779"/>
                </a:lnTo>
                <a:lnTo>
                  <a:pt x="14760" y="20138"/>
                </a:lnTo>
                <a:lnTo>
                  <a:pt x="14641" y="20496"/>
                </a:lnTo>
                <a:lnTo>
                  <a:pt x="14641" y="20795"/>
                </a:lnTo>
                <a:lnTo>
                  <a:pt x="14641" y="20915"/>
                </a:lnTo>
                <a:lnTo>
                  <a:pt x="14700" y="21034"/>
                </a:lnTo>
                <a:lnTo>
                  <a:pt x="14820" y="21094"/>
                </a:lnTo>
                <a:lnTo>
                  <a:pt x="14939" y="21094"/>
                </a:lnTo>
                <a:lnTo>
                  <a:pt x="15059" y="21034"/>
                </a:lnTo>
                <a:lnTo>
                  <a:pt x="15238" y="20915"/>
                </a:lnTo>
                <a:lnTo>
                  <a:pt x="15537" y="20616"/>
                </a:lnTo>
                <a:lnTo>
                  <a:pt x="15895" y="20138"/>
                </a:lnTo>
                <a:lnTo>
                  <a:pt x="16553" y="19122"/>
                </a:lnTo>
                <a:lnTo>
                  <a:pt x="16971" y="18405"/>
                </a:lnTo>
                <a:lnTo>
                  <a:pt x="17031" y="18226"/>
                </a:lnTo>
                <a:lnTo>
                  <a:pt x="17031" y="18166"/>
                </a:lnTo>
                <a:close/>
                <a:moveTo>
                  <a:pt x="23365" y="22110"/>
                </a:moveTo>
                <a:lnTo>
                  <a:pt x="23245" y="22229"/>
                </a:lnTo>
                <a:lnTo>
                  <a:pt x="23245" y="22409"/>
                </a:lnTo>
                <a:lnTo>
                  <a:pt x="23245" y="22707"/>
                </a:lnTo>
                <a:lnTo>
                  <a:pt x="23245" y="22946"/>
                </a:lnTo>
                <a:lnTo>
                  <a:pt x="23305" y="23185"/>
                </a:lnTo>
                <a:lnTo>
                  <a:pt x="23425" y="23305"/>
                </a:lnTo>
                <a:lnTo>
                  <a:pt x="23544" y="23484"/>
                </a:lnTo>
                <a:lnTo>
                  <a:pt x="23783" y="23604"/>
                </a:lnTo>
                <a:lnTo>
                  <a:pt x="24261" y="23843"/>
                </a:lnTo>
                <a:lnTo>
                  <a:pt x="24560" y="23962"/>
                </a:lnTo>
                <a:lnTo>
                  <a:pt x="25098" y="23962"/>
                </a:lnTo>
                <a:lnTo>
                  <a:pt x="25337" y="23843"/>
                </a:lnTo>
                <a:lnTo>
                  <a:pt x="25516" y="23664"/>
                </a:lnTo>
                <a:lnTo>
                  <a:pt x="25695" y="23544"/>
                </a:lnTo>
                <a:lnTo>
                  <a:pt x="25755" y="23425"/>
                </a:lnTo>
                <a:lnTo>
                  <a:pt x="25695" y="23305"/>
                </a:lnTo>
                <a:lnTo>
                  <a:pt x="25636" y="23185"/>
                </a:lnTo>
                <a:lnTo>
                  <a:pt x="25516" y="23066"/>
                </a:lnTo>
                <a:lnTo>
                  <a:pt x="25217" y="22827"/>
                </a:lnTo>
                <a:lnTo>
                  <a:pt x="24321" y="22528"/>
                </a:lnTo>
                <a:lnTo>
                  <a:pt x="23962" y="22409"/>
                </a:lnTo>
                <a:lnTo>
                  <a:pt x="23723" y="22289"/>
                </a:lnTo>
                <a:lnTo>
                  <a:pt x="23484" y="22110"/>
                </a:lnTo>
                <a:close/>
                <a:moveTo>
                  <a:pt x="9024" y="23783"/>
                </a:moveTo>
                <a:lnTo>
                  <a:pt x="8486" y="24142"/>
                </a:lnTo>
                <a:lnTo>
                  <a:pt x="8068" y="24440"/>
                </a:lnTo>
                <a:lnTo>
                  <a:pt x="7709" y="24799"/>
                </a:lnTo>
                <a:lnTo>
                  <a:pt x="7410" y="25157"/>
                </a:lnTo>
                <a:lnTo>
                  <a:pt x="7291" y="25337"/>
                </a:lnTo>
                <a:lnTo>
                  <a:pt x="7291" y="25516"/>
                </a:lnTo>
                <a:lnTo>
                  <a:pt x="7291" y="25635"/>
                </a:lnTo>
                <a:lnTo>
                  <a:pt x="7350" y="25755"/>
                </a:lnTo>
                <a:lnTo>
                  <a:pt x="7470" y="25874"/>
                </a:lnTo>
                <a:lnTo>
                  <a:pt x="7709" y="25934"/>
                </a:lnTo>
                <a:lnTo>
                  <a:pt x="7888" y="25934"/>
                </a:lnTo>
                <a:lnTo>
                  <a:pt x="8068" y="25874"/>
                </a:lnTo>
                <a:lnTo>
                  <a:pt x="8247" y="25815"/>
                </a:lnTo>
                <a:lnTo>
                  <a:pt x="8426" y="25635"/>
                </a:lnTo>
                <a:lnTo>
                  <a:pt x="8725" y="25277"/>
                </a:lnTo>
                <a:lnTo>
                  <a:pt x="8964" y="24859"/>
                </a:lnTo>
                <a:lnTo>
                  <a:pt x="9083" y="24440"/>
                </a:lnTo>
                <a:lnTo>
                  <a:pt x="9203" y="24082"/>
                </a:lnTo>
                <a:lnTo>
                  <a:pt x="9143" y="23843"/>
                </a:lnTo>
                <a:lnTo>
                  <a:pt x="9143" y="23783"/>
                </a:lnTo>
                <a:close/>
                <a:moveTo>
                  <a:pt x="17330" y="27129"/>
                </a:moveTo>
                <a:lnTo>
                  <a:pt x="17210" y="27189"/>
                </a:lnTo>
                <a:lnTo>
                  <a:pt x="16852" y="27368"/>
                </a:lnTo>
                <a:lnTo>
                  <a:pt x="16553" y="27607"/>
                </a:lnTo>
                <a:lnTo>
                  <a:pt x="16314" y="27966"/>
                </a:lnTo>
                <a:lnTo>
                  <a:pt x="16134" y="28324"/>
                </a:lnTo>
                <a:lnTo>
                  <a:pt x="16075" y="28623"/>
                </a:lnTo>
                <a:lnTo>
                  <a:pt x="16075" y="28743"/>
                </a:lnTo>
                <a:lnTo>
                  <a:pt x="16134" y="28802"/>
                </a:lnTo>
                <a:lnTo>
                  <a:pt x="16314" y="28862"/>
                </a:lnTo>
                <a:lnTo>
                  <a:pt x="16493" y="28862"/>
                </a:lnTo>
                <a:lnTo>
                  <a:pt x="16672" y="28802"/>
                </a:lnTo>
                <a:lnTo>
                  <a:pt x="16911" y="28623"/>
                </a:lnTo>
                <a:lnTo>
                  <a:pt x="17150" y="28384"/>
                </a:lnTo>
                <a:lnTo>
                  <a:pt x="17389" y="28145"/>
                </a:lnTo>
                <a:lnTo>
                  <a:pt x="17569" y="27846"/>
                </a:lnTo>
                <a:lnTo>
                  <a:pt x="17688" y="27607"/>
                </a:lnTo>
                <a:lnTo>
                  <a:pt x="17688" y="27428"/>
                </a:lnTo>
                <a:lnTo>
                  <a:pt x="17688" y="27368"/>
                </a:lnTo>
                <a:lnTo>
                  <a:pt x="17628" y="27249"/>
                </a:lnTo>
                <a:lnTo>
                  <a:pt x="17509" y="27189"/>
                </a:lnTo>
                <a:lnTo>
                  <a:pt x="17330" y="27129"/>
                </a:lnTo>
                <a:close/>
                <a:moveTo>
                  <a:pt x="27548" y="27548"/>
                </a:moveTo>
                <a:lnTo>
                  <a:pt x="27368" y="27607"/>
                </a:lnTo>
                <a:lnTo>
                  <a:pt x="27249" y="27727"/>
                </a:lnTo>
                <a:lnTo>
                  <a:pt x="27189" y="27906"/>
                </a:lnTo>
                <a:lnTo>
                  <a:pt x="27189" y="28026"/>
                </a:lnTo>
                <a:lnTo>
                  <a:pt x="27189" y="28205"/>
                </a:lnTo>
                <a:lnTo>
                  <a:pt x="27309" y="28563"/>
                </a:lnTo>
                <a:lnTo>
                  <a:pt x="27607" y="28922"/>
                </a:lnTo>
                <a:lnTo>
                  <a:pt x="27787" y="29041"/>
                </a:lnTo>
                <a:lnTo>
                  <a:pt x="28026" y="29161"/>
                </a:lnTo>
                <a:lnTo>
                  <a:pt x="28205" y="29221"/>
                </a:lnTo>
                <a:lnTo>
                  <a:pt x="28444" y="29281"/>
                </a:lnTo>
                <a:lnTo>
                  <a:pt x="28683" y="29221"/>
                </a:lnTo>
                <a:lnTo>
                  <a:pt x="28922" y="29161"/>
                </a:lnTo>
                <a:lnTo>
                  <a:pt x="29101" y="29041"/>
                </a:lnTo>
                <a:lnTo>
                  <a:pt x="29221" y="28922"/>
                </a:lnTo>
                <a:lnTo>
                  <a:pt x="29281" y="28802"/>
                </a:lnTo>
                <a:lnTo>
                  <a:pt x="29281" y="28683"/>
                </a:lnTo>
                <a:lnTo>
                  <a:pt x="29161" y="28384"/>
                </a:lnTo>
                <a:lnTo>
                  <a:pt x="28982" y="28145"/>
                </a:lnTo>
                <a:lnTo>
                  <a:pt x="28803" y="28145"/>
                </a:lnTo>
                <a:lnTo>
                  <a:pt x="28325" y="27906"/>
                </a:lnTo>
                <a:lnTo>
                  <a:pt x="27847" y="27667"/>
                </a:lnTo>
                <a:lnTo>
                  <a:pt x="27727" y="27548"/>
                </a:lnTo>
                <a:close/>
                <a:moveTo>
                  <a:pt x="23058" y="974"/>
                </a:moveTo>
                <a:lnTo>
                  <a:pt x="23126" y="1196"/>
                </a:lnTo>
                <a:lnTo>
                  <a:pt x="23544" y="2211"/>
                </a:lnTo>
                <a:lnTo>
                  <a:pt x="24082" y="3347"/>
                </a:lnTo>
                <a:lnTo>
                  <a:pt x="25217" y="5558"/>
                </a:lnTo>
                <a:lnTo>
                  <a:pt x="25875" y="6932"/>
                </a:lnTo>
                <a:lnTo>
                  <a:pt x="27368" y="10697"/>
                </a:lnTo>
                <a:lnTo>
                  <a:pt x="28803" y="14521"/>
                </a:lnTo>
                <a:lnTo>
                  <a:pt x="30177" y="18345"/>
                </a:lnTo>
                <a:lnTo>
                  <a:pt x="30834" y="20257"/>
                </a:lnTo>
                <a:lnTo>
                  <a:pt x="31372" y="22229"/>
                </a:lnTo>
                <a:lnTo>
                  <a:pt x="31850" y="24440"/>
                </a:lnTo>
                <a:lnTo>
                  <a:pt x="32268" y="26651"/>
                </a:lnTo>
                <a:lnTo>
                  <a:pt x="32567" y="28504"/>
                </a:lnTo>
                <a:lnTo>
                  <a:pt x="32627" y="29101"/>
                </a:lnTo>
                <a:lnTo>
                  <a:pt x="32627" y="29340"/>
                </a:lnTo>
                <a:lnTo>
                  <a:pt x="32627" y="29460"/>
                </a:lnTo>
                <a:lnTo>
                  <a:pt x="32507" y="29639"/>
                </a:lnTo>
                <a:lnTo>
                  <a:pt x="32388" y="29759"/>
                </a:lnTo>
                <a:lnTo>
                  <a:pt x="31970" y="30117"/>
                </a:lnTo>
                <a:lnTo>
                  <a:pt x="31312" y="30535"/>
                </a:lnTo>
                <a:lnTo>
                  <a:pt x="30655" y="30954"/>
                </a:lnTo>
                <a:lnTo>
                  <a:pt x="29878" y="31252"/>
                </a:lnTo>
                <a:lnTo>
                  <a:pt x="29101" y="31432"/>
                </a:lnTo>
                <a:lnTo>
                  <a:pt x="28265" y="31611"/>
                </a:lnTo>
                <a:lnTo>
                  <a:pt x="27428" y="31730"/>
                </a:lnTo>
                <a:lnTo>
                  <a:pt x="26532" y="31790"/>
                </a:lnTo>
                <a:lnTo>
                  <a:pt x="25695" y="31850"/>
                </a:lnTo>
                <a:lnTo>
                  <a:pt x="23903" y="31790"/>
                </a:lnTo>
                <a:lnTo>
                  <a:pt x="22170" y="31611"/>
                </a:lnTo>
                <a:lnTo>
                  <a:pt x="19003" y="31252"/>
                </a:lnTo>
                <a:lnTo>
                  <a:pt x="16971" y="30954"/>
                </a:lnTo>
                <a:lnTo>
                  <a:pt x="14999" y="30655"/>
                </a:lnTo>
                <a:lnTo>
                  <a:pt x="13027" y="30237"/>
                </a:lnTo>
                <a:lnTo>
                  <a:pt x="11055" y="29759"/>
                </a:lnTo>
                <a:lnTo>
                  <a:pt x="10099" y="29460"/>
                </a:lnTo>
                <a:lnTo>
                  <a:pt x="9143" y="29161"/>
                </a:lnTo>
                <a:lnTo>
                  <a:pt x="7291" y="28384"/>
                </a:lnTo>
                <a:lnTo>
                  <a:pt x="6335" y="28026"/>
                </a:lnTo>
                <a:lnTo>
                  <a:pt x="5438" y="27727"/>
                </a:lnTo>
                <a:lnTo>
                  <a:pt x="4482" y="27428"/>
                </a:lnTo>
                <a:lnTo>
                  <a:pt x="3526" y="27249"/>
                </a:lnTo>
                <a:lnTo>
                  <a:pt x="8605" y="20616"/>
                </a:lnTo>
                <a:lnTo>
                  <a:pt x="13685" y="13983"/>
                </a:lnTo>
                <a:lnTo>
                  <a:pt x="15597" y="11473"/>
                </a:lnTo>
                <a:lnTo>
                  <a:pt x="18883" y="7171"/>
                </a:lnTo>
                <a:lnTo>
                  <a:pt x="20556" y="4900"/>
                </a:lnTo>
                <a:lnTo>
                  <a:pt x="21931" y="2928"/>
                </a:lnTo>
                <a:lnTo>
                  <a:pt x="22409" y="2152"/>
                </a:lnTo>
                <a:lnTo>
                  <a:pt x="22827" y="1494"/>
                </a:lnTo>
                <a:lnTo>
                  <a:pt x="23006" y="1076"/>
                </a:lnTo>
                <a:lnTo>
                  <a:pt x="23058" y="974"/>
                </a:lnTo>
                <a:close/>
                <a:moveTo>
                  <a:pt x="3168" y="27727"/>
                </a:moveTo>
                <a:lnTo>
                  <a:pt x="3825" y="28324"/>
                </a:lnTo>
                <a:lnTo>
                  <a:pt x="4602" y="28802"/>
                </a:lnTo>
                <a:lnTo>
                  <a:pt x="5438" y="29161"/>
                </a:lnTo>
                <a:lnTo>
                  <a:pt x="6335" y="29520"/>
                </a:lnTo>
                <a:lnTo>
                  <a:pt x="7291" y="29878"/>
                </a:lnTo>
                <a:lnTo>
                  <a:pt x="8187" y="30117"/>
                </a:lnTo>
                <a:lnTo>
                  <a:pt x="9920" y="30595"/>
                </a:lnTo>
                <a:lnTo>
                  <a:pt x="12071" y="31193"/>
                </a:lnTo>
                <a:lnTo>
                  <a:pt x="14222" y="31671"/>
                </a:lnTo>
                <a:lnTo>
                  <a:pt x="16373" y="32029"/>
                </a:lnTo>
                <a:lnTo>
                  <a:pt x="18584" y="32328"/>
                </a:lnTo>
                <a:lnTo>
                  <a:pt x="20377" y="32567"/>
                </a:lnTo>
                <a:lnTo>
                  <a:pt x="22230" y="32746"/>
                </a:lnTo>
                <a:lnTo>
                  <a:pt x="24082" y="32806"/>
                </a:lnTo>
                <a:lnTo>
                  <a:pt x="25934" y="32806"/>
                </a:lnTo>
                <a:lnTo>
                  <a:pt x="26831" y="32746"/>
                </a:lnTo>
                <a:lnTo>
                  <a:pt x="27787" y="32627"/>
                </a:lnTo>
                <a:lnTo>
                  <a:pt x="28683" y="32507"/>
                </a:lnTo>
                <a:lnTo>
                  <a:pt x="29579" y="32268"/>
                </a:lnTo>
                <a:lnTo>
                  <a:pt x="30416" y="32029"/>
                </a:lnTo>
                <a:lnTo>
                  <a:pt x="31253" y="31671"/>
                </a:lnTo>
                <a:lnTo>
                  <a:pt x="32089" y="31312"/>
                </a:lnTo>
                <a:lnTo>
                  <a:pt x="32866" y="30834"/>
                </a:lnTo>
                <a:lnTo>
                  <a:pt x="33045" y="32029"/>
                </a:lnTo>
                <a:lnTo>
                  <a:pt x="33165" y="32388"/>
                </a:lnTo>
                <a:lnTo>
                  <a:pt x="33165" y="32567"/>
                </a:lnTo>
                <a:lnTo>
                  <a:pt x="33105" y="32627"/>
                </a:lnTo>
                <a:lnTo>
                  <a:pt x="32985" y="32746"/>
                </a:lnTo>
                <a:lnTo>
                  <a:pt x="32866" y="32806"/>
                </a:lnTo>
                <a:lnTo>
                  <a:pt x="32448" y="32806"/>
                </a:lnTo>
                <a:lnTo>
                  <a:pt x="32209" y="32985"/>
                </a:lnTo>
                <a:lnTo>
                  <a:pt x="31850" y="33105"/>
                </a:lnTo>
                <a:lnTo>
                  <a:pt x="31133" y="33284"/>
                </a:lnTo>
                <a:lnTo>
                  <a:pt x="29759" y="33583"/>
                </a:lnTo>
                <a:lnTo>
                  <a:pt x="28026" y="33762"/>
                </a:lnTo>
                <a:lnTo>
                  <a:pt x="26233" y="33882"/>
                </a:lnTo>
                <a:lnTo>
                  <a:pt x="24500" y="33882"/>
                </a:lnTo>
                <a:lnTo>
                  <a:pt x="22708" y="33762"/>
                </a:lnTo>
                <a:lnTo>
                  <a:pt x="20915" y="33643"/>
                </a:lnTo>
                <a:lnTo>
                  <a:pt x="19182" y="33463"/>
                </a:lnTo>
                <a:lnTo>
                  <a:pt x="15716" y="33045"/>
                </a:lnTo>
                <a:lnTo>
                  <a:pt x="13924" y="32746"/>
                </a:lnTo>
                <a:lnTo>
                  <a:pt x="12191" y="32388"/>
                </a:lnTo>
                <a:lnTo>
                  <a:pt x="10517" y="31969"/>
                </a:lnTo>
                <a:lnTo>
                  <a:pt x="8844" y="31432"/>
                </a:lnTo>
                <a:lnTo>
                  <a:pt x="7231" y="30834"/>
                </a:lnTo>
                <a:lnTo>
                  <a:pt x="5618" y="30237"/>
                </a:lnTo>
                <a:lnTo>
                  <a:pt x="2331" y="28802"/>
                </a:lnTo>
                <a:lnTo>
                  <a:pt x="3168" y="27727"/>
                </a:lnTo>
                <a:close/>
                <a:moveTo>
                  <a:pt x="22887" y="0"/>
                </a:moveTo>
                <a:lnTo>
                  <a:pt x="22887" y="60"/>
                </a:lnTo>
                <a:lnTo>
                  <a:pt x="22827" y="180"/>
                </a:lnTo>
                <a:lnTo>
                  <a:pt x="22887" y="419"/>
                </a:lnTo>
                <a:lnTo>
                  <a:pt x="23030" y="885"/>
                </a:lnTo>
                <a:lnTo>
                  <a:pt x="23006" y="837"/>
                </a:lnTo>
                <a:lnTo>
                  <a:pt x="22827" y="1016"/>
                </a:lnTo>
                <a:lnTo>
                  <a:pt x="22349" y="1554"/>
                </a:lnTo>
                <a:lnTo>
                  <a:pt x="20676" y="3646"/>
                </a:lnTo>
                <a:lnTo>
                  <a:pt x="15597" y="10039"/>
                </a:lnTo>
                <a:lnTo>
                  <a:pt x="10278" y="16851"/>
                </a:lnTo>
                <a:lnTo>
                  <a:pt x="7291" y="20676"/>
                </a:lnTo>
                <a:lnTo>
                  <a:pt x="3526" y="25635"/>
                </a:lnTo>
                <a:lnTo>
                  <a:pt x="2690" y="26711"/>
                </a:lnTo>
                <a:lnTo>
                  <a:pt x="1435" y="28145"/>
                </a:lnTo>
                <a:lnTo>
                  <a:pt x="837" y="28922"/>
                </a:lnTo>
                <a:lnTo>
                  <a:pt x="359" y="29639"/>
                </a:lnTo>
                <a:lnTo>
                  <a:pt x="180" y="29998"/>
                </a:lnTo>
                <a:lnTo>
                  <a:pt x="60" y="30296"/>
                </a:lnTo>
                <a:lnTo>
                  <a:pt x="1" y="30595"/>
                </a:lnTo>
                <a:lnTo>
                  <a:pt x="1" y="30834"/>
                </a:lnTo>
                <a:lnTo>
                  <a:pt x="60" y="31013"/>
                </a:lnTo>
                <a:lnTo>
                  <a:pt x="180" y="31252"/>
                </a:lnTo>
                <a:lnTo>
                  <a:pt x="538" y="31671"/>
                </a:lnTo>
                <a:lnTo>
                  <a:pt x="1016" y="32089"/>
                </a:lnTo>
                <a:lnTo>
                  <a:pt x="1554" y="32507"/>
                </a:lnTo>
                <a:lnTo>
                  <a:pt x="2749" y="33284"/>
                </a:lnTo>
                <a:lnTo>
                  <a:pt x="3646" y="33822"/>
                </a:lnTo>
                <a:lnTo>
                  <a:pt x="4721" y="34479"/>
                </a:lnTo>
                <a:lnTo>
                  <a:pt x="5797" y="35077"/>
                </a:lnTo>
                <a:lnTo>
                  <a:pt x="6932" y="35615"/>
                </a:lnTo>
                <a:lnTo>
                  <a:pt x="8127" y="36093"/>
                </a:lnTo>
                <a:lnTo>
                  <a:pt x="9322" y="36511"/>
                </a:lnTo>
                <a:lnTo>
                  <a:pt x="10517" y="36869"/>
                </a:lnTo>
                <a:lnTo>
                  <a:pt x="11713" y="37168"/>
                </a:lnTo>
                <a:lnTo>
                  <a:pt x="12908" y="37467"/>
                </a:lnTo>
                <a:lnTo>
                  <a:pt x="14163" y="37706"/>
                </a:lnTo>
                <a:lnTo>
                  <a:pt x="15358" y="37885"/>
                </a:lnTo>
                <a:lnTo>
                  <a:pt x="16613" y="38005"/>
                </a:lnTo>
                <a:lnTo>
                  <a:pt x="17867" y="38124"/>
                </a:lnTo>
                <a:lnTo>
                  <a:pt x="20377" y="38244"/>
                </a:lnTo>
                <a:lnTo>
                  <a:pt x="22887" y="38184"/>
                </a:lnTo>
                <a:lnTo>
                  <a:pt x="25397" y="38124"/>
                </a:lnTo>
                <a:lnTo>
                  <a:pt x="27906" y="37945"/>
                </a:lnTo>
                <a:lnTo>
                  <a:pt x="30296" y="37945"/>
                </a:lnTo>
                <a:lnTo>
                  <a:pt x="30954" y="37885"/>
                </a:lnTo>
                <a:lnTo>
                  <a:pt x="31551" y="37826"/>
                </a:lnTo>
                <a:lnTo>
                  <a:pt x="32089" y="37706"/>
                </a:lnTo>
                <a:lnTo>
                  <a:pt x="32627" y="37586"/>
                </a:lnTo>
                <a:lnTo>
                  <a:pt x="32926" y="37467"/>
                </a:lnTo>
                <a:lnTo>
                  <a:pt x="33224" y="37288"/>
                </a:lnTo>
                <a:lnTo>
                  <a:pt x="33344" y="37228"/>
                </a:lnTo>
                <a:lnTo>
                  <a:pt x="33344" y="37049"/>
                </a:lnTo>
                <a:lnTo>
                  <a:pt x="33344" y="36929"/>
                </a:lnTo>
                <a:lnTo>
                  <a:pt x="33224" y="36690"/>
                </a:lnTo>
                <a:lnTo>
                  <a:pt x="33105" y="36571"/>
                </a:lnTo>
                <a:lnTo>
                  <a:pt x="32866" y="36511"/>
                </a:lnTo>
                <a:lnTo>
                  <a:pt x="32567" y="36451"/>
                </a:lnTo>
                <a:lnTo>
                  <a:pt x="32209" y="36511"/>
                </a:lnTo>
                <a:lnTo>
                  <a:pt x="31073" y="36630"/>
                </a:lnTo>
                <a:lnTo>
                  <a:pt x="28564" y="36869"/>
                </a:lnTo>
                <a:lnTo>
                  <a:pt x="25994" y="37049"/>
                </a:lnTo>
                <a:lnTo>
                  <a:pt x="23484" y="37168"/>
                </a:lnTo>
                <a:lnTo>
                  <a:pt x="20915" y="37168"/>
                </a:lnTo>
                <a:lnTo>
                  <a:pt x="19481" y="37108"/>
                </a:lnTo>
                <a:lnTo>
                  <a:pt x="18106" y="37049"/>
                </a:lnTo>
                <a:lnTo>
                  <a:pt x="16672" y="36929"/>
                </a:lnTo>
                <a:lnTo>
                  <a:pt x="15238" y="36750"/>
                </a:lnTo>
                <a:lnTo>
                  <a:pt x="13864" y="36571"/>
                </a:lnTo>
                <a:lnTo>
                  <a:pt x="12489" y="36272"/>
                </a:lnTo>
                <a:lnTo>
                  <a:pt x="11115" y="35913"/>
                </a:lnTo>
                <a:lnTo>
                  <a:pt x="9741" y="35555"/>
                </a:lnTo>
                <a:lnTo>
                  <a:pt x="8486" y="35077"/>
                </a:lnTo>
                <a:lnTo>
                  <a:pt x="7291" y="34599"/>
                </a:lnTo>
                <a:lnTo>
                  <a:pt x="6096" y="34061"/>
                </a:lnTo>
                <a:lnTo>
                  <a:pt x="4900" y="33404"/>
                </a:lnTo>
                <a:lnTo>
                  <a:pt x="3646" y="32567"/>
                </a:lnTo>
                <a:lnTo>
                  <a:pt x="2451" y="31730"/>
                </a:lnTo>
                <a:lnTo>
                  <a:pt x="1913" y="31312"/>
                </a:lnTo>
                <a:lnTo>
                  <a:pt x="1674" y="31133"/>
                </a:lnTo>
                <a:lnTo>
                  <a:pt x="1494" y="30954"/>
                </a:lnTo>
                <a:lnTo>
                  <a:pt x="1255" y="30476"/>
                </a:lnTo>
                <a:lnTo>
                  <a:pt x="1255" y="30296"/>
                </a:lnTo>
                <a:lnTo>
                  <a:pt x="1315" y="30177"/>
                </a:lnTo>
                <a:lnTo>
                  <a:pt x="1554" y="29818"/>
                </a:lnTo>
                <a:lnTo>
                  <a:pt x="1972" y="29281"/>
                </a:lnTo>
                <a:lnTo>
                  <a:pt x="2749" y="29878"/>
                </a:lnTo>
                <a:lnTo>
                  <a:pt x="3586" y="30416"/>
                </a:lnTo>
                <a:lnTo>
                  <a:pt x="4422" y="30954"/>
                </a:lnTo>
                <a:lnTo>
                  <a:pt x="5259" y="31372"/>
                </a:lnTo>
                <a:lnTo>
                  <a:pt x="6155" y="31790"/>
                </a:lnTo>
                <a:lnTo>
                  <a:pt x="7052" y="32149"/>
                </a:lnTo>
                <a:lnTo>
                  <a:pt x="8008" y="32448"/>
                </a:lnTo>
                <a:lnTo>
                  <a:pt x="8904" y="32746"/>
                </a:lnTo>
                <a:lnTo>
                  <a:pt x="10816" y="33224"/>
                </a:lnTo>
                <a:lnTo>
                  <a:pt x="12788" y="33643"/>
                </a:lnTo>
                <a:lnTo>
                  <a:pt x="14700" y="33941"/>
                </a:lnTo>
                <a:lnTo>
                  <a:pt x="16672" y="34121"/>
                </a:lnTo>
                <a:lnTo>
                  <a:pt x="20676" y="34599"/>
                </a:lnTo>
                <a:lnTo>
                  <a:pt x="22887" y="34838"/>
                </a:lnTo>
                <a:lnTo>
                  <a:pt x="25098" y="34957"/>
                </a:lnTo>
                <a:lnTo>
                  <a:pt x="27249" y="34957"/>
                </a:lnTo>
                <a:lnTo>
                  <a:pt x="28325" y="34838"/>
                </a:lnTo>
                <a:lnTo>
                  <a:pt x="29400" y="34718"/>
                </a:lnTo>
                <a:lnTo>
                  <a:pt x="30416" y="34479"/>
                </a:lnTo>
                <a:lnTo>
                  <a:pt x="31372" y="34240"/>
                </a:lnTo>
                <a:lnTo>
                  <a:pt x="32328" y="33882"/>
                </a:lnTo>
                <a:lnTo>
                  <a:pt x="33224" y="33404"/>
                </a:lnTo>
                <a:lnTo>
                  <a:pt x="33284" y="34300"/>
                </a:lnTo>
                <a:lnTo>
                  <a:pt x="33344" y="35435"/>
                </a:lnTo>
                <a:lnTo>
                  <a:pt x="33404" y="36033"/>
                </a:lnTo>
                <a:lnTo>
                  <a:pt x="33523" y="36571"/>
                </a:lnTo>
                <a:lnTo>
                  <a:pt x="33643" y="37049"/>
                </a:lnTo>
                <a:lnTo>
                  <a:pt x="33762" y="37347"/>
                </a:lnTo>
                <a:lnTo>
                  <a:pt x="34061" y="37586"/>
                </a:lnTo>
                <a:lnTo>
                  <a:pt x="34240" y="37646"/>
                </a:lnTo>
                <a:lnTo>
                  <a:pt x="34420" y="37706"/>
                </a:lnTo>
                <a:lnTo>
                  <a:pt x="34599" y="37706"/>
                </a:lnTo>
                <a:lnTo>
                  <a:pt x="34718" y="37646"/>
                </a:lnTo>
                <a:lnTo>
                  <a:pt x="34778" y="37467"/>
                </a:lnTo>
                <a:lnTo>
                  <a:pt x="34778" y="37228"/>
                </a:lnTo>
                <a:lnTo>
                  <a:pt x="34001" y="31730"/>
                </a:lnTo>
                <a:lnTo>
                  <a:pt x="33822" y="30535"/>
                </a:lnTo>
                <a:lnTo>
                  <a:pt x="33762" y="30296"/>
                </a:lnTo>
                <a:lnTo>
                  <a:pt x="33822" y="30117"/>
                </a:lnTo>
                <a:lnTo>
                  <a:pt x="33882" y="29998"/>
                </a:lnTo>
                <a:lnTo>
                  <a:pt x="34121" y="29878"/>
                </a:lnTo>
                <a:lnTo>
                  <a:pt x="34181" y="29579"/>
                </a:lnTo>
                <a:lnTo>
                  <a:pt x="34181" y="29101"/>
                </a:lnTo>
                <a:lnTo>
                  <a:pt x="34121" y="28922"/>
                </a:lnTo>
                <a:lnTo>
                  <a:pt x="34061" y="28802"/>
                </a:lnTo>
                <a:lnTo>
                  <a:pt x="34001" y="28743"/>
                </a:lnTo>
                <a:lnTo>
                  <a:pt x="33882" y="28743"/>
                </a:lnTo>
                <a:lnTo>
                  <a:pt x="33643" y="28922"/>
                </a:lnTo>
                <a:lnTo>
                  <a:pt x="33284" y="26831"/>
                </a:lnTo>
                <a:lnTo>
                  <a:pt x="32866" y="24799"/>
                </a:lnTo>
                <a:lnTo>
                  <a:pt x="32448" y="22767"/>
                </a:lnTo>
                <a:lnTo>
                  <a:pt x="31910" y="20795"/>
                </a:lnTo>
                <a:lnTo>
                  <a:pt x="31312" y="18823"/>
                </a:lnTo>
                <a:lnTo>
                  <a:pt x="30715" y="16851"/>
                </a:lnTo>
                <a:lnTo>
                  <a:pt x="29998" y="14880"/>
                </a:lnTo>
                <a:lnTo>
                  <a:pt x="29281" y="12908"/>
                </a:lnTo>
                <a:lnTo>
                  <a:pt x="27787" y="9143"/>
                </a:lnTo>
                <a:lnTo>
                  <a:pt x="26353" y="5378"/>
                </a:lnTo>
                <a:lnTo>
                  <a:pt x="25755" y="4243"/>
                </a:lnTo>
                <a:lnTo>
                  <a:pt x="24739" y="2331"/>
                </a:lnTo>
                <a:lnTo>
                  <a:pt x="24142" y="1375"/>
                </a:lnTo>
                <a:lnTo>
                  <a:pt x="23604" y="538"/>
                </a:lnTo>
                <a:lnTo>
                  <a:pt x="23365" y="299"/>
                </a:lnTo>
                <a:lnTo>
                  <a:pt x="23126" y="60"/>
                </a:lnTo>
                <a:lnTo>
                  <a:pt x="23006" y="0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Google Shape;65;p3"/>
          <p:cNvSpPr/>
          <p:nvPr/>
        </p:nvSpPr>
        <p:spPr>
          <a:xfrm rot="-2801891">
            <a:off x="8349992" y="393255"/>
            <a:ext cx="742845" cy="1166149"/>
          </a:xfrm>
          <a:custGeom>
            <a:avLst/>
            <a:gdLst/>
            <a:ahLst/>
            <a:cxnLst/>
            <a:rect l="l" t="t" r="r" b="b"/>
            <a:pathLst>
              <a:path w="27369" h="42965" extrusionOk="0">
                <a:moveTo>
                  <a:pt x="7709" y="23066"/>
                </a:moveTo>
                <a:lnTo>
                  <a:pt x="7530" y="23125"/>
                </a:lnTo>
                <a:lnTo>
                  <a:pt x="7350" y="23185"/>
                </a:lnTo>
                <a:lnTo>
                  <a:pt x="7291" y="23305"/>
                </a:lnTo>
                <a:lnTo>
                  <a:pt x="7231" y="23424"/>
                </a:lnTo>
                <a:lnTo>
                  <a:pt x="7231" y="23544"/>
                </a:lnTo>
                <a:lnTo>
                  <a:pt x="7231" y="23723"/>
                </a:lnTo>
                <a:lnTo>
                  <a:pt x="7350" y="24022"/>
                </a:lnTo>
                <a:lnTo>
                  <a:pt x="7589" y="24201"/>
                </a:lnTo>
                <a:lnTo>
                  <a:pt x="7709" y="24320"/>
                </a:lnTo>
                <a:lnTo>
                  <a:pt x="7948" y="24320"/>
                </a:lnTo>
                <a:lnTo>
                  <a:pt x="8067" y="24261"/>
                </a:lnTo>
                <a:lnTo>
                  <a:pt x="8187" y="24141"/>
                </a:lnTo>
                <a:lnTo>
                  <a:pt x="8306" y="23962"/>
                </a:lnTo>
                <a:lnTo>
                  <a:pt x="8366" y="23783"/>
                </a:lnTo>
                <a:lnTo>
                  <a:pt x="8366" y="23603"/>
                </a:lnTo>
                <a:lnTo>
                  <a:pt x="8306" y="23484"/>
                </a:lnTo>
                <a:lnTo>
                  <a:pt x="8247" y="23305"/>
                </a:lnTo>
                <a:lnTo>
                  <a:pt x="8187" y="23185"/>
                </a:lnTo>
                <a:lnTo>
                  <a:pt x="8067" y="23125"/>
                </a:lnTo>
                <a:lnTo>
                  <a:pt x="7888" y="23066"/>
                </a:lnTo>
                <a:close/>
                <a:moveTo>
                  <a:pt x="6633" y="25934"/>
                </a:moveTo>
                <a:lnTo>
                  <a:pt x="6514" y="25994"/>
                </a:lnTo>
                <a:lnTo>
                  <a:pt x="6335" y="26053"/>
                </a:lnTo>
                <a:lnTo>
                  <a:pt x="6215" y="26173"/>
                </a:lnTo>
                <a:lnTo>
                  <a:pt x="5976" y="26531"/>
                </a:lnTo>
                <a:lnTo>
                  <a:pt x="5856" y="26830"/>
                </a:lnTo>
                <a:lnTo>
                  <a:pt x="5856" y="27009"/>
                </a:lnTo>
                <a:lnTo>
                  <a:pt x="5916" y="27129"/>
                </a:lnTo>
                <a:lnTo>
                  <a:pt x="5976" y="27248"/>
                </a:lnTo>
                <a:lnTo>
                  <a:pt x="6096" y="27308"/>
                </a:lnTo>
                <a:lnTo>
                  <a:pt x="6215" y="27308"/>
                </a:lnTo>
                <a:lnTo>
                  <a:pt x="6454" y="27248"/>
                </a:lnTo>
                <a:lnTo>
                  <a:pt x="6813" y="27129"/>
                </a:lnTo>
                <a:lnTo>
                  <a:pt x="6932" y="27069"/>
                </a:lnTo>
                <a:lnTo>
                  <a:pt x="7052" y="26950"/>
                </a:lnTo>
                <a:lnTo>
                  <a:pt x="7111" y="26830"/>
                </a:lnTo>
                <a:lnTo>
                  <a:pt x="7171" y="26651"/>
                </a:lnTo>
                <a:lnTo>
                  <a:pt x="7171" y="26531"/>
                </a:lnTo>
                <a:lnTo>
                  <a:pt x="7111" y="26352"/>
                </a:lnTo>
                <a:lnTo>
                  <a:pt x="6932" y="26113"/>
                </a:lnTo>
                <a:lnTo>
                  <a:pt x="6813" y="25994"/>
                </a:lnTo>
                <a:lnTo>
                  <a:pt x="6633" y="25934"/>
                </a:lnTo>
                <a:close/>
                <a:moveTo>
                  <a:pt x="8545" y="28981"/>
                </a:moveTo>
                <a:lnTo>
                  <a:pt x="8366" y="29041"/>
                </a:lnTo>
                <a:lnTo>
                  <a:pt x="8247" y="29161"/>
                </a:lnTo>
                <a:lnTo>
                  <a:pt x="8127" y="29340"/>
                </a:lnTo>
                <a:lnTo>
                  <a:pt x="8127" y="29459"/>
                </a:lnTo>
                <a:lnTo>
                  <a:pt x="8127" y="29639"/>
                </a:lnTo>
                <a:lnTo>
                  <a:pt x="8306" y="29818"/>
                </a:lnTo>
                <a:lnTo>
                  <a:pt x="8486" y="29937"/>
                </a:lnTo>
                <a:lnTo>
                  <a:pt x="8665" y="29937"/>
                </a:lnTo>
                <a:lnTo>
                  <a:pt x="8844" y="29878"/>
                </a:lnTo>
                <a:lnTo>
                  <a:pt x="8964" y="29818"/>
                </a:lnTo>
                <a:lnTo>
                  <a:pt x="9083" y="29639"/>
                </a:lnTo>
                <a:lnTo>
                  <a:pt x="9083" y="29459"/>
                </a:lnTo>
                <a:lnTo>
                  <a:pt x="9024" y="29220"/>
                </a:lnTo>
                <a:lnTo>
                  <a:pt x="8844" y="29041"/>
                </a:lnTo>
                <a:lnTo>
                  <a:pt x="8725" y="28981"/>
                </a:lnTo>
                <a:close/>
                <a:moveTo>
                  <a:pt x="5976" y="29280"/>
                </a:moveTo>
                <a:lnTo>
                  <a:pt x="5797" y="29400"/>
                </a:lnTo>
                <a:lnTo>
                  <a:pt x="5617" y="29579"/>
                </a:lnTo>
                <a:lnTo>
                  <a:pt x="5558" y="29758"/>
                </a:lnTo>
                <a:lnTo>
                  <a:pt x="5558" y="29997"/>
                </a:lnTo>
                <a:lnTo>
                  <a:pt x="5617" y="30117"/>
                </a:lnTo>
                <a:lnTo>
                  <a:pt x="5677" y="30176"/>
                </a:lnTo>
                <a:lnTo>
                  <a:pt x="5797" y="30236"/>
                </a:lnTo>
                <a:lnTo>
                  <a:pt x="6096" y="30236"/>
                </a:lnTo>
                <a:lnTo>
                  <a:pt x="6215" y="30176"/>
                </a:lnTo>
                <a:lnTo>
                  <a:pt x="6394" y="29997"/>
                </a:lnTo>
                <a:lnTo>
                  <a:pt x="6394" y="29818"/>
                </a:lnTo>
                <a:lnTo>
                  <a:pt x="6335" y="29519"/>
                </a:lnTo>
                <a:lnTo>
                  <a:pt x="6275" y="29400"/>
                </a:lnTo>
                <a:lnTo>
                  <a:pt x="6155" y="29340"/>
                </a:lnTo>
                <a:lnTo>
                  <a:pt x="6096" y="29280"/>
                </a:lnTo>
                <a:close/>
                <a:moveTo>
                  <a:pt x="2869" y="29818"/>
                </a:moveTo>
                <a:lnTo>
                  <a:pt x="2749" y="29878"/>
                </a:lnTo>
                <a:lnTo>
                  <a:pt x="2570" y="30057"/>
                </a:lnTo>
                <a:lnTo>
                  <a:pt x="2510" y="30296"/>
                </a:lnTo>
                <a:lnTo>
                  <a:pt x="2510" y="30595"/>
                </a:lnTo>
                <a:lnTo>
                  <a:pt x="2570" y="30834"/>
                </a:lnTo>
                <a:lnTo>
                  <a:pt x="2630" y="30893"/>
                </a:lnTo>
                <a:lnTo>
                  <a:pt x="2749" y="30953"/>
                </a:lnTo>
                <a:lnTo>
                  <a:pt x="2869" y="31013"/>
                </a:lnTo>
                <a:lnTo>
                  <a:pt x="2988" y="31013"/>
                </a:lnTo>
                <a:lnTo>
                  <a:pt x="3227" y="30953"/>
                </a:lnTo>
                <a:lnTo>
                  <a:pt x="3407" y="30834"/>
                </a:lnTo>
                <a:lnTo>
                  <a:pt x="3526" y="30714"/>
                </a:lnTo>
                <a:lnTo>
                  <a:pt x="3646" y="30535"/>
                </a:lnTo>
                <a:lnTo>
                  <a:pt x="3705" y="30356"/>
                </a:lnTo>
                <a:lnTo>
                  <a:pt x="3646" y="30176"/>
                </a:lnTo>
                <a:lnTo>
                  <a:pt x="3526" y="30057"/>
                </a:lnTo>
                <a:lnTo>
                  <a:pt x="3347" y="29878"/>
                </a:lnTo>
                <a:lnTo>
                  <a:pt x="3167" y="29818"/>
                </a:lnTo>
                <a:close/>
                <a:moveTo>
                  <a:pt x="3227" y="32806"/>
                </a:moveTo>
                <a:lnTo>
                  <a:pt x="3048" y="32925"/>
                </a:lnTo>
                <a:lnTo>
                  <a:pt x="2928" y="33104"/>
                </a:lnTo>
                <a:lnTo>
                  <a:pt x="2869" y="33284"/>
                </a:lnTo>
                <a:lnTo>
                  <a:pt x="2809" y="33523"/>
                </a:lnTo>
                <a:lnTo>
                  <a:pt x="2869" y="33702"/>
                </a:lnTo>
                <a:lnTo>
                  <a:pt x="2988" y="33821"/>
                </a:lnTo>
                <a:lnTo>
                  <a:pt x="3227" y="33881"/>
                </a:lnTo>
                <a:lnTo>
                  <a:pt x="3466" y="33881"/>
                </a:lnTo>
                <a:lnTo>
                  <a:pt x="3646" y="33762"/>
                </a:lnTo>
                <a:lnTo>
                  <a:pt x="3765" y="33582"/>
                </a:lnTo>
                <a:lnTo>
                  <a:pt x="3825" y="33403"/>
                </a:lnTo>
                <a:lnTo>
                  <a:pt x="3885" y="33164"/>
                </a:lnTo>
                <a:lnTo>
                  <a:pt x="3825" y="32985"/>
                </a:lnTo>
                <a:lnTo>
                  <a:pt x="3646" y="32865"/>
                </a:lnTo>
                <a:lnTo>
                  <a:pt x="3466" y="32806"/>
                </a:lnTo>
                <a:close/>
                <a:moveTo>
                  <a:pt x="6932" y="32746"/>
                </a:moveTo>
                <a:lnTo>
                  <a:pt x="6633" y="32865"/>
                </a:lnTo>
                <a:lnTo>
                  <a:pt x="6454" y="33045"/>
                </a:lnTo>
                <a:lnTo>
                  <a:pt x="6335" y="33224"/>
                </a:lnTo>
                <a:lnTo>
                  <a:pt x="6335" y="33463"/>
                </a:lnTo>
                <a:lnTo>
                  <a:pt x="6335" y="33642"/>
                </a:lnTo>
                <a:lnTo>
                  <a:pt x="6454" y="33821"/>
                </a:lnTo>
                <a:lnTo>
                  <a:pt x="6633" y="33941"/>
                </a:lnTo>
                <a:lnTo>
                  <a:pt x="6872" y="33941"/>
                </a:lnTo>
                <a:lnTo>
                  <a:pt x="7111" y="33881"/>
                </a:lnTo>
                <a:lnTo>
                  <a:pt x="7350" y="33702"/>
                </a:lnTo>
                <a:lnTo>
                  <a:pt x="7470" y="33463"/>
                </a:lnTo>
                <a:lnTo>
                  <a:pt x="7470" y="33284"/>
                </a:lnTo>
                <a:lnTo>
                  <a:pt x="7410" y="33045"/>
                </a:lnTo>
                <a:lnTo>
                  <a:pt x="7291" y="32865"/>
                </a:lnTo>
                <a:lnTo>
                  <a:pt x="7171" y="32806"/>
                </a:lnTo>
                <a:lnTo>
                  <a:pt x="6932" y="32746"/>
                </a:lnTo>
                <a:close/>
                <a:moveTo>
                  <a:pt x="9263" y="34658"/>
                </a:moveTo>
                <a:lnTo>
                  <a:pt x="9024" y="34778"/>
                </a:lnTo>
                <a:lnTo>
                  <a:pt x="8904" y="34957"/>
                </a:lnTo>
                <a:lnTo>
                  <a:pt x="8844" y="35076"/>
                </a:lnTo>
                <a:lnTo>
                  <a:pt x="8844" y="35196"/>
                </a:lnTo>
                <a:lnTo>
                  <a:pt x="8904" y="35315"/>
                </a:lnTo>
                <a:lnTo>
                  <a:pt x="9024" y="35435"/>
                </a:lnTo>
                <a:lnTo>
                  <a:pt x="9203" y="35674"/>
                </a:lnTo>
                <a:lnTo>
                  <a:pt x="9382" y="35734"/>
                </a:lnTo>
                <a:lnTo>
                  <a:pt x="9442" y="35734"/>
                </a:lnTo>
                <a:lnTo>
                  <a:pt x="9502" y="35674"/>
                </a:lnTo>
                <a:lnTo>
                  <a:pt x="9681" y="35315"/>
                </a:lnTo>
                <a:lnTo>
                  <a:pt x="9741" y="35136"/>
                </a:lnTo>
                <a:lnTo>
                  <a:pt x="9741" y="34957"/>
                </a:lnTo>
                <a:lnTo>
                  <a:pt x="9741" y="34837"/>
                </a:lnTo>
                <a:lnTo>
                  <a:pt x="9681" y="34718"/>
                </a:lnTo>
                <a:lnTo>
                  <a:pt x="9561" y="34658"/>
                </a:lnTo>
                <a:close/>
                <a:moveTo>
                  <a:pt x="5558" y="35196"/>
                </a:moveTo>
                <a:lnTo>
                  <a:pt x="5199" y="35315"/>
                </a:lnTo>
                <a:lnTo>
                  <a:pt x="5020" y="35495"/>
                </a:lnTo>
                <a:lnTo>
                  <a:pt x="4841" y="35793"/>
                </a:lnTo>
                <a:lnTo>
                  <a:pt x="4781" y="36092"/>
                </a:lnTo>
                <a:lnTo>
                  <a:pt x="4781" y="36331"/>
                </a:lnTo>
                <a:lnTo>
                  <a:pt x="4841" y="36570"/>
                </a:lnTo>
                <a:lnTo>
                  <a:pt x="4960" y="36690"/>
                </a:lnTo>
                <a:lnTo>
                  <a:pt x="5020" y="36750"/>
                </a:lnTo>
                <a:lnTo>
                  <a:pt x="5139" y="36690"/>
                </a:lnTo>
                <a:lnTo>
                  <a:pt x="5378" y="36510"/>
                </a:lnTo>
                <a:lnTo>
                  <a:pt x="5617" y="36451"/>
                </a:lnTo>
                <a:lnTo>
                  <a:pt x="5916" y="36271"/>
                </a:lnTo>
                <a:lnTo>
                  <a:pt x="6155" y="36092"/>
                </a:lnTo>
                <a:lnTo>
                  <a:pt x="6275" y="35853"/>
                </a:lnTo>
                <a:lnTo>
                  <a:pt x="6275" y="35674"/>
                </a:lnTo>
                <a:lnTo>
                  <a:pt x="6215" y="35435"/>
                </a:lnTo>
                <a:lnTo>
                  <a:pt x="6036" y="35315"/>
                </a:lnTo>
                <a:lnTo>
                  <a:pt x="5797" y="35196"/>
                </a:lnTo>
                <a:close/>
                <a:moveTo>
                  <a:pt x="6574" y="38004"/>
                </a:moveTo>
                <a:lnTo>
                  <a:pt x="6155" y="38064"/>
                </a:lnTo>
                <a:lnTo>
                  <a:pt x="5916" y="38124"/>
                </a:lnTo>
                <a:lnTo>
                  <a:pt x="5737" y="38243"/>
                </a:lnTo>
                <a:lnTo>
                  <a:pt x="5617" y="38363"/>
                </a:lnTo>
                <a:lnTo>
                  <a:pt x="5498" y="38542"/>
                </a:lnTo>
                <a:lnTo>
                  <a:pt x="5378" y="38901"/>
                </a:lnTo>
                <a:lnTo>
                  <a:pt x="5378" y="39199"/>
                </a:lnTo>
                <a:lnTo>
                  <a:pt x="5378" y="39319"/>
                </a:lnTo>
                <a:lnTo>
                  <a:pt x="5498" y="39438"/>
                </a:lnTo>
                <a:lnTo>
                  <a:pt x="5558" y="39558"/>
                </a:lnTo>
                <a:lnTo>
                  <a:pt x="5737" y="39618"/>
                </a:lnTo>
                <a:lnTo>
                  <a:pt x="5856" y="39618"/>
                </a:lnTo>
                <a:lnTo>
                  <a:pt x="6036" y="39558"/>
                </a:lnTo>
                <a:lnTo>
                  <a:pt x="6275" y="39438"/>
                </a:lnTo>
                <a:lnTo>
                  <a:pt x="6514" y="39319"/>
                </a:lnTo>
                <a:lnTo>
                  <a:pt x="6753" y="39080"/>
                </a:lnTo>
                <a:lnTo>
                  <a:pt x="6872" y="38841"/>
                </a:lnTo>
                <a:lnTo>
                  <a:pt x="6992" y="38602"/>
                </a:lnTo>
                <a:lnTo>
                  <a:pt x="6992" y="38363"/>
                </a:lnTo>
                <a:lnTo>
                  <a:pt x="6992" y="38184"/>
                </a:lnTo>
                <a:lnTo>
                  <a:pt x="6813" y="38004"/>
                </a:lnTo>
                <a:close/>
                <a:moveTo>
                  <a:pt x="12370" y="38243"/>
                </a:moveTo>
                <a:lnTo>
                  <a:pt x="12250" y="38303"/>
                </a:lnTo>
                <a:lnTo>
                  <a:pt x="12131" y="38363"/>
                </a:lnTo>
                <a:lnTo>
                  <a:pt x="11892" y="38662"/>
                </a:lnTo>
                <a:lnTo>
                  <a:pt x="11772" y="39020"/>
                </a:lnTo>
                <a:lnTo>
                  <a:pt x="11713" y="39379"/>
                </a:lnTo>
                <a:lnTo>
                  <a:pt x="11772" y="39678"/>
                </a:lnTo>
                <a:lnTo>
                  <a:pt x="11832" y="39797"/>
                </a:lnTo>
                <a:lnTo>
                  <a:pt x="11952" y="39857"/>
                </a:lnTo>
                <a:lnTo>
                  <a:pt x="12191" y="39857"/>
                </a:lnTo>
                <a:lnTo>
                  <a:pt x="12370" y="39737"/>
                </a:lnTo>
                <a:lnTo>
                  <a:pt x="12549" y="39498"/>
                </a:lnTo>
                <a:lnTo>
                  <a:pt x="12788" y="39140"/>
                </a:lnTo>
                <a:lnTo>
                  <a:pt x="12848" y="38901"/>
                </a:lnTo>
                <a:lnTo>
                  <a:pt x="12908" y="38662"/>
                </a:lnTo>
                <a:lnTo>
                  <a:pt x="12908" y="38482"/>
                </a:lnTo>
                <a:lnTo>
                  <a:pt x="12848" y="38303"/>
                </a:lnTo>
                <a:lnTo>
                  <a:pt x="12669" y="38243"/>
                </a:lnTo>
                <a:close/>
                <a:moveTo>
                  <a:pt x="9442" y="38721"/>
                </a:moveTo>
                <a:lnTo>
                  <a:pt x="9203" y="38781"/>
                </a:lnTo>
                <a:lnTo>
                  <a:pt x="9024" y="38901"/>
                </a:lnTo>
                <a:lnTo>
                  <a:pt x="8844" y="39080"/>
                </a:lnTo>
                <a:lnTo>
                  <a:pt x="8784" y="39259"/>
                </a:lnTo>
                <a:lnTo>
                  <a:pt x="8784" y="39498"/>
                </a:lnTo>
                <a:lnTo>
                  <a:pt x="8844" y="39678"/>
                </a:lnTo>
                <a:lnTo>
                  <a:pt x="8964" y="39857"/>
                </a:lnTo>
                <a:lnTo>
                  <a:pt x="9203" y="39917"/>
                </a:lnTo>
                <a:lnTo>
                  <a:pt x="9442" y="39917"/>
                </a:lnTo>
                <a:lnTo>
                  <a:pt x="9621" y="39797"/>
                </a:lnTo>
                <a:lnTo>
                  <a:pt x="9800" y="39558"/>
                </a:lnTo>
                <a:lnTo>
                  <a:pt x="9860" y="39379"/>
                </a:lnTo>
                <a:lnTo>
                  <a:pt x="9860" y="39140"/>
                </a:lnTo>
                <a:lnTo>
                  <a:pt x="9800" y="38901"/>
                </a:lnTo>
                <a:lnTo>
                  <a:pt x="9681" y="38781"/>
                </a:lnTo>
                <a:lnTo>
                  <a:pt x="9442" y="38721"/>
                </a:lnTo>
                <a:close/>
                <a:moveTo>
                  <a:pt x="18465" y="5259"/>
                </a:moveTo>
                <a:lnTo>
                  <a:pt x="18764" y="5318"/>
                </a:lnTo>
                <a:lnTo>
                  <a:pt x="19062" y="5498"/>
                </a:lnTo>
                <a:lnTo>
                  <a:pt x="19421" y="5737"/>
                </a:lnTo>
                <a:lnTo>
                  <a:pt x="19660" y="5976"/>
                </a:lnTo>
                <a:lnTo>
                  <a:pt x="19899" y="6334"/>
                </a:lnTo>
                <a:lnTo>
                  <a:pt x="20078" y="6693"/>
                </a:lnTo>
                <a:lnTo>
                  <a:pt x="20198" y="7171"/>
                </a:lnTo>
                <a:lnTo>
                  <a:pt x="20317" y="7649"/>
                </a:lnTo>
                <a:lnTo>
                  <a:pt x="20437" y="8127"/>
                </a:lnTo>
                <a:lnTo>
                  <a:pt x="20437" y="8605"/>
                </a:lnTo>
                <a:lnTo>
                  <a:pt x="20497" y="9621"/>
                </a:lnTo>
                <a:lnTo>
                  <a:pt x="20437" y="10636"/>
                </a:lnTo>
                <a:lnTo>
                  <a:pt x="20258" y="13086"/>
                </a:lnTo>
                <a:lnTo>
                  <a:pt x="20138" y="14341"/>
                </a:lnTo>
                <a:lnTo>
                  <a:pt x="20138" y="15536"/>
                </a:lnTo>
                <a:lnTo>
                  <a:pt x="20138" y="16791"/>
                </a:lnTo>
                <a:lnTo>
                  <a:pt x="20258" y="17986"/>
                </a:lnTo>
                <a:lnTo>
                  <a:pt x="20377" y="18584"/>
                </a:lnTo>
                <a:lnTo>
                  <a:pt x="20497" y="19181"/>
                </a:lnTo>
                <a:lnTo>
                  <a:pt x="20676" y="19779"/>
                </a:lnTo>
                <a:lnTo>
                  <a:pt x="20915" y="20377"/>
                </a:lnTo>
                <a:lnTo>
                  <a:pt x="21273" y="21094"/>
                </a:lnTo>
                <a:lnTo>
                  <a:pt x="21632" y="21691"/>
                </a:lnTo>
                <a:lnTo>
                  <a:pt x="22110" y="22229"/>
                </a:lnTo>
                <a:lnTo>
                  <a:pt x="22588" y="22707"/>
                </a:lnTo>
                <a:lnTo>
                  <a:pt x="23604" y="23723"/>
                </a:lnTo>
                <a:lnTo>
                  <a:pt x="24142" y="24201"/>
                </a:lnTo>
                <a:lnTo>
                  <a:pt x="24679" y="24739"/>
                </a:lnTo>
                <a:lnTo>
                  <a:pt x="25157" y="25336"/>
                </a:lnTo>
                <a:lnTo>
                  <a:pt x="25516" y="25934"/>
                </a:lnTo>
                <a:lnTo>
                  <a:pt x="25875" y="26591"/>
                </a:lnTo>
                <a:lnTo>
                  <a:pt x="26114" y="27308"/>
                </a:lnTo>
                <a:lnTo>
                  <a:pt x="26293" y="27965"/>
                </a:lnTo>
                <a:lnTo>
                  <a:pt x="26412" y="28683"/>
                </a:lnTo>
                <a:lnTo>
                  <a:pt x="26472" y="29459"/>
                </a:lnTo>
                <a:lnTo>
                  <a:pt x="26412" y="30176"/>
                </a:lnTo>
                <a:lnTo>
                  <a:pt x="26353" y="30953"/>
                </a:lnTo>
                <a:lnTo>
                  <a:pt x="26173" y="31670"/>
                </a:lnTo>
                <a:lnTo>
                  <a:pt x="25934" y="32447"/>
                </a:lnTo>
                <a:lnTo>
                  <a:pt x="25695" y="33224"/>
                </a:lnTo>
                <a:lnTo>
                  <a:pt x="25337" y="34001"/>
                </a:lnTo>
                <a:lnTo>
                  <a:pt x="24978" y="34778"/>
                </a:lnTo>
                <a:lnTo>
                  <a:pt x="24560" y="35495"/>
                </a:lnTo>
                <a:lnTo>
                  <a:pt x="24142" y="36212"/>
                </a:lnTo>
                <a:lnTo>
                  <a:pt x="23604" y="36929"/>
                </a:lnTo>
                <a:lnTo>
                  <a:pt x="23126" y="37586"/>
                </a:lnTo>
                <a:lnTo>
                  <a:pt x="22528" y="38243"/>
                </a:lnTo>
                <a:lnTo>
                  <a:pt x="21931" y="38841"/>
                </a:lnTo>
                <a:lnTo>
                  <a:pt x="21333" y="39379"/>
                </a:lnTo>
                <a:lnTo>
                  <a:pt x="20736" y="39857"/>
                </a:lnTo>
                <a:lnTo>
                  <a:pt x="20078" y="40335"/>
                </a:lnTo>
                <a:lnTo>
                  <a:pt x="19421" y="40693"/>
                </a:lnTo>
                <a:lnTo>
                  <a:pt x="18943" y="40932"/>
                </a:lnTo>
                <a:lnTo>
                  <a:pt x="18405" y="41171"/>
                </a:lnTo>
                <a:lnTo>
                  <a:pt x="17867" y="41351"/>
                </a:lnTo>
                <a:lnTo>
                  <a:pt x="17270" y="41470"/>
                </a:lnTo>
                <a:lnTo>
                  <a:pt x="16075" y="41649"/>
                </a:lnTo>
                <a:lnTo>
                  <a:pt x="14880" y="41709"/>
                </a:lnTo>
                <a:lnTo>
                  <a:pt x="13684" y="41709"/>
                </a:lnTo>
                <a:lnTo>
                  <a:pt x="12489" y="41590"/>
                </a:lnTo>
                <a:lnTo>
                  <a:pt x="11354" y="41470"/>
                </a:lnTo>
                <a:lnTo>
                  <a:pt x="10219" y="41291"/>
                </a:lnTo>
                <a:lnTo>
                  <a:pt x="9024" y="40992"/>
                </a:lnTo>
                <a:lnTo>
                  <a:pt x="7888" y="40634"/>
                </a:lnTo>
                <a:lnTo>
                  <a:pt x="6753" y="40215"/>
                </a:lnTo>
                <a:lnTo>
                  <a:pt x="5737" y="39678"/>
                </a:lnTo>
                <a:lnTo>
                  <a:pt x="4721" y="39080"/>
                </a:lnTo>
                <a:lnTo>
                  <a:pt x="4243" y="38721"/>
                </a:lnTo>
                <a:lnTo>
                  <a:pt x="3765" y="38303"/>
                </a:lnTo>
                <a:lnTo>
                  <a:pt x="3347" y="37885"/>
                </a:lnTo>
                <a:lnTo>
                  <a:pt x="2988" y="37467"/>
                </a:lnTo>
                <a:lnTo>
                  <a:pt x="2570" y="36989"/>
                </a:lnTo>
                <a:lnTo>
                  <a:pt x="2271" y="36451"/>
                </a:lnTo>
                <a:lnTo>
                  <a:pt x="2510" y="36451"/>
                </a:lnTo>
                <a:lnTo>
                  <a:pt x="2689" y="36331"/>
                </a:lnTo>
                <a:lnTo>
                  <a:pt x="2809" y="36271"/>
                </a:lnTo>
                <a:lnTo>
                  <a:pt x="2869" y="36092"/>
                </a:lnTo>
                <a:lnTo>
                  <a:pt x="2928" y="35973"/>
                </a:lnTo>
                <a:lnTo>
                  <a:pt x="2928" y="35793"/>
                </a:lnTo>
                <a:lnTo>
                  <a:pt x="2809" y="35495"/>
                </a:lnTo>
                <a:lnTo>
                  <a:pt x="2570" y="35256"/>
                </a:lnTo>
                <a:lnTo>
                  <a:pt x="2450" y="35196"/>
                </a:lnTo>
                <a:lnTo>
                  <a:pt x="2331" y="35136"/>
                </a:lnTo>
                <a:lnTo>
                  <a:pt x="2152" y="35136"/>
                </a:lnTo>
                <a:lnTo>
                  <a:pt x="2032" y="35256"/>
                </a:lnTo>
                <a:lnTo>
                  <a:pt x="1913" y="35375"/>
                </a:lnTo>
                <a:lnTo>
                  <a:pt x="1793" y="35554"/>
                </a:lnTo>
                <a:lnTo>
                  <a:pt x="1494" y="34897"/>
                </a:lnTo>
                <a:lnTo>
                  <a:pt x="1255" y="34240"/>
                </a:lnTo>
                <a:lnTo>
                  <a:pt x="1136" y="33582"/>
                </a:lnTo>
                <a:lnTo>
                  <a:pt x="1076" y="32925"/>
                </a:lnTo>
                <a:lnTo>
                  <a:pt x="1076" y="32268"/>
                </a:lnTo>
                <a:lnTo>
                  <a:pt x="1136" y="31670"/>
                </a:lnTo>
                <a:lnTo>
                  <a:pt x="1255" y="31013"/>
                </a:lnTo>
                <a:lnTo>
                  <a:pt x="1375" y="30415"/>
                </a:lnTo>
                <a:lnTo>
                  <a:pt x="1614" y="29818"/>
                </a:lnTo>
                <a:lnTo>
                  <a:pt x="1853" y="29220"/>
                </a:lnTo>
                <a:lnTo>
                  <a:pt x="2450" y="28025"/>
                </a:lnTo>
                <a:lnTo>
                  <a:pt x="3227" y="26890"/>
                </a:lnTo>
                <a:lnTo>
                  <a:pt x="4064" y="25755"/>
                </a:lnTo>
                <a:lnTo>
                  <a:pt x="4960" y="24619"/>
                </a:lnTo>
                <a:lnTo>
                  <a:pt x="5916" y="23484"/>
                </a:lnTo>
                <a:lnTo>
                  <a:pt x="7769" y="21273"/>
                </a:lnTo>
                <a:lnTo>
                  <a:pt x="8605" y="20197"/>
                </a:lnTo>
                <a:lnTo>
                  <a:pt x="9382" y="19062"/>
                </a:lnTo>
                <a:lnTo>
                  <a:pt x="10039" y="17927"/>
                </a:lnTo>
                <a:lnTo>
                  <a:pt x="10278" y="17389"/>
                </a:lnTo>
                <a:lnTo>
                  <a:pt x="10517" y="16791"/>
                </a:lnTo>
                <a:lnTo>
                  <a:pt x="11115" y="14819"/>
                </a:lnTo>
                <a:lnTo>
                  <a:pt x="11772" y="12788"/>
                </a:lnTo>
                <a:lnTo>
                  <a:pt x="12131" y="11772"/>
                </a:lnTo>
                <a:lnTo>
                  <a:pt x="12549" y="10816"/>
                </a:lnTo>
                <a:lnTo>
                  <a:pt x="13087" y="9919"/>
                </a:lnTo>
                <a:lnTo>
                  <a:pt x="13684" y="9083"/>
                </a:lnTo>
                <a:lnTo>
                  <a:pt x="14342" y="8366"/>
                </a:lnTo>
                <a:lnTo>
                  <a:pt x="14700" y="8067"/>
                </a:lnTo>
                <a:lnTo>
                  <a:pt x="15059" y="7828"/>
                </a:lnTo>
                <a:lnTo>
                  <a:pt x="15477" y="7589"/>
                </a:lnTo>
                <a:lnTo>
                  <a:pt x="15895" y="7350"/>
                </a:lnTo>
                <a:lnTo>
                  <a:pt x="16373" y="7230"/>
                </a:lnTo>
                <a:lnTo>
                  <a:pt x="16851" y="7171"/>
                </a:lnTo>
                <a:lnTo>
                  <a:pt x="17270" y="7171"/>
                </a:lnTo>
                <a:lnTo>
                  <a:pt x="17808" y="7230"/>
                </a:lnTo>
                <a:lnTo>
                  <a:pt x="18345" y="7290"/>
                </a:lnTo>
                <a:lnTo>
                  <a:pt x="18525" y="7290"/>
                </a:lnTo>
                <a:lnTo>
                  <a:pt x="18644" y="7230"/>
                </a:lnTo>
                <a:lnTo>
                  <a:pt x="18823" y="7051"/>
                </a:lnTo>
                <a:lnTo>
                  <a:pt x="18823" y="6932"/>
                </a:lnTo>
                <a:lnTo>
                  <a:pt x="18764" y="6812"/>
                </a:lnTo>
                <a:lnTo>
                  <a:pt x="18584" y="6693"/>
                </a:lnTo>
                <a:lnTo>
                  <a:pt x="18166" y="6513"/>
                </a:lnTo>
                <a:lnTo>
                  <a:pt x="17808" y="6454"/>
                </a:lnTo>
                <a:lnTo>
                  <a:pt x="17927" y="5856"/>
                </a:lnTo>
                <a:lnTo>
                  <a:pt x="18047" y="5617"/>
                </a:lnTo>
                <a:lnTo>
                  <a:pt x="18166" y="5378"/>
                </a:lnTo>
                <a:lnTo>
                  <a:pt x="18286" y="5259"/>
                </a:lnTo>
                <a:close/>
                <a:moveTo>
                  <a:pt x="19899" y="0"/>
                </a:moveTo>
                <a:lnTo>
                  <a:pt x="19720" y="120"/>
                </a:lnTo>
                <a:lnTo>
                  <a:pt x="19540" y="299"/>
                </a:lnTo>
                <a:lnTo>
                  <a:pt x="19122" y="777"/>
                </a:lnTo>
                <a:lnTo>
                  <a:pt x="18704" y="1315"/>
                </a:lnTo>
                <a:lnTo>
                  <a:pt x="18345" y="1912"/>
                </a:lnTo>
                <a:lnTo>
                  <a:pt x="17927" y="2689"/>
                </a:lnTo>
                <a:lnTo>
                  <a:pt x="17449" y="3585"/>
                </a:lnTo>
                <a:lnTo>
                  <a:pt x="17210" y="4004"/>
                </a:lnTo>
                <a:lnTo>
                  <a:pt x="17031" y="4422"/>
                </a:lnTo>
                <a:lnTo>
                  <a:pt x="16911" y="4661"/>
                </a:lnTo>
                <a:lnTo>
                  <a:pt x="16732" y="4960"/>
                </a:lnTo>
                <a:lnTo>
                  <a:pt x="16134" y="5796"/>
                </a:lnTo>
                <a:lnTo>
                  <a:pt x="15477" y="6513"/>
                </a:lnTo>
                <a:lnTo>
                  <a:pt x="15238" y="6752"/>
                </a:lnTo>
                <a:lnTo>
                  <a:pt x="15059" y="6932"/>
                </a:lnTo>
                <a:lnTo>
                  <a:pt x="14521" y="7171"/>
                </a:lnTo>
                <a:lnTo>
                  <a:pt x="14043" y="7529"/>
                </a:lnTo>
                <a:lnTo>
                  <a:pt x="13625" y="7888"/>
                </a:lnTo>
                <a:lnTo>
                  <a:pt x="13206" y="8306"/>
                </a:lnTo>
                <a:lnTo>
                  <a:pt x="12728" y="8784"/>
                </a:lnTo>
                <a:lnTo>
                  <a:pt x="12370" y="9262"/>
                </a:lnTo>
                <a:lnTo>
                  <a:pt x="12011" y="9800"/>
                </a:lnTo>
                <a:lnTo>
                  <a:pt x="11713" y="10397"/>
                </a:lnTo>
                <a:lnTo>
                  <a:pt x="11175" y="11533"/>
                </a:lnTo>
                <a:lnTo>
                  <a:pt x="10756" y="12788"/>
                </a:lnTo>
                <a:lnTo>
                  <a:pt x="9980" y="15238"/>
                </a:lnTo>
                <a:lnTo>
                  <a:pt x="9621" y="16492"/>
                </a:lnTo>
                <a:lnTo>
                  <a:pt x="9143" y="17628"/>
                </a:lnTo>
                <a:lnTo>
                  <a:pt x="8545" y="18703"/>
                </a:lnTo>
                <a:lnTo>
                  <a:pt x="7948" y="19719"/>
                </a:lnTo>
                <a:lnTo>
                  <a:pt x="7231" y="20675"/>
                </a:lnTo>
                <a:lnTo>
                  <a:pt x="6454" y="21631"/>
                </a:lnTo>
                <a:lnTo>
                  <a:pt x="4900" y="23424"/>
                </a:lnTo>
                <a:lnTo>
                  <a:pt x="3287" y="25217"/>
                </a:lnTo>
                <a:lnTo>
                  <a:pt x="2510" y="26173"/>
                </a:lnTo>
                <a:lnTo>
                  <a:pt x="1853" y="27189"/>
                </a:lnTo>
                <a:lnTo>
                  <a:pt x="1196" y="28205"/>
                </a:lnTo>
                <a:lnTo>
                  <a:pt x="718" y="29280"/>
                </a:lnTo>
                <a:lnTo>
                  <a:pt x="299" y="30415"/>
                </a:lnTo>
                <a:lnTo>
                  <a:pt x="180" y="31013"/>
                </a:lnTo>
                <a:lnTo>
                  <a:pt x="60" y="31611"/>
                </a:lnTo>
                <a:lnTo>
                  <a:pt x="0" y="32208"/>
                </a:lnTo>
                <a:lnTo>
                  <a:pt x="0" y="32806"/>
                </a:lnTo>
                <a:lnTo>
                  <a:pt x="60" y="33403"/>
                </a:lnTo>
                <a:lnTo>
                  <a:pt x="120" y="34061"/>
                </a:lnTo>
                <a:lnTo>
                  <a:pt x="239" y="34658"/>
                </a:lnTo>
                <a:lnTo>
                  <a:pt x="419" y="35256"/>
                </a:lnTo>
                <a:lnTo>
                  <a:pt x="598" y="35793"/>
                </a:lnTo>
                <a:lnTo>
                  <a:pt x="837" y="36331"/>
                </a:lnTo>
                <a:lnTo>
                  <a:pt x="1136" y="36869"/>
                </a:lnTo>
                <a:lnTo>
                  <a:pt x="1435" y="37407"/>
                </a:lnTo>
                <a:lnTo>
                  <a:pt x="1793" y="37885"/>
                </a:lnTo>
                <a:lnTo>
                  <a:pt x="2152" y="38363"/>
                </a:lnTo>
                <a:lnTo>
                  <a:pt x="2988" y="39199"/>
                </a:lnTo>
                <a:lnTo>
                  <a:pt x="3944" y="39976"/>
                </a:lnTo>
                <a:lnTo>
                  <a:pt x="4960" y="40634"/>
                </a:lnTo>
                <a:lnTo>
                  <a:pt x="6036" y="41231"/>
                </a:lnTo>
                <a:lnTo>
                  <a:pt x="7052" y="41649"/>
                </a:lnTo>
                <a:lnTo>
                  <a:pt x="8127" y="42008"/>
                </a:lnTo>
                <a:lnTo>
                  <a:pt x="9203" y="42366"/>
                </a:lnTo>
                <a:lnTo>
                  <a:pt x="10338" y="42606"/>
                </a:lnTo>
                <a:lnTo>
                  <a:pt x="11473" y="42785"/>
                </a:lnTo>
                <a:lnTo>
                  <a:pt x="12609" y="42904"/>
                </a:lnTo>
                <a:lnTo>
                  <a:pt x="13744" y="42964"/>
                </a:lnTo>
                <a:lnTo>
                  <a:pt x="14880" y="42904"/>
                </a:lnTo>
                <a:lnTo>
                  <a:pt x="16015" y="42785"/>
                </a:lnTo>
                <a:lnTo>
                  <a:pt x="17090" y="42546"/>
                </a:lnTo>
                <a:lnTo>
                  <a:pt x="18166" y="42247"/>
                </a:lnTo>
                <a:lnTo>
                  <a:pt x="19242" y="41888"/>
                </a:lnTo>
                <a:lnTo>
                  <a:pt x="20258" y="41351"/>
                </a:lnTo>
                <a:lnTo>
                  <a:pt x="21214" y="40813"/>
                </a:lnTo>
                <a:lnTo>
                  <a:pt x="22110" y="40096"/>
                </a:lnTo>
                <a:lnTo>
                  <a:pt x="22887" y="39319"/>
                </a:lnTo>
                <a:lnTo>
                  <a:pt x="23664" y="38482"/>
                </a:lnTo>
                <a:lnTo>
                  <a:pt x="24321" y="37586"/>
                </a:lnTo>
                <a:lnTo>
                  <a:pt x="24978" y="36630"/>
                </a:lnTo>
                <a:lnTo>
                  <a:pt x="25576" y="35674"/>
                </a:lnTo>
                <a:lnTo>
                  <a:pt x="26114" y="34598"/>
                </a:lnTo>
                <a:lnTo>
                  <a:pt x="26532" y="33582"/>
                </a:lnTo>
                <a:lnTo>
                  <a:pt x="26890" y="32447"/>
                </a:lnTo>
                <a:lnTo>
                  <a:pt x="27189" y="31372"/>
                </a:lnTo>
                <a:lnTo>
                  <a:pt x="27309" y="30236"/>
                </a:lnTo>
                <a:lnTo>
                  <a:pt x="27368" y="29161"/>
                </a:lnTo>
                <a:lnTo>
                  <a:pt x="27309" y="28085"/>
                </a:lnTo>
                <a:lnTo>
                  <a:pt x="27189" y="27547"/>
                </a:lnTo>
                <a:lnTo>
                  <a:pt x="27070" y="27009"/>
                </a:lnTo>
                <a:lnTo>
                  <a:pt x="26890" y="26531"/>
                </a:lnTo>
                <a:lnTo>
                  <a:pt x="26711" y="25994"/>
                </a:lnTo>
                <a:lnTo>
                  <a:pt x="26472" y="25516"/>
                </a:lnTo>
                <a:lnTo>
                  <a:pt x="26173" y="25037"/>
                </a:lnTo>
                <a:lnTo>
                  <a:pt x="25875" y="24559"/>
                </a:lnTo>
                <a:lnTo>
                  <a:pt x="25516" y="24081"/>
                </a:lnTo>
                <a:lnTo>
                  <a:pt x="25098" y="23663"/>
                </a:lnTo>
                <a:lnTo>
                  <a:pt x="24620" y="23185"/>
                </a:lnTo>
                <a:lnTo>
                  <a:pt x="24082" y="22707"/>
                </a:lnTo>
                <a:lnTo>
                  <a:pt x="23604" y="22229"/>
                </a:lnTo>
                <a:lnTo>
                  <a:pt x="23186" y="21691"/>
                </a:lnTo>
                <a:lnTo>
                  <a:pt x="22827" y="21213"/>
                </a:lnTo>
                <a:lnTo>
                  <a:pt x="22468" y="20675"/>
                </a:lnTo>
                <a:lnTo>
                  <a:pt x="22170" y="20138"/>
                </a:lnTo>
                <a:lnTo>
                  <a:pt x="21931" y="19540"/>
                </a:lnTo>
                <a:lnTo>
                  <a:pt x="21692" y="19002"/>
                </a:lnTo>
                <a:lnTo>
                  <a:pt x="21512" y="18405"/>
                </a:lnTo>
                <a:lnTo>
                  <a:pt x="21393" y="17807"/>
                </a:lnTo>
                <a:lnTo>
                  <a:pt x="21214" y="16552"/>
                </a:lnTo>
                <a:lnTo>
                  <a:pt x="21154" y="15238"/>
                </a:lnTo>
                <a:lnTo>
                  <a:pt x="21154" y="13804"/>
                </a:lnTo>
                <a:lnTo>
                  <a:pt x="21273" y="12608"/>
                </a:lnTo>
                <a:lnTo>
                  <a:pt x="21393" y="11174"/>
                </a:lnTo>
                <a:lnTo>
                  <a:pt x="21512" y="9680"/>
                </a:lnTo>
                <a:lnTo>
                  <a:pt x="21512" y="8963"/>
                </a:lnTo>
                <a:lnTo>
                  <a:pt x="21453" y="8187"/>
                </a:lnTo>
                <a:lnTo>
                  <a:pt x="21393" y="7469"/>
                </a:lnTo>
                <a:lnTo>
                  <a:pt x="21214" y="6812"/>
                </a:lnTo>
                <a:lnTo>
                  <a:pt x="21034" y="6155"/>
                </a:lnTo>
                <a:lnTo>
                  <a:pt x="20736" y="5617"/>
                </a:lnTo>
                <a:lnTo>
                  <a:pt x="20317" y="5079"/>
                </a:lnTo>
                <a:lnTo>
                  <a:pt x="19839" y="4661"/>
                </a:lnTo>
                <a:lnTo>
                  <a:pt x="19540" y="4482"/>
                </a:lnTo>
                <a:lnTo>
                  <a:pt x="19242" y="4362"/>
                </a:lnTo>
                <a:lnTo>
                  <a:pt x="18883" y="4243"/>
                </a:lnTo>
                <a:lnTo>
                  <a:pt x="18465" y="4123"/>
                </a:lnTo>
                <a:lnTo>
                  <a:pt x="18644" y="3765"/>
                </a:lnTo>
                <a:lnTo>
                  <a:pt x="18943" y="3287"/>
                </a:lnTo>
                <a:lnTo>
                  <a:pt x="19660" y="2211"/>
                </a:lnTo>
                <a:lnTo>
                  <a:pt x="19959" y="1673"/>
                </a:lnTo>
                <a:lnTo>
                  <a:pt x="20258" y="1135"/>
                </a:lnTo>
                <a:lnTo>
                  <a:pt x="20437" y="717"/>
                </a:lnTo>
                <a:lnTo>
                  <a:pt x="20437" y="478"/>
                </a:lnTo>
                <a:lnTo>
                  <a:pt x="20437" y="359"/>
                </a:lnTo>
                <a:lnTo>
                  <a:pt x="20377" y="120"/>
                </a:lnTo>
                <a:lnTo>
                  <a:pt x="20258" y="0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A7D9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8284491" y="3575008"/>
            <a:ext cx="872604" cy="952077"/>
          </a:xfrm>
          <a:custGeom>
            <a:avLst/>
            <a:gdLst/>
            <a:ahLst/>
            <a:cxnLst/>
            <a:rect l="l" t="t" r="r" b="b"/>
            <a:pathLst>
              <a:path w="32149" h="35077" extrusionOk="0">
                <a:moveTo>
                  <a:pt x="15656" y="13266"/>
                </a:moveTo>
                <a:lnTo>
                  <a:pt x="16791" y="13385"/>
                </a:lnTo>
                <a:lnTo>
                  <a:pt x="17688" y="13565"/>
                </a:lnTo>
                <a:lnTo>
                  <a:pt x="18524" y="13864"/>
                </a:lnTo>
                <a:lnTo>
                  <a:pt x="19301" y="14282"/>
                </a:lnTo>
                <a:lnTo>
                  <a:pt x="19660" y="14521"/>
                </a:lnTo>
                <a:lnTo>
                  <a:pt x="19958" y="14760"/>
                </a:lnTo>
                <a:lnTo>
                  <a:pt x="20257" y="15059"/>
                </a:lnTo>
                <a:lnTo>
                  <a:pt x="20496" y="15417"/>
                </a:lnTo>
                <a:lnTo>
                  <a:pt x="20675" y="15776"/>
                </a:lnTo>
                <a:lnTo>
                  <a:pt x="20795" y="16134"/>
                </a:lnTo>
                <a:lnTo>
                  <a:pt x="20914" y="16553"/>
                </a:lnTo>
                <a:lnTo>
                  <a:pt x="20914" y="16971"/>
                </a:lnTo>
                <a:lnTo>
                  <a:pt x="20855" y="17449"/>
                </a:lnTo>
                <a:lnTo>
                  <a:pt x="20735" y="17927"/>
                </a:lnTo>
                <a:lnTo>
                  <a:pt x="20496" y="18524"/>
                </a:lnTo>
                <a:lnTo>
                  <a:pt x="20197" y="19002"/>
                </a:lnTo>
                <a:lnTo>
                  <a:pt x="19899" y="19481"/>
                </a:lnTo>
                <a:lnTo>
                  <a:pt x="19540" y="19899"/>
                </a:lnTo>
                <a:lnTo>
                  <a:pt x="19122" y="20317"/>
                </a:lnTo>
                <a:lnTo>
                  <a:pt x="18644" y="20676"/>
                </a:lnTo>
                <a:lnTo>
                  <a:pt x="18166" y="20974"/>
                </a:lnTo>
                <a:lnTo>
                  <a:pt x="17688" y="21213"/>
                </a:lnTo>
                <a:lnTo>
                  <a:pt x="17150" y="21452"/>
                </a:lnTo>
                <a:lnTo>
                  <a:pt x="16612" y="21691"/>
                </a:lnTo>
                <a:lnTo>
                  <a:pt x="16015" y="21811"/>
                </a:lnTo>
                <a:lnTo>
                  <a:pt x="15477" y="21930"/>
                </a:lnTo>
                <a:lnTo>
                  <a:pt x="14879" y="21990"/>
                </a:lnTo>
                <a:lnTo>
                  <a:pt x="14341" y="22050"/>
                </a:lnTo>
                <a:lnTo>
                  <a:pt x="13206" y="22050"/>
                </a:lnTo>
                <a:lnTo>
                  <a:pt x="12608" y="21930"/>
                </a:lnTo>
                <a:lnTo>
                  <a:pt x="12071" y="21811"/>
                </a:lnTo>
                <a:lnTo>
                  <a:pt x="11533" y="21691"/>
                </a:lnTo>
                <a:lnTo>
                  <a:pt x="10995" y="21452"/>
                </a:lnTo>
                <a:lnTo>
                  <a:pt x="10517" y="21213"/>
                </a:lnTo>
                <a:lnTo>
                  <a:pt x="10039" y="20915"/>
                </a:lnTo>
                <a:lnTo>
                  <a:pt x="9621" y="20616"/>
                </a:lnTo>
                <a:lnTo>
                  <a:pt x="9202" y="20257"/>
                </a:lnTo>
                <a:lnTo>
                  <a:pt x="8904" y="19839"/>
                </a:lnTo>
                <a:lnTo>
                  <a:pt x="8665" y="19421"/>
                </a:lnTo>
                <a:lnTo>
                  <a:pt x="8485" y="19002"/>
                </a:lnTo>
                <a:lnTo>
                  <a:pt x="8426" y="18524"/>
                </a:lnTo>
                <a:lnTo>
                  <a:pt x="8426" y="18046"/>
                </a:lnTo>
                <a:lnTo>
                  <a:pt x="8545" y="17509"/>
                </a:lnTo>
                <a:lnTo>
                  <a:pt x="8784" y="16971"/>
                </a:lnTo>
                <a:lnTo>
                  <a:pt x="9143" y="16373"/>
                </a:lnTo>
                <a:lnTo>
                  <a:pt x="9501" y="15955"/>
                </a:lnTo>
                <a:lnTo>
                  <a:pt x="9860" y="15537"/>
                </a:lnTo>
                <a:lnTo>
                  <a:pt x="10278" y="15118"/>
                </a:lnTo>
                <a:lnTo>
                  <a:pt x="10696" y="14820"/>
                </a:lnTo>
                <a:lnTo>
                  <a:pt x="11115" y="14461"/>
                </a:lnTo>
                <a:lnTo>
                  <a:pt x="11593" y="14222"/>
                </a:lnTo>
                <a:lnTo>
                  <a:pt x="12071" y="13983"/>
                </a:lnTo>
                <a:lnTo>
                  <a:pt x="12549" y="13744"/>
                </a:lnTo>
                <a:lnTo>
                  <a:pt x="13027" y="13565"/>
                </a:lnTo>
                <a:lnTo>
                  <a:pt x="13565" y="13445"/>
                </a:lnTo>
                <a:lnTo>
                  <a:pt x="14043" y="13326"/>
                </a:lnTo>
                <a:lnTo>
                  <a:pt x="14580" y="13266"/>
                </a:lnTo>
                <a:close/>
                <a:moveTo>
                  <a:pt x="15716" y="12190"/>
                </a:moveTo>
                <a:lnTo>
                  <a:pt x="14640" y="12310"/>
                </a:lnTo>
                <a:lnTo>
                  <a:pt x="13565" y="12549"/>
                </a:lnTo>
                <a:lnTo>
                  <a:pt x="12489" y="12907"/>
                </a:lnTo>
                <a:lnTo>
                  <a:pt x="11473" y="13326"/>
                </a:lnTo>
                <a:lnTo>
                  <a:pt x="10935" y="13625"/>
                </a:lnTo>
                <a:lnTo>
                  <a:pt x="10398" y="13983"/>
                </a:lnTo>
                <a:lnTo>
                  <a:pt x="9860" y="14401"/>
                </a:lnTo>
                <a:lnTo>
                  <a:pt x="9382" y="14879"/>
                </a:lnTo>
                <a:lnTo>
                  <a:pt x="8904" y="15357"/>
                </a:lnTo>
                <a:lnTo>
                  <a:pt x="8485" y="15895"/>
                </a:lnTo>
                <a:lnTo>
                  <a:pt x="8127" y="16433"/>
                </a:lnTo>
                <a:lnTo>
                  <a:pt x="7828" y="17031"/>
                </a:lnTo>
                <a:lnTo>
                  <a:pt x="7649" y="17628"/>
                </a:lnTo>
                <a:lnTo>
                  <a:pt x="7470" y="18226"/>
                </a:lnTo>
                <a:lnTo>
                  <a:pt x="7470" y="18823"/>
                </a:lnTo>
                <a:lnTo>
                  <a:pt x="7529" y="19421"/>
                </a:lnTo>
                <a:lnTo>
                  <a:pt x="7649" y="19959"/>
                </a:lnTo>
                <a:lnTo>
                  <a:pt x="7948" y="20556"/>
                </a:lnTo>
                <a:lnTo>
                  <a:pt x="8366" y="21094"/>
                </a:lnTo>
                <a:lnTo>
                  <a:pt x="8963" y="21572"/>
                </a:lnTo>
                <a:lnTo>
                  <a:pt x="9501" y="21990"/>
                </a:lnTo>
                <a:lnTo>
                  <a:pt x="10099" y="22289"/>
                </a:lnTo>
                <a:lnTo>
                  <a:pt x="10696" y="22588"/>
                </a:lnTo>
                <a:lnTo>
                  <a:pt x="11354" y="22827"/>
                </a:lnTo>
                <a:lnTo>
                  <a:pt x="12011" y="22946"/>
                </a:lnTo>
                <a:lnTo>
                  <a:pt x="12668" y="23066"/>
                </a:lnTo>
                <a:lnTo>
                  <a:pt x="13385" y="23126"/>
                </a:lnTo>
                <a:lnTo>
                  <a:pt x="14102" y="23185"/>
                </a:lnTo>
                <a:lnTo>
                  <a:pt x="14760" y="23126"/>
                </a:lnTo>
                <a:lnTo>
                  <a:pt x="15477" y="23006"/>
                </a:lnTo>
                <a:lnTo>
                  <a:pt x="16134" y="22887"/>
                </a:lnTo>
                <a:lnTo>
                  <a:pt x="16791" y="22707"/>
                </a:lnTo>
                <a:lnTo>
                  <a:pt x="17449" y="22468"/>
                </a:lnTo>
                <a:lnTo>
                  <a:pt x="18046" y="22169"/>
                </a:lnTo>
                <a:lnTo>
                  <a:pt x="18644" y="21871"/>
                </a:lnTo>
                <a:lnTo>
                  <a:pt x="19182" y="21512"/>
                </a:lnTo>
                <a:lnTo>
                  <a:pt x="19660" y="21094"/>
                </a:lnTo>
                <a:lnTo>
                  <a:pt x="20138" y="20676"/>
                </a:lnTo>
                <a:lnTo>
                  <a:pt x="20556" y="20198"/>
                </a:lnTo>
                <a:lnTo>
                  <a:pt x="20914" y="19660"/>
                </a:lnTo>
                <a:lnTo>
                  <a:pt x="21213" y="19122"/>
                </a:lnTo>
                <a:lnTo>
                  <a:pt x="21452" y="18584"/>
                </a:lnTo>
                <a:lnTo>
                  <a:pt x="21691" y="18046"/>
                </a:lnTo>
                <a:lnTo>
                  <a:pt x="21811" y="17449"/>
                </a:lnTo>
                <a:lnTo>
                  <a:pt x="21871" y="16851"/>
                </a:lnTo>
                <a:lnTo>
                  <a:pt x="21871" y="16313"/>
                </a:lnTo>
                <a:lnTo>
                  <a:pt x="21811" y="15776"/>
                </a:lnTo>
                <a:lnTo>
                  <a:pt x="21632" y="15238"/>
                </a:lnTo>
                <a:lnTo>
                  <a:pt x="21333" y="14700"/>
                </a:lnTo>
                <a:lnTo>
                  <a:pt x="20974" y="14222"/>
                </a:lnTo>
                <a:lnTo>
                  <a:pt x="20556" y="13744"/>
                </a:lnTo>
                <a:lnTo>
                  <a:pt x="19958" y="13326"/>
                </a:lnTo>
                <a:lnTo>
                  <a:pt x="19480" y="13027"/>
                </a:lnTo>
                <a:lnTo>
                  <a:pt x="18943" y="12788"/>
                </a:lnTo>
                <a:lnTo>
                  <a:pt x="18405" y="12549"/>
                </a:lnTo>
                <a:lnTo>
                  <a:pt x="17867" y="12429"/>
                </a:lnTo>
                <a:lnTo>
                  <a:pt x="17329" y="12310"/>
                </a:lnTo>
                <a:lnTo>
                  <a:pt x="16791" y="12190"/>
                </a:lnTo>
                <a:close/>
                <a:moveTo>
                  <a:pt x="26651" y="897"/>
                </a:moveTo>
                <a:lnTo>
                  <a:pt x="26950" y="956"/>
                </a:lnTo>
                <a:lnTo>
                  <a:pt x="27249" y="1076"/>
                </a:lnTo>
                <a:lnTo>
                  <a:pt x="27547" y="1195"/>
                </a:lnTo>
                <a:lnTo>
                  <a:pt x="27786" y="1375"/>
                </a:lnTo>
                <a:lnTo>
                  <a:pt x="28264" y="1853"/>
                </a:lnTo>
                <a:lnTo>
                  <a:pt x="28683" y="2391"/>
                </a:lnTo>
                <a:lnTo>
                  <a:pt x="28981" y="2988"/>
                </a:lnTo>
                <a:lnTo>
                  <a:pt x="29161" y="3586"/>
                </a:lnTo>
                <a:lnTo>
                  <a:pt x="29220" y="4123"/>
                </a:lnTo>
                <a:lnTo>
                  <a:pt x="29220" y="4601"/>
                </a:lnTo>
                <a:lnTo>
                  <a:pt x="29161" y="5139"/>
                </a:lnTo>
                <a:lnTo>
                  <a:pt x="29101" y="5617"/>
                </a:lnTo>
                <a:lnTo>
                  <a:pt x="28862" y="6693"/>
                </a:lnTo>
                <a:lnTo>
                  <a:pt x="28503" y="7709"/>
                </a:lnTo>
                <a:lnTo>
                  <a:pt x="27727" y="9740"/>
                </a:lnTo>
                <a:lnTo>
                  <a:pt x="27308" y="10696"/>
                </a:lnTo>
                <a:lnTo>
                  <a:pt x="27010" y="11653"/>
                </a:lnTo>
                <a:lnTo>
                  <a:pt x="26472" y="13505"/>
                </a:lnTo>
                <a:lnTo>
                  <a:pt x="25994" y="15477"/>
                </a:lnTo>
                <a:lnTo>
                  <a:pt x="25575" y="17389"/>
                </a:lnTo>
                <a:lnTo>
                  <a:pt x="25038" y="19361"/>
                </a:lnTo>
                <a:lnTo>
                  <a:pt x="24679" y="20257"/>
                </a:lnTo>
                <a:lnTo>
                  <a:pt x="24380" y="21213"/>
                </a:lnTo>
                <a:lnTo>
                  <a:pt x="23962" y="22110"/>
                </a:lnTo>
                <a:lnTo>
                  <a:pt x="23544" y="23006"/>
                </a:lnTo>
                <a:lnTo>
                  <a:pt x="23006" y="23843"/>
                </a:lnTo>
                <a:lnTo>
                  <a:pt x="22468" y="24619"/>
                </a:lnTo>
                <a:lnTo>
                  <a:pt x="21811" y="25337"/>
                </a:lnTo>
                <a:lnTo>
                  <a:pt x="21094" y="26054"/>
                </a:lnTo>
                <a:lnTo>
                  <a:pt x="20377" y="26591"/>
                </a:lnTo>
                <a:lnTo>
                  <a:pt x="19719" y="27069"/>
                </a:lnTo>
                <a:lnTo>
                  <a:pt x="18943" y="27488"/>
                </a:lnTo>
                <a:lnTo>
                  <a:pt x="18166" y="27846"/>
                </a:lnTo>
                <a:lnTo>
                  <a:pt x="17389" y="28205"/>
                </a:lnTo>
                <a:lnTo>
                  <a:pt x="16612" y="28444"/>
                </a:lnTo>
                <a:lnTo>
                  <a:pt x="15776" y="28623"/>
                </a:lnTo>
                <a:lnTo>
                  <a:pt x="14939" y="28802"/>
                </a:lnTo>
                <a:lnTo>
                  <a:pt x="14102" y="28862"/>
                </a:lnTo>
                <a:lnTo>
                  <a:pt x="13206" y="28922"/>
                </a:lnTo>
                <a:lnTo>
                  <a:pt x="12369" y="28922"/>
                </a:lnTo>
                <a:lnTo>
                  <a:pt x="11533" y="28862"/>
                </a:lnTo>
                <a:lnTo>
                  <a:pt x="10637" y="28743"/>
                </a:lnTo>
                <a:lnTo>
                  <a:pt x="9800" y="28563"/>
                </a:lnTo>
                <a:lnTo>
                  <a:pt x="9023" y="28384"/>
                </a:lnTo>
                <a:lnTo>
                  <a:pt x="8187" y="28085"/>
                </a:lnTo>
                <a:lnTo>
                  <a:pt x="7350" y="27786"/>
                </a:lnTo>
                <a:lnTo>
                  <a:pt x="6513" y="27428"/>
                </a:lnTo>
                <a:lnTo>
                  <a:pt x="5737" y="26950"/>
                </a:lnTo>
                <a:lnTo>
                  <a:pt x="4960" y="26472"/>
                </a:lnTo>
                <a:lnTo>
                  <a:pt x="4243" y="25934"/>
                </a:lnTo>
                <a:lnTo>
                  <a:pt x="3585" y="25337"/>
                </a:lnTo>
                <a:lnTo>
                  <a:pt x="2988" y="24679"/>
                </a:lnTo>
                <a:lnTo>
                  <a:pt x="2450" y="24022"/>
                </a:lnTo>
                <a:lnTo>
                  <a:pt x="2032" y="23245"/>
                </a:lnTo>
                <a:lnTo>
                  <a:pt x="1673" y="22528"/>
                </a:lnTo>
                <a:lnTo>
                  <a:pt x="1374" y="21691"/>
                </a:lnTo>
                <a:lnTo>
                  <a:pt x="1255" y="20855"/>
                </a:lnTo>
                <a:lnTo>
                  <a:pt x="1195" y="20018"/>
                </a:lnTo>
                <a:lnTo>
                  <a:pt x="1315" y="19122"/>
                </a:lnTo>
                <a:lnTo>
                  <a:pt x="1494" y="18226"/>
                </a:lnTo>
                <a:lnTo>
                  <a:pt x="1853" y="17270"/>
                </a:lnTo>
                <a:lnTo>
                  <a:pt x="2331" y="16433"/>
                </a:lnTo>
                <a:lnTo>
                  <a:pt x="2868" y="15596"/>
                </a:lnTo>
                <a:lnTo>
                  <a:pt x="3406" y="14879"/>
                </a:lnTo>
                <a:lnTo>
                  <a:pt x="4063" y="14222"/>
                </a:lnTo>
                <a:lnTo>
                  <a:pt x="4781" y="13565"/>
                </a:lnTo>
                <a:lnTo>
                  <a:pt x="5498" y="13027"/>
                </a:lnTo>
                <a:lnTo>
                  <a:pt x="6334" y="12489"/>
                </a:lnTo>
                <a:lnTo>
                  <a:pt x="7111" y="11951"/>
                </a:lnTo>
                <a:lnTo>
                  <a:pt x="8844" y="11055"/>
                </a:lnTo>
                <a:lnTo>
                  <a:pt x="10577" y="10218"/>
                </a:lnTo>
                <a:lnTo>
                  <a:pt x="12310" y="9382"/>
                </a:lnTo>
                <a:lnTo>
                  <a:pt x="13983" y="8605"/>
                </a:lnTo>
                <a:lnTo>
                  <a:pt x="14879" y="8127"/>
                </a:lnTo>
                <a:lnTo>
                  <a:pt x="15716" y="7649"/>
                </a:lnTo>
                <a:lnTo>
                  <a:pt x="16552" y="7171"/>
                </a:lnTo>
                <a:lnTo>
                  <a:pt x="17329" y="6573"/>
                </a:lnTo>
                <a:lnTo>
                  <a:pt x="18106" y="6036"/>
                </a:lnTo>
                <a:lnTo>
                  <a:pt x="18883" y="5378"/>
                </a:lnTo>
                <a:lnTo>
                  <a:pt x="19600" y="4721"/>
                </a:lnTo>
                <a:lnTo>
                  <a:pt x="20257" y="4004"/>
                </a:lnTo>
                <a:lnTo>
                  <a:pt x="21273" y="2869"/>
                </a:lnTo>
                <a:lnTo>
                  <a:pt x="21811" y="2331"/>
                </a:lnTo>
                <a:lnTo>
                  <a:pt x="22408" y="1912"/>
                </a:lnTo>
                <a:lnTo>
                  <a:pt x="22767" y="1673"/>
                </a:lnTo>
                <a:lnTo>
                  <a:pt x="23066" y="1554"/>
                </a:lnTo>
                <a:lnTo>
                  <a:pt x="23484" y="1434"/>
                </a:lnTo>
                <a:lnTo>
                  <a:pt x="23842" y="1375"/>
                </a:lnTo>
                <a:lnTo>
                  <a:pt x="24201" y="1375"/>
                </a:lnTo>
                <a:lnTo>
                  <a:pt x="24739" y="1494"/>
                </a:lnTo>
                <a:lnTo>
                  <a:pt x="25157" y="1554"/>
                </a:lnTo>
                <a:lnTo>
                  <a:pt x="25336" y="1554"/>
                </a:lnTo>
                <a:lnTo>
                  <a:pt x="25456" y="1494"/>
                </a:lnTo>
                <a:lnTo>
                  <a:pt x="25456" y="1315"/>
                </a:lnTo>
                <a:lnTo>
                  <a:pt x="25336" y="1195"/>
                </a:lnTo>
                <a:lnTo>
                  <a:pt x="25635" y="1016"/>
                </a:lnTo>
                <a:lnTo>
                  <a:pt x="25994" y="897"/>
                </a:lnTo>
                <a:close/>
                <a:moveTo>
                  <a:pt x="29878" y="3287"/>
                </a:moveTo>
                <a:lnTo>
                  <a:pt x="30356" y="3705"/>
                </a:lnTo>
                <a:lnTo>
                  <a:pt x="30655" y="4243"/>
                </a:lnTo>
                <a:lnTo>
                  <a:pt x="30953" y="4781"/>
                </a:lnTo>
                <a:lnTo>
                  <a:pt x="31133" y="5319"/>
                </a:lnTo>
                <a:lnTo>
                  <a:pt x="31252" y="5916"/>
                </a:lnTo>
                <a:lnTo>
                  <a:pt x="31252" y="6514"/>
                </a:lnTo>
                <a:lnTo>
                  <a:pt x="31252" y="7171"/>
                </a:lnTo>
                <a:lnTo>
                  <a:pt x="31192" y="7828"/>
                </a:lnTo>
                <a:lnTo>
                  <a:pt x="31133" y="8426"/>
                </a:lnTo>
                <a:lnTo>
                  <a:pt x="30953" y="9083"/>
                </a:lnTo>
                <a:lnTo>
                  <a:pt x="30595" y="10338"/>
                </a:lnTo>
                <a:lnTo>
                  <a:pt x="30177" y="11533"/>
                </a:lnTo>
                <a:lnTo>
                  <a:pt x="29758" y="12609"/>
                </a:lnTo>
                <a:lnTo>
                  <a:pt x="29220" y="14103"/>
                </a:lnTo>
                <a:lnTo>
                  <a:pt x="28802" y="15596"/>
                </a:lnTo>
                <a:lnTo>
                  <a:pt x="28444" y="17090"/>
                </a:lnTo>
                <a:lnTo>
                  <a:pt x="28085" y="18644"/>
                </a:lnTo>
                <a:lnTo>
                  <a:pt x="27786" y="20138"/>
                </a:lnTo>
                <a:lnTo>
                  <a:pt x="27368" y="21691"/>
                </a:lnTo>
                <a:lnTo>
                  <a:pt x="26950" y="23185"/>
                </a:lnTo>
                <a:lnTo>
                  <a:pt x="26412" y="24619"/>
                </a:lnTo>
                <a:lnTo>
                  <a:pt x="25814" y="25815"/>
                </a:lnTo>
                <a:lnTo>
                  <a:pt x="25217" y="27010"/>
                </a:lnTo>
                <a:lnTo>
                  <a:pt x="24500" y="28085"/>
                </a:lnTo>
                <a:lnTo>
                  <a:pt x="23723" y="29161"/>
                </a:lnTo>
                <a:lnTo>
                  <a:pt x="22827" y="30117"/>
                </a:lnTo>
                <a:lnTo>
                  <a:pt x="21871" y="31013"/>
                </a:lnTo>
                <a:lnTo>
                  <a:pt x="20855" y="31850"/>
                </a:lnTo>
                <a:lnTo>
                  <a:pt x="19779" y="32567"/>
                </a:lnTo>
                <a:lnTo>
                  <a:pt x="19062" y="32925"/>
                </a:lnTo>
                <a:lnTo>
                  <a:pt x="18345" y="33224"/>
                </a:lnTo>
                <a:lnTo>
                  <a:pt x="17628" y="33523"/>
                </a:lnTo>
                <a:lnTo>
                  <a:pt x="16971" y="33702"/>
                </a:lnTo>
                <a:lnTo>
                  <a:pt x="16254" y="33882"/>
                </a:lnTo>
                <a:lnTo>
                  <a:pt x="15537" y="34001"/>
                </a:lnTo>
                <a:lnTo>
                  <a:pt x="14879" y="34061"/>
                </a:lnTo>
                <a:lnTo>
                  <a:pt x="14222" y="34121"/>
                </a:lnTo>
                <a:lnTo>
                  <a:pt x="13565" y="34061"/>
                </a:lnTo>
                <a:lnTo>
                  <a:pt x="12848" y="34001"/>
                </a:lnTo>
                <a:lnTo>
                  <a:pt x="12190" y="33941"/>
                </a:lnTo>
                <a:lnTo>
                  <a:pt x="11593" y="33762"/>
                </a:lnTo>
                <a:lnTo>
                  <a:pt x="10935" y="33642"/>
                </a:lnTo>
                <a:lnTo>
                  <a:pt x="10338" y="33403"/>
                </a:lnTo>
                <a:lnTo>
                  <a:pt x="9680" y="33164"/>
                </a:lnTo>
                <a:lnTo>
                  <a:pt x="9083" y="32866"/>
                </a:lnTo>
                <a:lnTo>
                  <a:pt x="7948" y="32208"/>
                </a:lnTo>
                <a:lnTo>
                  <a:pt x="6812" y="31432"/>
                </a:lnTo>
                <a:lnTo>
                  <a:pt x="5737" y="30535"/>
                </a:lnTo>
                <a:lnTo>
                  <a:pt x="4781" y="29519"/>
                </a:lnTo>
                <a:lnTo>
                  <a:pt x="3824" y="28444"/>
                </a:lnTo>
                <a:lnTo>
                  <a:pt x="2988" y="27249"/>
                </a:lnTo>
                <a:lnTo>
                  <a:pt x="2211" y="26054"/>
                </a:lnTo>
                <a:lnTo>
                  <a:pt x="1554" y="24739"/>
                </a:lnTo>
                <a:lnTo>
                  <a:pt x="1972" y="25277"/>
                </a:lnTo>
                <a:lnTo>
                  <a:pt x="2390" y="25815"/>
                </a:lnTo>
                <a:lnTo>
                  <a:pt x="2868" y="26293"/>
                </a:lnTo>
                <a:lnTo>
                  <a:pt x="3346" y="26711"/>
                </a:lnTo>
                <a:lnTo>
                  <a:pt x="3884" y="27189"/>
                </a:lnTo>
                <a:lnTo>
                  <a:pt x="4422" y="27547"/>
                </a:lnTo>
                <a:lnTo>
                  <a:pt x="5617" y="28265"/>
                </a:lnTo>
                <a:lnTo>
                  <a:pt x="6812" y="28862"/>
                </a:lnTo>
                <a:lnTo>
                  <a:pt x="8127" y="29340"/>
                </a:lnTo>
                <a:lnTo>
                  <a:pt x="9441" y="29699"/>
                </a:lnTo>
                <a:lnTo>
                  <a:pt x="10816" y="29938"/>
                </a:lnTo>
                <a:lnTo>
                  <a:pt x="12190" y="29997"/>
                </a:lnTo>
                <a:lnTo>
                  <a:pt x="13624" y="29997"/>
                </a:lnTo>
                <a:lnTo>
                  <a:pt x="14939" y="29878"/>
                </a:lnTo>
                <a:lnTo>
                  <a:pt x="16313" y="29579"/>
                </a:lnTo>
                <a:lnTo>
                  <a:pt x="17628" y="29221"/>
                </a:lnTo>
                <a:lnTo>
                  <a:pt x="18225" y="28982"/>
                </a:lnTo>
                <a:lnTo>
                  <a:pt x="18883" y="28683"/>
                </a:lnTo>
                <a:lnTo>
                  <a:pt x="19480" y="28384"/>
                </a:lnTo>
                <a:lnTo>
                  <a:pt x="20018" y="28026"/>
                </a:lnTo>
                <a:lnTo>
                  <a:pt x="20616" y="27667"/>
                </a:lnTo>
                <a:lnTo>
                  <a:pt x="21094" y="27249"/>
                </a:lnTo>
                <a:lnTo>
                  <a:pt x="21691" y="26771"/>
                </a:lnTo>
                <a:lnTo>
                  <a:pt x="22229" y="26173"/>
                </a:lnTo>
                <a:lnTo>
                  <a:pt x="22767" y="25635"/>
                </a:lnTo>
                <a:lnTo>
                  <a:pt x="23185" y="24978"/>
                </a:lnTo>
                <a:lnTo>
                  <a:pt x="23603" y="24380"/>
                </a:lnTo>
                <a:lnTo>
                  <a:pt x="24022" y="23723"/>
                </a:lnTo>
                <a:lnTo>
                  <a:pt x="24380" y="23066"/>
                </a:lnTo>
                <a:lnTo>
                  <a:pt x="24679" y="22349"/>
                </a:lnTo>
                <a:lnTo>
                  <a:pt x="25217" y="20915"/>
                </a:lnTo>
                <a:lnTo>
                  <a:pt x="25695" y="19481"/>
                </a:lnTo>
                <a:lnTo>
                  <a:pt x="26113" y="17987"/>
                </a:lnTo>
                <a:lnTo>
                  <a:pt x="26472" y="16493"/>
                </a:lnTo>
                <a:lnTo>
                  <a:pt x="27308" y="13027"/>
                </a:lnTo>
                <a:lnTo>
                  <a:pt x="27846" y="11354"/>
                </a:lnTo>
                <a:lnTo>
                  <a:pt x="28444" y="9681"/>
                </a:lnTo>
                <a:lnTo>
                  <a:pt x="29041" y="8127"/>
                </a:lnTo>
                <a:lnTo>
                  <a:pt x="29340" y="7350"/>
                </a:lnTo>
                <a:lnTo>
                  <a:pt x="29639" y="6514"/>
                </a:lnTo>
                <a:lnTo>
                  <a:pt x="29818" y="5737"/>
                </a:lnTo>
                <a:lnTo>
                  <a:pt x="29938" y="4960"/>
                </a:lnTo>
                <a:lnTo>
                  <a:pt x="29997" y="4123"/>
                </a:lnTo>
                <a:lnTo>
                  <a:pt x="29878" y="3287"/>
                </a:lnTo>
                <a:close/>
                <a:moveTo>
                  <a:pt x="26292" y="0"/>
                </a:moveTo>
                <a:lnTo>
                  <a:pt x="25994" y="60"/>
                </a:lnTo>
                <a:lnTo>
                  <a:pt x="25755" y="120"/>
                </a:lnTo>
                <a:lnTo>
                  <a:pt x="25336" y="359"/>
                </a:lnTo>
                <a:lnTo>
                  <a:pt x="24918" y="598"/>
                </a:lnTo>
                <a:lnTo>
                  <a:pt x="24500" y="777"/>
                </a:lnTo>
                <a:lnTo>
                  <a:pt x="24082" y="837"/>
                </a:lnTo>
                <a:lnTo>
                  <a:pt x="23245" y="837"/>
                </a:lnTo>
                <a:lnTo>
                  <a:pt x="23006" y="897"/>
                </a:lnTo>
                <a:lnTo>
                  <a:pt x="22767" y="956"/>
                </a:lnTo>
                <a:lnTo>
                  <a:pt x="22289" y="1195"/>
                </a:lnTo>
                <a:lnTo>
                  <a:pt x="21811" y="1434"/>
                </a:lnTo>
                <a:lnTo>
                  <a:pt x="21393" y="1793"/>
                </a:lnTo>
                <a:lnTo>
                  <a:pt x="20974" y="2151"/>
                </a:lnTo>
                <a:lnTo>
                  <a:pt x="20257" y="2928"/>
                </a:lnTo>
                <a:lnTo>
                  <a:pt x="19480" y="3705"/>
                </a:lnTo>
                <a:lnTo>
                  <a:pt x="18584" y="4601"/>
                </a:lnTo>
                <a:lnTo>
                  <a:pt x="17568" y="5378"/>
                </a:lnTo>
                <a:lnTo>
                  <a:pt x="16552" y="6095"/>
                </a:lnTo>
                <a:lnTo>
                  <a:pt x="15417" y="6753"/>
                </a:lnTo>
                <a:lnTo>
                  <a:pt x="14341" y="7350"/>
                </a:lnTo>
                <a:lnTo>
                  <a:pt x="13146" y="7948"/>
                </a:lnTo>
                <a:lnTo>
                  <a:pt x="10816" y="8964"/>
                </a:lnTo>
                <a:lnTo>
                  <a:pt x="8485" y="10099"/>
                </a:lnTo>
                <a:lnTo>
                  <a:pt x="7410" y="10637"/>
                </a:lnTo>
                <a:lnTo>
                  <a:pt x="6274" y="11294"/>
                </a:lnTo>
                <a:lnTo>
                  <a:pt x="5259" y="12011"/>
                </a:lnTo>
                <a:lnTo>
                  <a:pt x="4243" y="12788"/>
                </a:lnTo>
                <a:lnTo>
                  <a:pt x="3287" y="13625"/>
                </a:lnTo>
                <a:lnTo>
                  <a:pt x="2450" y="14581"/>
                </a:lnTo>
                <a:lnTo>
                  <a:pt x="2032" y="15059"/>
                </a:lnTo>
                <a:lnTo>
                  <a:pt x="1733" y="15596"/>
                </a:lnTo>
                <a:lnTo>
                  <a:pt x="1374" y="16134"/>
                </a:lnTo>
                <a:lnTo>
                  <a:pt x="1076" y="16732"/>
                </a:lnTo>
                <a:lnTo>
                  <a:pt x="837" y="17329"/>
                </a:lnTo>
                <a:lnTo>
                  <a:pt x="598" y="17927"/>
                </a:lnTo>
                <a:lnTo>
                  <a:pt x="418" y="18524"/>
                </a:lnTo>
                <a:lnTo>
                  <a:pt x="239" y="19182"/>
                </a:lnTo>
                <a:lnTo>
                  <a:pt x="120" y="19839"/>
                </a:lnTo>
                <a:lnTo>
                  <a:pt x="60" y="20496"/>
                </a:lnTo>
                <a:lnTo>
                  <a:pt x="0" y="21154"/>
                </a:lnTo>
                <a:lnTo>
                  <a:pt x="0" y="21751"/>
                </a:lnTo>
                <a:lnTo>
                  <a:pt x="0" y="22409"/>
                </a:lnTo>
                <a:lnTo>
                  <a:pt x="120" y="23006"/>
                </a:lnTo>
                <a:lnTo>
                  <a:pt x="239" y="23663"/>
                </a:lnTo>
                <a:lnTo>
                  <a:pt x="418" y="24261"/>
                </a:lnTo>
                <a:lnTo>
                  <a:pt x="956" y="25456"/>
                </a:lnTo>
                <a:lnTo>
                  <a:pt x="1554" y="26651"/>
                </a:lnTo>
                <a:lnTo>
                  <a:pt x="2331" y="27846"/>
                </a:lnTo>
                <a:lnTo>
                  <a:pt x="3167" y="29041"/>
                </a:lnTo>
                <a:lnTo>
                  <a:pt x="4063" y="30177"/>
                </a:lnTo>
                <a:lnTo>
                  <a:pt x="5020" y="31193"/>
                </a:lnTo>
                <a:lnTo>
                  <a:pt x="6035" y="32089"/>
                </a:lnTo>
                <a:lnTo>
                  <a:pt x="7051" y="32925"/>
                </a:lnTo>
                <a:lnTo>
                  <a:pt x="7589" y="33284"/>
                </a:lnTo>
                <a:lnTo>
                  <a:pt x="8187" y="33642"/>
                </a:lnTo>
                <a:lnTo>
                  <a:pt x="8784" y="33941"/>
                </a:lnTo>
                <a:lnTo>
                  <a:pt x="9322" y="34180"/>
                </a:lnTo>
                <a:lnTo>
                  <a:pt x="10517" y="34599"/>
                </a:lnTo>
                <a:lnTo>
                  <a:pt x="11712" y="34897"/>
                </a:lnTo>
                <a:lnTo>
                  <a:pt x="12907" y="35017"/>
                </a:lnTo>
                <a:lnTo>
                  <a:pt x="14162" y="35077"/>
                </a:lnTo>
                <a:lnTo>
                  <a:pt x="15357" y="34957"/>
                </a:lnTo>
                <a:lnTo>
                  <a:pt x="16552" y="34718"/>
                </a:lnTo>
                <a:lnTo>
                  <a:pt x="17688" y="34419"/>
                </a:lnTo>
                <a:lnTo>
                  <a:pt x="18823" y="33941"/>
                </a:lnTo>
                <a:lnTo>
                  <a:pt x="19958" y="33403"/>
                </a:lnTo>
                <a:lnTo>
                  <a:pt x="21034" y="32746"/>
                </a:lnTo>
                <a:lnTo>
                  <a:pt x="22050" y="32029"/>
                </a:lnTo>
                <a:lnTo>
                  <a:pt x="23006" y="31193"/>
                </a:lnTo>
                <a:lnTo>
                  <a:pt x="23902" y="30296"/>
                </a:lnTo>
                <a:lnTo>
                  <a:pt x="24679" y="29280"/>
                </a:lnTo>
                <a:lnTo>
                  <a:pt x="25575" y="28085"/>
                </a:lnTo>
                <a:lnTo>
                  <a:pt x="26292" y="26830"/>
                </a:lnTo>
                <a:lnTo>
                  <a:pt x="26890" y="25516"/>
                </a:lnTo>
                <a:lnTo>
                  <a:pt x="27428" y="24141"/>
                </a:lnTo>
                <a:lnTo>
                  <a:pt x="27846" y="22767"/>
                </a:lnTo>
                <a:lnTo>
                  <a:pt x="28264" y="21393"/>
                </a:lnTo>
                <a:lnTo>
                  <a:pt x="28922" y="18524"/>
                </a:lnTo>
                <a:lnTo>
                  <a:pt x="29280" y="17031"/>
                </a:lnTo>
                <a:lnTo>
                  <a:pt x="29699" y="15537"/>
                </a:lnTo>
                <a:lnTo>
                  <a:pt x="30117" y="14043"/>
                </a:lnTo>
                <a:lnTo>
                  <a:pt x="30655" y="12609"/>
                </a:lnTo>
                <a:lnTo>
                  <a:pt x="31252" y="11055"/>
                </a:lnTo>
                <a:lnTo>
                  <a:pt x="31551" y="10218"/>
                </a:lnTo>
                <a:lnTo>
                  <a:pt x="31790" y="9442"/>
                </a:lnTo>
                <a:lnTo>
                  <a:pt x="31969" y="8605"/>
                </a:lnTo>
                <a:lnTo>
                  <a:pt x="32089" y="7768"/>
                </a:lnTo>
                <a:lnTo>
                  <a:pt x="32148" y="6932"/>
                </a:lnTo>
                <a:lnTo>
                  <a:pt x="32089" y="6036"/>
                </a:lnTo>
                <a:lnTo>
                  <a:pt x="31969" y="5438"/>
                </a:lnTo>
                <a:lnTo>
                  <a:pt x="31790" y="4900"/>
                </a:lnTo>
                <a:lnTo>
                  <a:pt x="31611" y="4362"/>
                </a:lnTo>
                <a:lnTo>
                  <a:pt x="31372" y="3884"/>
                </a:lnTo>
                <a:lnTo>
                  <a:pt x="31073" y="3406"/>
                </a:lnTo>
                <a:lnTo>
                  <a:pt x="30714" y="2928"/>
                </a:lnTo>
                <a:lnTo>
                  <a:pt x="30296" y="2510"/>
                </a:lnTo>
                <a:lnTo>
                  <a:pt x="29878" y="2092"/>
                </a:lnTo>
                <a:lnTo>
                  <a:pt x="29101" y="1315"/>
                </a:lnTo>
                <a:lnTo>
                  <a:pt x="28742" y="956"/>
                </a:lnTo>
                <a:lnTo>
                  <a:pt x="28324" y="658"/>
                </a:lnTo>
                <a:lnTo>
                  <a:pt x="27846" y="359"/>
                </a:lnTo>
                <a:lnTo>
                  <a:pt x="27368" y="180"/>
                </a:lnTo>
                <a:lnTo>
                  <a:pt x="26830" y="0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A7D9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Google Shape;67;p3"/>
          <p:cNvSpPr/>
          <p:nvPr/>
        </p:nvSpPr>
        <p:spPr>
          <a:xfrm rot="-3835551">
            <a:off x="5103883" y="3888224"/>
            <a:ext cx="1036432" cy="603375"/>
          </a:xfrm>
          <a:custGeom>
            <a:avLst/>
            <a:gdLst/>
            <a:ahLst/>
            <a:cxnLst/>
            <a:rect l="l" t="t" r="r" b="b"/>
            <a:pathLst>
              <a:path w="38185" h="22230" extrusionOk="0">
                <a:moveTo>
                  <a:pt x="19481" y="6633"/>
                </a:moveTo>
                <a:lnTo>
                  <a:pt x="19003" y="6693"/>
                </a:lnTo>
                <a:lnTo>
                  <a:pt x="18465" y="6813"/>
                </a:lnTo>
                <a:lnTo>
                  <a:pt x="17808" y="7052"/>
                </a:lnTo>
                <a:lnTo>
                  <a:pt x="17509" y="7231"/>
                </a:lnTo>
                <a:lnTo>
                  <a:pt x="17270" y="7410"/>
                </a:lnTo>
                <a:lnTo>
                  <a:pt x="17151" y="7649"/>
                </a:lnTo>
                <a:lnTo>
                  <a:pt x="17151" y="7709"/>
                </a:lnTo>
                <a:lnTo>
                  <a:pt x="17151" y="7829"/>
                </a:lnTo>
                <a:lnTo>
                  <a:pt x="17330" y="8187"/>
                </a:lnTo>
                <a:lnTo>
                  <a:pt x="17569" y="8486"/>
                </a:lnTo>
                <a:lnTo>
                  <a:pt x="17868" y="8665"/>
                </a:lnTo>
                <a:lnTo>
                  <a:pt x="18226" y="8844"/>
                </a:lnTo>
                <a:lnTo>
                  <a:pt x="18645" y="8904"/>
                </a:lnTo>
                <a:lnTo>
                  <a:pt x="19123" y="8964"/>
                </a:lnTo>
                <a:lnTo>
                  <a:pt x="19601" y="8964"/>
                </a:lnTo>
                <a:lnTo>
                  <a:pt x="20079" y="8904"/>
                </a:lnTo>
                <a:lnTo>
                  <a:pt x="20975" y="8785"/>
                </a:lnTo>
                <a:lnTo>
                  <a:pt x="21752" y="8546"/>
                </a:lnTo>
                <a:lnTo>
                  <a:pt x="22051" y="8366"/>
                </a:lnTo>
                <a:lnTo>
                  <a:pt x="22230" y="8247"/>
                </a:lnTo>
                <a:lnTo>
                  <a:pt x="22349" y="8127"/>
                </a:lnTo>
                <a:lnTo>
                  <a:pt x="22290" y="7948"/>
                </a:lnTo>
                <a:lnTo>
                  <a:pt x="22409" y="8008"/>
                </a:lnTo>
                <a:lnTo>
                  <a:pt x="22529" y="7948"/>
                </a:lnTo>
                <a:lnTo>
                  <a:pt x="22708" y="7888"/>
                </a:lnTo>
                <a:lnTo>
                  <a:pt x="22768" y="7769"/>
                </a:lnTo>
                <a:lnTo>
                  <a:pt x="22768" y="7709"/>
                </a:lnTo>
                <a:lnTo>
                  <a:pt x="22768" y="7590"/>
                </a:lnTo>
                <a:lnTo>
                  <a:pt x="22708" y="7470"/>
                </a:lnTo>
                <a:lnTo>
                  <a:pt x="22290" y="7231"/>
                </a:lnTo>
                <a:lnTo>
                  <a:pt x="21871" y="6992"/>
                </a:lnTo>
                <a:lnTo>
                  <a:pt x="21393" y="6813"/>
                </a:lnTo>
                <a:lnTo>
                  <a:pt x="20915" y="6693"/>
                </a:lnTo>
                <a:lnTo>
                  <a:pt x="20437" y="6633"/>
                </a:lnTo>
                <a:close/>
                <a:moveTo>
                  <a:pt x="36452" y="1136"/>
                </a:moveTo>
                <a:lnTo>
                  <a:pt x="36033" y="1255"/>
                </a:lnTo>
                <a:lnTo>
                  <a:pt x="35555" y="1375"/>
                </a:lnTo>
                <a:lnTo>
                  <a:pt x="31253" y="2331"/>
                </a:lnTo>
                <a:lnTo>
                  <a:pt x="26951" y="3287"/>
                </a:lnTo>
                <a:lnTo>
                  <a:pt x="22648" y="4124"/>
                </a:lnTo>
                <a:lnTo>
                  <a:pt x="20437" y="4482"/>
                </a:lnTo>
                <a:lnTo>
                  <a:pt x="18286" y="4781"/>
                </a:lnTo>
                <a:lnTo>
                  <a:pt x="13804" y="5319"/>
                </a:lnTo>
                <a:lnTo>
                  <a:pt x="11593" y="5498"/>
                </a:lnTo>
                <a:lnTo>
                  <a:pt x="9323" y="5677"/>
                </a:lnTo>
                <a:lnTo>
                  <a:pt x="6873" y="5797"/>
                </a:lnTo>
                <a:lnTo>
                  <a:pt x="4363" y="5916"/>
                </a:lnTo>
                <a:lnTo>
                  <a:pt x="2092" y="6096"/>
                </a:lnTo>
                <a:lnTo>
                  <a:pt x="1256" y="6275"/>
                </a:lnTo>
                <a:lnTo>
                  <a:pt x="897" y="6394"/>
                </a:lnTo>
                <a:lnTo>
                  <a:pt x="838" y="6454"/>
                </a:lnTo>
                <a:lnTo>
                  <a:pt x="957" y="6514"/>
                </a:lnTo>
                <a:lnTo>
                  <a:pt x="2033" y="6633"/>
                </a:lnTo>
                <a:lnTo>
                  <a:pt x="1853" y="6872"/>
                </a:lnTo>
                <a:lnTo>
                  <a:pt x="1794" y="7171"/>
                </a:lnTo>
                <a:lnTo>
                  <a:pt x="1794" y="7530"/>
                </a:lnTo>
                <a:lnTo>
                  <a:pt x="1794" y="7948"/>
                </a:lnTo>
                <a:lnTo>
                  <a:pt x="1913" y="8366"/>
                </a:lnTo>
                <a:lnTo>
                  <a:pt x="2033" y="8844"/>
                </a:lnTo>
                <a:lnTo>
                  <a:pt x="2391" y="9741"/>
                </a:lnTo>
                <a:lnTo>
                  <a:pt x="2869" y="10697"/>
                </a:lnTo>
                <a:lnTo>
                  <a:pt x="3288" y="11533"/>
                </a:lnTo>
                <a:lnTo>
                  <a:pt x="4064" y="12728"/>
                </a:lnTo>
                <a:lnTo>
                  <a:pt x="4602" y="13386"/>
                </a:lnTo>
                <a:lnTo>
                  <a:pt x="5140" y="14043"/>
                </a:lnTo>
                <a:lnTo>
                  <a:pt x="5737" y="14700"/>
                </a:lnTo>
                <a:lnTo>
                  <a:pt x="6395" y="15298"/>
                </a:lnTo>
                <a:lnTo>
                  <a:pt x="7112" y="15836"/>
                </a:lnTo>
                <a:lnTo>
                  <a:pt x="7769" y="16374"/>
                </a:lnTo>
                <a:lnTo>
                  <a:pt x="8546" y="16852"/>
                </a:lnTo>
                <a:lnTo>
                  <a:pt x="9323" y="17270"/>
                </a:lnTo>
                <a:lnTo>
                  <a:pt x="10996" y="18106"/>
                </a:lnTo>
                <a:lnTo>
                  <a:pt x="12729" y="18823"/>
                </a:lnTo>
                <a:lnTo>
                  <a:pt x="14581" y="19421"/>
                </a:lnTo>
                <a:lnTo>
                  <a:pt x="16374" y="19899"/>
                </a:lnTo>
                <a:lnTo>
                  <a:pt x="17390" y="20078"/>
                </a:lnTo>
                <a:lnTo>
                  <a:pt x="18406" y="20138"/>
                </a:lnTo>
                <a:lnTo>
                  <a:pt x="19421" y="20198"/>
                </a:lnTo>
                <a:lnTo>
                  <a:pt x="20437" y="20258"/>
                </a:lnTo>
                <a:lnTo>
                  <a:pt x="21035" y="20138"/>
                </a:lnTo>
                <a:lnTo>
                  <a:pt x="21931" y="20019"/>
                </a:lnTo>
                <a:lnTo>
                  <a:pt x="23186" y="19780"/>
                </a:lnTo>
                <a:lnTo>
                  <a:pt x="22827" y="19600"/>
                </a:lnTo>
                <a:lnTo>
                  <a:pt x="22469" y="19541"/>
                </a:lnTo>
                <a:lnTo>
                  <a:pt x="22051" y="19481"/>
                </a:lnTo>
                <a:lnTo>
                  <a:pt x="21632" y="19481"/>
                </a:lnTo>
                <a:lnTo>
                  <a:pt x="20856" y="19600"/>
                </a:lnTo>
                <a:lnTo>
                  <a:pt x="20079" y="19660"/>
                </a:lnTo>
                <a:lnTo>
                  <a:pt x="19123" y="19600"/>
                </a:lnTo>
                <a:lnTo>
                  <a:pt x="18226" y="19541"/>
                </a:lnTo>
                <a:lnTo>
                  <a:pt x="17330" y="19421"/>
                </a:lnTo>
                <a:lnTo>
                  <a:pt x="16434" y="19242"/>
                </a:lnTo>
                <a:lnTo>
                  <a:pt x="14522" y="18764"/>
                </a:lnTo>
                <a:lnTo>
                  <a:pt x="13565" y="18465"/>
                </a:lnTo>
                <a:lnTo>
                  <a:pt x="12669" y="18166"/>
                </a:lnTo>
                <a:lnTo>
                  <a:pt x="11713" y="17748"/>
                </a:lnTo>
                <a:lnTo>
                  <a:pt x="10817" y="17389"/>
                </a:lnTo>
                <a:lnTo>
                  <a:pt x="9920" y="16911"/>
                </a:lnTo>
                <a:lnTo>
                  <a:pt x="9084" y="16493"/>
                </a:lnTo>
                <a:lnTo>
                  <a:pt x="8426" y="16075"/>
                </a:lnTo>
                <a:lnTo>
                  <a:pt x="7769" y="15597"/>
                </a:lnTo>
                <a:lnTo>
                  <a:pt x="7112" y="15119"/>
                </a:lnTo>
                <a:lnTo>
                  <a:pt x="6574" y="14581"/>
                </a:lnTo>
                <a:lnTo>
                  <a:pt x="5976" y="13983"/>
                </a:lnTo>
                <a:lnTo>
                  <a:pt x="5498" y="13446"/>
                </a:lnTo>
                <a:lnTo>
                  <a:pt x="4961" y="12788"/>
                </a:lnTo>
                <a:lnTo>
                  <a:pt x="4542" y="12131"/>
                </a:lnTo>
                <a:lnTo>
                  <a:pt x="4184" y="11533"/>
                </a:lnTo>
                <a:lnTo>
                  <a:pt x="3825" y="10876"/>
                </a:lnTo>
                <a:lnTo>
                  <a:pt x="3527" y="10278"/>
                </a:lnTo>
                <a:lnTo>
                  <a:pt x="3288" y="9621"/>
                </a:lnTo>
                <a:lnTo>
                  <a:pt x="3048" y="8844"/>
                </a:lnTo>
                <a:lnTo>
                  <a:pt x="2929" y="8068"/>
                </a:lnTo>
                <a:lnTo>
                  <a:pt x="2750" y="7350"/>
                </a:lnTo>
                <a:lnTo>
                  <a:pt x="2630" y="6992"/>
                </a:lnTo>
                <a:lnTo>
                  <a:pt x="2511" y="6633"/>
                </a:lnTo>
                <a:lnTo>
                  <a:pt x="4483" y="6633"/>
                </a:lnTo>
                <a:lnTo>
                  <a:pt x="6514" y="6454"/>
                </a:lnTo>
                <a:lnTo>
                  <a:pt x="7530" y="6335"/>
                </a:lnTo>
                <a:lnTo>
                  <a:pt x="8546" y="6275"/>
                </a:lnTo>
                <a:lnTo>
                  <a:pt x="9502" y="6275"/>
                </a:lnTo>
                <a:lnTo>
                  <a:pt x="10458" y="6394"/>
                </a:lnTo>
                <a:lnTo>
                  <a:pt x="10996" y="6454"/>
                </a:lnTo>
                <a:lnTo>
                  <a:pt x="11115" y="6454"/>
                </a:lnTo>
                <a:lnTo>
                  <a:pt x="11235" y="6514"/>
                </a:lnTo>
                <a:lnTo>
                  <a:pt x="11354" y="6753"/>
                </a:lnTo>
                <a:lnTo>
                  <a:pt x="11593" y="7291"/>
                </a:lnTo>
                <a:lnTo>
                  <a:pt x="11773" y="7530"/>
                </a:lnTo>
                <a:lnTo>
                  <a:pt x="12012" y="7769"/>
                </a:lnTo>
                <a:lnTo>
                  <a:pt x="12490" y="8187"/>
                </a:lnTo>
                <a:lnTo>
                  <a:pt x="13147" y="8665"/>
                </a:lnTo>
                <a:lnTo>
                  <a:pt x="13864" y="9024"/>
                </a:lnTo>
                <a:lnTo>
                  <a:pt x="15358" y="9681"/>
                </a:lnTo>
                <a:lnTo>
                  <a:pt x="16135" y="9980"/>
                </a:lnTo>
                <a:lnTo>
                  <a:pt x="16912" y="10278"/>
                </a:lnTo>
                <a:lnTo>
                  <a:pt x="17689" y="10518"/>
                </a:lnTo>
                <a:lnTo>
                  <a:pt x="18465" y="10697"/>
                </a:lnTo>
                <a:lnTo>
                  <a:pt x="19302" y="10876"/>
                </a:lnTo>
                <a:lnTo>
                  <a:pt x="20079" y="10936"/>
                </a:lnTo>
                <a:lnTo>
                  <a:pt x="20856" y="10996"/>
                </a:lnTo>
                <a:lnTo>
                  <a:pt x="21632" y="10936"/>
                </a:lnTo>
                <a:lnTo>
                  <a:pt x="22409" y="10816"/>
                </a:lnTo>
                <a:lnTo>
                  <a:pt x="23126" y="10637"/>
                </a:lnTo>
                <a:lnTo>
                  <a:pt x="23843" y="10398"/>
                </a:lnTo>
                <a:lnTo>
                  <a:pt x="24501" y="10039"/>
                </a:lnTo>
                <a:lnTo>
                  <a:pt x="25158" y="9621"/>
                </a:lnTo>
                <a:lnTo>
                  <a:pt x="25815" y="9083"/>
                </a:lnTo>
                <a:lnTo>
                  <a:pt x="26413" y="8486"/>
                </a:lnTo>
                <a:lnTo>
                  <a:pt x="26951" y="7769"/>
                </a:lnTo>
                <a:lnTo>
                  <a:pt x="27309" y="7171"/>
                </a:lnTo>
                <a:lnTo>
                  <a:pt x="27727" y="6454"/>
                </a:lnTo>
                <a:lnTo>
                  <a:pt x="28026" y="5737"/>
                </a:lnTo>
                <a:lnTo>
                  <a:pt x="28146" y="5379"/>
                </a:lnTo>
                <a:lnTo>
                  <a:pt x="28205" y="5080"/>
                </a:lnTo>
                <a:lnTo>
                  <a:pt x="28205" y="4482"/>
                </a:lnTo>
                <a:lnTo>
                  <a:pt x="28205" y="4363"/>
                </a:lnTo>
                <a:lnTo>
                  <a:pt x="28146" y="4303"/>
                </a:lnTo>
                <a:lnTo>
                  <a:pt x="28086" y="4363"/>
                </a:lnTo>
                <a:lnTo>
                  <a:pt x="27966" y="4482"/>
                </a:lnTo>
                <a:lnTo>
                  <a:pt x="27668" y="4960"/>
                </a:lnTo>
                <a:lnTo>
                  <a:pt x="26831" y="6514"/>
                </a:lnTo>
                <a:lnTo>
                  <a:pt x="26413" y="7231"/>
                </a:lnTo>
                <a:lnTo>
                  <a:pt x="25995" y="7888"/>
                </a:lnTo>
                <a:lnTo>
                  <a:pt x="25516" y="8546"/>
                </a:lnTo>
                <a:lnTo>
                  <a:pt x="24919" y="9143"/>
                </a:lnTo>
                <a:lnTo>
                  <a:pt x="24620" y="9382"/>
                </a:lnTo>
                <a:lnTo>
                  <a:pt x="24262" y="9621"/>
                </a:lnTo>
                <a:lnTo>
                  <a:pt x="23843" y="9800"/>
                </a:lnTo>
                <a:lnTo>
                  <a:pt x="23425" y="10039"/>
                </a:lnTo>
                <a:lnTo>
                  <a:pt x="22588" y="10278"/>
                </a:lnTo>
                <a:lnTo>
                  <a:pt x="21692" y="10398"/>
                </a:lnTo>
                <a:lnTo>
                  <a:pt x="20856" y="10458"/>
                </a:lnTo>
                <a:lnTo>
                  <a:pt x="19959" y="10398"/>
                </a:lnTo>
                <a:lnTo>
                  <a:pt x="19123" y="10278"/>
                </a:lnTo>
                <a:lnTo>
                  <a:pt x="18226" y="10099"/>
                </a:lnTo>
                <a:lnTo>
                  <a:pt x="17390" y="9800"/>
                </a:lnTo>
                <a:lnTo>
                  <a:pt x="16553" y="9561"/>
                </a:lnTo>
                <a:lnTo>
                  <a:pt x="15179" y="9024"/>
                </a:lnTo>
                <a:lnTo>
                  <a:pt x="14402" y="8725"/>
                </a:lnTo>
                <a:lnTo>
                  <a:pt x="13685" y="8366"/>
                </a:lnTo>
                <a:lnTo>
                  <a:pt x="12968" y="8008"/>
                </a:lnTo>
                <a:lnTo>
                  <a:pt x="12370" y="7530"/>
                </a:lnTo>
                <a:lnTo>
                  <a:pt x="12131" y="7231"/>
                </a:lnTo>
                <a:lnTo>
                  <a:pt x="11892" y="6932"/>
                </a:lnTo>
                <a:lnTo>
                  <a:pt x="11713" y="6633"/>
                </a:lnTo>
                <a:lnTo>
                  <a:pt x="11534" y="6275"/>
                </a:lnTo>
                <a:lnTo>
                  <a:pt x="14641" y="6036"/>
                </a:lnTo>
                <a:lnTo>
                  <a:pt x="17748" y="5737"/>
                </a:lnTo>
                <a:lnTo>
                  <a:pt x="20856" y="5379"/>
                </a:lnTo>
                <a:lnTo>
                  <a:pt x="24023" y="4901"/>
                </a:lnTo>
                <a:lnTo>
                  <a:pt x="27130" y="4363"/>
                </a:lnTo>
                <a:lnTo>
                  <a:pt x="30237" y="3705"/>
                </a:lnTo>
                <a:lnTo>
                  <a:pt x="31791" y="3347"/>
                </a:lnTo>
                <a:lnTo>
                  <a:pt x="33285" y="2929"/>
                </a:lnTo>
                <a:lnTo>
                  <a:pt x="34779" y="2510"/>
                </a:lnTo>
                <a:lnTo>
                  <a:pt x="36213" y="2032"/>
                </a:lnTo>
                <a:lnTo>
                  <a:pt x="36213" y="3526"/>
                </a:lnTo>
                <a:lnTo>
                  <a:pt x="36153" y="5140"/>
                </a:lnTo>
                <a:lnTo>
                  <a:pt x="36033" y="6693"/>
                </a:lnTo>
                <a:lnTo>
                  <a:pt x="35794" y="8187"/>
                </a:lnTo>
                <a:lnTo>
                  <a:pt x="35615" y="8964"/>
                </a:lnTo>
                <a:lnTo>
                  <a:pt x="35436" y="9741"/>
                </a:lnTo>
                <a:lnTo>
                  <a:pt x="35197" y="10458"/>
                </a:lnTo>
                <a:lnTo>
                  <a:pt x="34898" y="11175"/>
                </a:lnTo>
                <a:lnTo>
                  <a:pt x="34540" y="11832"/>
                </a:lnTo>
                <a:lnTo>
                  <a:pt x="34181" y="12549"/>
                </a:lnTo>
                <a:lnTo>
                  <a:pt x="33703" y="13147"/>
                </a:lnTo>
                <a:lnTo>
                  <a:pt x="33225" y="13804"/>
                </a:lnTo>
                <a:lnTo>
                  <a:pt x="32747" y="14342"/>
                </a:lnTo>
                <a:lnTo>
                  <a:pt x="32209" y="14880"/>
                </a:lnTo>
                <a:lnTo>
                  <a:pt x="31014" y="15836"/>
                </a:lnTo>
                <a:lnTo>
                  <a:pt x="29819" y="16732"/>
                </a:lnTo>
                <a:lnTo>
                  <a:pt x="28564" y="17569"/>
                </a:lnTo>
                <a:lnTo>
                  <a:pt x="27249" y="18405"/>
                </a:lnTo>
                <a:lnTo>
                  <a:pt x="26532" y="18764"/>
                </a:lnTo>
                <a:lnTo>
                  <a:pt x="25815" y="19063"/>
                </a:lnTo>
                <a:lnTo>
                  <a:pt x="24501" y="19720"/>
                </a:lnTo>
                <a:lnTo>
                  <a:pt x="23664" y="20019"/>
                </a:lnTo>
                <a:lnTo>
                  <a:pt x="23365" y="20138"/>
                </a:lnTo>
                <a:lnTo>
                  <a:pt x="23186" y="20138"/>
                </a:lnTo>
                <a:lnTo>
                  <a:pt x="23664" y="20198"/>
                </a:lnTo>
                <a:lnTo>
                  <a:pt x="24142" y="20198"/>
                </a:lnTo>
                <a:lnTo>
                  <a:pt x="24560" y="20138"/>
                </a:lnTo>
                <a:lnTo>
                  <a:pt x="25038" y="20019"/>
                </a:lnTo>
                <a:lnTo>
                  <a:pt x="25935" y="19720"/>
                </a:lnTo>
                <a:lnTo>
                  <a:pt x="26831" y="19302"/>
                </a:lnTo>
                <a:lnTo>
                  <a:pt x="27727" y="18823"/>
                </a:lnTo>
                <a:lnTo>
                  <a:pt x="28504" y="18226"/>
                </a:lnTo>
                <a:lnTo>
                  <a:pt x="30058" y="17150"/>
                </a:lnTo>
                <a:lnTo>
                  <a:pt x="31552" y="16015"/>
                </a:lnTo>
                <a:lnTo>
                  <a:pt x="32269" y="15417"/>
                </a:lnTo>
                <a:lnTo>
                  <a:pt x="32926" y="14820"/>
                </a:lnTo>
                <a:lnTo>
                  <a:pt x="33583" y="14103"/>
                </a:lnTo>
                <a:lnTo>
                  <a:pt x="34181" y="13386"/>
                </a:lnTo>
                <a:lnTo>
                  <a:pt x="34659" y="12609"/>
                </a:lnTo>
                <a:lnTo>
                  <a:pt x="35137" y="11772"/>
                </a:lnTo>
                <a:lnTo>
                  <a:pt x="35496" y="10936"/>
                </a:lnTo>
                <a:lnTo>
                  <a:pt x="35854" y="9980"/>
                </a:lnTo>
                <a:lnTo>
                  <a:pt x="36093" y="9083"/>
                </a:lnTo>
                <a:lnTo>
                  <a:pt x="36272" y="8127"/>
                </a:lnTo>
                <a:lnTo>
                  <a:pt x="36452" y="7171"/>
                </a:lnTo>
                <a:lnTo>
                  <a:pt x="36571" y="6215"/>
                </a:lnTo>
                <a:lnTo>
                  <a:pt x="36691" y="4303"/>
                </a:lnTo>
                <a:lnTo>
                  <a:pt x="36631" y="3347"/>
                </a:lnTo>
                <a:lnTo>
                  <a:pt x="36631" y="2929"/>
                </a:lnTo>
                <a:lnTo>
                  <a:pt x="36691" y="2451"/>
                </a:lnTo>
                <a:lnTo>
                  <a:pt x="36870" y="1913"/>
                </a:lnTo>
                <a:lnTo>
                  <a:pt x="36990" y="1614"/>
                </a:lnTo>
                <a:lnTo>
                  <a:pt x="37049" y="1554"/>
                </a:lnTo>
                <a:lnTo>
                  <a:pt x="36990" y="1315"/>
                </a:lnTo>
                <a:lnTo>
                  <a:pt x="36810" y="1196"/>
                </a:lnTo>
                <a:lnTo>
                  <a:pt x="36631" y="1136"/>
                </a:lnTo>
                <a:close/>
                <a:moveTo>
                  <a:pt x="37587" y="1"/>
                </a:moveTo>
                <a:lnTo>
                  <a:pt x="37408" y="60"/>
                </a:lnTo>
                <a:lnTo>
                  <a:pt x="37288" y="120"/>
                </a:lnTo>
                <a:lnTo>
                  <a:pt x="37169" y="240"/>
                </a:lnTo>
                <a:lnTo>
                  <a:pt x="37109" y="359"/>
                </a:lnTo>
                <a:lnTo>
                  <a:pt x="37109" y="718"/>
                </a:lnTo>
                <a:lnTo>
                  <a:pt x="37229" y="1255"/>
                </a:lnTo>
                <a:lnTo>
                  <a:pt x="37348" y="2690"/>
                </a:lnTo>
                <a:lnTo>
                  <a:pt x="37408" y="3347"/>
                </a:lnTo>
                <a:lnTo>
                  <a:pt x="37468" y="4064"/>
                </a:lnTo>
                <a:lnTo>
                  <a:pt x="37408" y="4960"/>
                </a:lnTo>
                <a:lnTo>
                  <a:pt x="37408" y="5797"/>
                </a:lnTo>
                <a:lnTo>
                  <a:pt x="37288" y="6693"/>
                </a:lnTo>
                <a:lnTo>
                  <a:pt x="37169" y="7530"/>
                </a:lnTo>
                <a:lnTo>
                  <a:pt x="36990" y="8426"/>
                </a:lnTo>
                <a:lnTo>
                  <a:pt x="36810" y="9263"/>
                </a:lnTo>
                <a:lnTo>
                  <a:pt x="36571" y="10099"/>
                </a:lnTo>
                <a:lnTo>
                  <a:pt x="36272" y="10936"/>
                </a:lnTo>
                <a:lnTo>
                  <a:pt x="35675" y="12250"/>
                </a:lnTo>
                <a:lnTo>
                  <a:pt x="34958" y="13505"/>
                </a:lnTo>
                <a:lnTo>
                  <a:pt x="34121" y="14760"/>
                </a:lnTo>
                <a:lnTo>
                  <a:pt x="33165" y="15836"/>
                </a:lnTo>
                <a:lnTo>
                  <a:pt x="32149" y="16911"/>
                </a:lnTo>
                <a:lnTo>
                  <a:pt x="31014" y="17867"/>
                </a:lnTo>
                <a:lnTo>
                  <a:pt x="29819" y="18704"/>
                </a:lnTo>
                <a:lnTo>
                  <a:pt x="28564" y="19421"/>
                </a:lnTo>
                <a:lnTo>
                  <a:pt x="27309" y="19959"/>
                </a:lnTo>
                <a:lnTo>
                  <a:pt x="25995" y="20437"/>
                </a:lnTo>
                <a:lnTo>
                  <a:pt x="24680" y="20795"/>
                </a:lnTo>
                <a:lnTo>
                  <a:pt x="23365" y="21034"/>
                </a:lnTo>
                <a:lnTo>
                  <a:pt x="21991" y="21214"/>
                </a:lnTo>
                <a:lnTo>
                  <a:pt x="20617" y="21273"/>
                </a:lnTo>
                <a:lnTo>
                  <a:pt x="19242" y="21273"/>
                </a:lnTo>
                <a:lnTo>
                  <a:pt x="17808" y="21154"/>
                </a:lnTo>
                <a:lnTo>
                  <a:pt x="16434" y="20975"/>
                </a:lnTo>
                <a:lnTo>
                  <a:pt x="15119" y="20676"/>
                </a:lnTo>
                <a:lnTo>
                  <a:pt x="13745" y="20317"/>
                </a:lnTo>
                <a:lnTo>
                  <a:pt x="12430" y="19839"/>
                </a:lnTo>
                <a:lnTo>
                  <a:pt x="11175" y="19361"/>
                </a:lnTo>
                <a:lnTo>
                  <a:pt x="9920" y="18764"/>
                </a:lnTo>
                <a:lnTo>
                  <a:pt x="8785" y="18047"/>
                </a:lnTo>
                <a:lnTo>
                  <a:pt x="7650" y="17330"/>
                </a:lnTo>
                <a:lnTo>
                  <a:pt x="6514" y="16433"/>
                </a:lnTo>
                <a:lnTo>
                  <a:pt x="5439" y="15477"/>
                </a:lnTo>
                <a:lnTo>
                  <a:pt x="4483" y="14402"/>
                </a:lnTo>
                <a:lnTo>
                  <a:pt x="3646" y="13266"/>
                </a:lnTo>
                <a:lnTo>
                  <a:pt x="2869" y="12071"/>
                </a:lnTo>
                <a:lnTo>
                  <a:pt x="2212" y="10816"/>
                </a:lnTo>
                <a:lnTo>
                  <a:pt x="1674" y="9502"/>
                </a:lnTo>
                <a:lnTo>
                  <a:pt x="1136" y="8187"/>
                </a:lnTo>
                <a:lnTo>
                  <a:pt x="838" y="6813"/>
                </a:lnTo>
                <a:lnTo>
                  <a:pt x="599" y="5976"/>
                </a:lnTo>
                <a:lnTo>
                  <a:pt x="479" y="5737"/>
                </a:lnTo>
                <a:lnTo>
                  <a:pt x="359" y="5618"/>
                </a:lnTo>
                <a:lnTo>
                  <a:pt x="180" y="5677"/>
                </a:lnTo>
                <a:lnTo>
                  <a:pt x="120" y="5797"/>
                </a:lnTo>
                <a:lnTo>
                  <a:pt x="61" y="6036"/>
                </a:lnTo>
                <a:lnTo>
                  <a:pt x="1" y="6275"/>
                </a:lnTo>
                <a:lnTo>
                  <a:pt x="61" y="6813"/>
                </a:lnTo>
                <a:lnTo>
                  <a:pt x="120" y="7231"/>
                </a:lnTo>
                <a:lnTo>
                  <a:pt x="240" y="8068"/>
                </a:lnTo>
                <a:lnTo>
                  <a:pt x="419" y="8844"/>
                </a:lnTo>
                <a:lnTo>
                  <a:pt x="658" y="9681"/>
                </a:lnTo>
                <a:lnTo>
                  <a:pt x="957" y="10458"/>
                </a:lnTo>
                <a:lnTo>
                  <a:pt x="1316" y="11175"/>
                </a:lnTo>
                <a:lnTo>
                  <a:pt x="1674" y="11952"/>
                </a:lnTo>
                <a:lnTo>
                  <a:pt x="2092" y="12669"/>
                </a:lnTo>
                <a:lnTo>
                  <a:pt x="2570" y="13386"/>
                </a:lnTo>
                <a:lnTo>
                  <a:pt x="3467" y="14581"/>
                </a:lnTo>
                <a:lnTo>
                  <a:pt x="4483" y="15776"/>
                </a:lnTo>
                <a:lnTo>
                  <a:pt x="5618" y="16852"/>
                </a:lnTo>
                <a:lnTo>
                  <a:pt x="6813" y="17808"/>
                </a:lnTo>
                <a:lnTo>
                  <a:pt x="8068" y="18704"/>
                </a:lnTo>
                <a:lnTo>
                  <a:pt x="9442" y="19481"/>
                </a:lnTo>
                <a:lnTo>
                  <a:pt x="10817" y="20198"/>
                </a:lnTo>
                <a:lnTo>
                  <a:pt x="12311" y="20795"/>
                </a:lnTo>
                <a:lnTo>
                  <a:pt x="13804" y="21273"/>
                </a:lnTo>
                <a:lnTo>
                  <a:pt x="15298" y="21692"/>
                </a:lnTo>
                <a:lnTo>
                  <a:pt x="16852" y="21991"/>
                </a:lnTo>
                <a:lnTo>
                  <a:pt x="18406" y="22170"/>
                </a:lnTo>
                <a:lnTo>
                  <a:pt x="19959" y="22230"/>
                </a:lnTo>
                <a:lnTo>
                  <a:pt x="21513" y="22170"/>
                </a:lnTo>
                <a:lnTo>
                  <a:pt x="23067" y="22050"/>
                </a:lnTo>
                <a:lnTo>
                  <a:pt x="24560" y="21751"/>
                </a:lnTo>
                <a:lnTo>
                  <a:pt x="25457" y="21572"/>
                </a:lnTo>
                <a:lnTo>
                  <a:pt x="26293" y="21333"/>
                </a:lnTo>
                <a:lnTo>
                  <a:pt x="27130" y="20975"/>
                </a:lnTo>
                <a:lnTo>
                  <a:pt x="27966" y="20676"/>
                </a:lnTo>
                <a:lnTo>
                  <a:pt x="28743" y="20258"/>
                </a:lnTo>
                <a:lnTo>
                  <a:pt x="29460" y="19839"/>
                </a:lnTo>
                <a:lnTo>
                  <a:pt x="30237" y="19361"/>
                </a:lnTo>
                <a:lnTo>
                  <a:pt x="30894" y="18823"/>
                </a:lnTo>
                <a:lnTo>
                  <a:pt x="31612" y="18286"/>
                </a:lnTo>
                <a:lnTo>
                  <a:pt x="32209" y="17748"/>
                </a:lnTo>
                <a:lnTo>
                  <a:pt x="32866" y="17150"/>
                </a:lnTo>
                <a:lnTo>
                  <a:pt x="33404" y="16493"/>
                </a:lnTo>
                <a:lnTo>
                  <a:pt x="34002" y="15836"/>
                </a:lnTo>
                <a:lnTo>
                  <a:pt x="34480" y="15178"/>
                </a:lnTo>
                <a:lnTo>
                  <a:pt x="35018" y="14461"/>
                </a:lnTo>
                <a:lnTo>
                  <a:pt x="35436" y="13744"/>
                </a:lnTo>
                <a:lnTo>
                  <a:pt x="35914" y="12967"/>
                </a:lnTo>
                <a:lnTo>
                  <a:pt x="36272" y="12191"/>
                </a:lnTo>
                <a:lnTo>
                  <a:pt x="36631" y="11414"/>
                </a:lnTo>
                <a:lnTo>
                  <a:pt x="36930" y="10577"/>
                </a:lnTo>
                <a:lnTo>
                  <a:pt x="37229" y="9741"/>
                </a:lnTo>
                <a:lnTo>
                  <a:pt x="37468" y="8904"/>
                </a:lnTo>
                <a:lnTo>
                  <a:pt x="37707" y="8068"/>
                </a:lnTo>
                <a:lnTo>
                  <a:pt x="37886" y="7231"/>
                </a:lnTo>
                <a:lnTo>
                  <a:pt x="38005" y="6394"/>
                </a:lnTo>
                <a:lnTo>
                  <a:pt x="38125" y="5498"/>
                </a:lnTo>
                <a:lnTo>
                  <a:pt x="38185" y="4602"/>
                </a:lnTo>
                <a:lnTo>
                  <a:pt x="38185" y="3765"/>
                </a:lnTo>
                <a:lnTo>
                  <a:pt x="38125" y="2869"/>
                </a:lnTo>
                <a:lnTo>
                  <a:pt x="38065" y="1973"/>
                </a:lnTo>
                <a:lnTo>
                  <a:pt x="37946" y="1136"/>
                </a:lnTo>
                <a:lnTo>
                  <a:pt x="37826" y="240"/>
                </a:lnTo>
                <a:lnTo>
                  <a:pt x="37707" y="60"/>
                </a:lnTo>
                <a:lnTo>
                  <a:pt x="37587" y="1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A7D9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6582643" y="4211269"/>
            <a:ext cx="971249" cy="983625"/>
          </a:xfrm>
          <a:custGeom>
            <a:avLst/>
            <a:gdLst/>
            <a:ahLst/>
            <a:cxnLst/>
            <a:rect l="l" t="t" r="r" b="b"/>
            <a:pathLst>
              <a:path w="23544" h="23844" extrusionOk="0">
                <a:moveTo>
                  <a:pt x="12429" y="1"/>
                </a:moveTo>
                <a:lnTo>
                  <a:pt x="11234" y="120"/>
                </a:lnTo>
                <a:lnTo>
                  <a:pt x="10099" y="359"/>
                </a:lnTo>
                <a:lnTo>
                  <a:pt x="9023" y="718"/>
                </a:lnTo>
                <a:lnTo>
                  <a:pt x="7948" y="1136"/>
                </a:lnTo>
                <a:lnTo>
                  <a:pt x="6872" y="1614"/>
                </a:lnTo>
                <a:lnTo>
                  <a:pt x="5856" y="2212"/>
                </a:lnTo>
                <a:lnTo>
                  <a:pt x="4960" y="2869"/>
                </a:lnTo>
                <a:lnTo>
                  <a:pt x="4064" y="3586"/>
                </a:lnTo>
                <a:lnTo>
                  <a:pt x="3227" y="4363"/>
                </a:lnTo>
                <a:lnTo>
                  <a:pt x="2510" y="5259"/>
                </a:lnTo>
                <a:lnTo>
                  <a:pt x="1853" y="6156"/>
                </a:lnTo>
                <a:lnTo>
                  <a:pt x="1255" y="7112"/>
                </a:lnTo>
                <a:lnTo>
                  <a:pt x="777" y="8128"/>
                </a:lnTo>
                <a:lnTo>
                  <a:pt x="418" y="9203"/>
                </a:lnTo>
                <a:lnTo>
                  <a:pt x="179" y="10279"/>
                </a:lnTo>
                <a:lnTo>
                  <a:pt x="0" y="11414"/>
                </a:lnTo>
                <a:lnTo>
                  <a:pt x="0" y="12609"/>
                </a:lnTo>
                <a:lnTo>
                  <a:pt x="179" y="13804"/>
                </a:lnTo>
                <a:lnTo>
                  <a:pt x="418" y="14999"/>
                </a:lnTo>
                <a:lnTo>
                  <a:pt x="777" y="16075"/>
                </a:lnTo>
                <a:lnTo>
                  <a:pt x="1315" y="17151"/>
                </a:lnTo>
                <a:lnTo>
                  <a:pt x="1912" y="18166"/>
                </a:lnTo>
                <a:lnTo>
                  <a:pt x="2570" y="19063"/>
                </a:lnTo>
                <a:lnTo>
                  <a:pt x="3346" y="19959"/>
                </a:lnTo>
                <a:lnTo>
                  <a:pt x="4243" y="20736"/>
                </a:lnTo>
                <a:lnTo>
                  <a:pt x="5139" y="21453"/>
                </a:lnTo>
                <a:lnTo>
                  <a:pt x="6155" y="22110"/>
                </a:lnTo>
                <a:lnTo>
                  <a:pt x="7171" y="22648"/>
                </a:lnTo>
                <a:lnTo>
                  <a:pt x="8306" y="23066"/>
                </a:lnTo>
                <a:lnTo>
                  <a:pt x="9382" y="23425"/>
                </a:lnTo>
                <a:lnTo>
                  <a:pt x="10517" y="23664"/>
                </a:lnTo>
                <a:lnTo>
                  <a:pt x="11712" y="23783"/>
                </a:lnTo>
                <a:lnTo>
                  <a:pt x="12848" y="23843"/>
                </a:lnTo>
                <a:lnTo>
                  <a:pt x="14043" y="23724"/>
                </a:lnTo>
                <a:lnTo>
                  <a:pt x="15238" y="23485"/>
                </a:lnTo>
                <a:lnTo>
                  <a:pt x="16373" y="23066"/>
                </a:lnTo>
                <a:lnTo>
                  <a:pt x="17449" y="22588"/>
                </a:lnTo>
                <a:lnTo>
                  <a:pt x="18465" y="21991"/>
                </a:lnTo>
                <a:lnTo>
                  <a:pt x="19421" y="21274"/>
                </a:lnTo>
                <a:lnTo>
                  <a:pt x="20317" y="20497"/>
                </a:lnTo>
                <a:lnTo>
                  <a:pt x="21094" y="19660"/>
                </a:lnTo>
                <a:lnTo>
                  <a:pt x="21751" y="18704"/>
                </a:lnTo>
                <a:lnTo>
                  <a:pt x="22349" y="17688"/>
                </a:lnTo>
                <a:lnTo>
                  <a:pt x="22827" y="16673"/>
                </a:lnTo>
                <a:lnTo>
                  <a:pt x="23185" y="15537"/>
                </a:lnTo>
                <a:lnTo>
                  <a:pt x="23424" y="14402"/>
                </a:lnTo>
                <a:lnTo>
                  <a:pt x="23544" y="13207"/>
                </a:lnTo>
                <a:lnTo>
                  <a:pt x="23544" y="12071"/>
                </a:lnTo>
                <a:lnTo>
                  <a:pt x="23484" y="11474"/>
                </a:lnTo>
                <a:lnTo>
                  <a:pt x="23364" y="10876"/>
                </a:lnTo>
                <a:lnTo>
                  <a:pt x="23185" y="10279"/>
                </a:lnTo>
                <a:lnTo>
                  <a:pt x="23006" y="9681"/>
                </a:lnTo>
                <a:lnTo>
                  <a:pt x="23006" y="9024"/>
                </a:lnTo>
                <a:lnTo>
                  <a:pt x="22946" y="8426"/>
                </a:lnTo>
                <a:lnTo>
                  <a:pt x="22827" y="7889"/>
                </a:lnTo>
                <a:lnTo>
                  <a:pt x="22707" y="7291"/>
                </a:lnTo>
                <a:lnTo>
                  <a:pt x="22528" y="6753"/>
                </a:lnTo>
                <a:lnTo>
                  <a:pt x="22349" y="6215"/>
                </a:lnTo>
                <a:lnTo>
                  <a:pt x="21811" y="5200"/>
                </a:lnTo>
                <a:lnTo>
                  <a:pt x="21213" y="4243"/>
                </a:lnTo>
                <a:lnTo>
                  <a:pt x="20496" y="3407"/>
                </a:lnTo>
                <a:lnTo>
                  <a:pt x="19719" y="2630"/>
                </a:lnTo>
                <a:lnTo>
                  <a:pt x="18823" y="1973"/>
                </a:lnTo>
                <a:lnTo>
                  <a:pt x="17867" y="1375"/>
                </a:lnTo>
                <a:lnTo>
                  <a:pt x="16851" y="837"/>
                </a:lnTo>
                <a:lnTo>
                  <a:pt x="15776" y="479"/>
                </a:lnTo>
                <a:lnTo>
                  <a:pt x="14700" y="180"/>
                </a:lnTo>
                <a:lnTo>
                  <a:pt x="13565" y="61"/>
                </a:lnTo>
                <a:lnTo>
                  <a:pt x="12429" y="1"/>
                </a:lnTo>
                <a:close/>
              </a:path>
            </a:pathLst>
          </a:custGeom>
          <a:solidFill>
            <a:srgbClr val="FFA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Google Shape;69;p3"/>
          <p:cNvSpPr/>
          <p:nvPr/>
        </p:nvSpPr>
        <p:spPr>
          <a:xfrm>
            <a:off x="6713131" y="4490584"/>
            <a:ext cx="419672" cy="425019"/>
          </a:xfrm>
          <a:custGeom>
            <a:avLst/>
            <a:gdLst/>
            <a:ahLst/>
            <a:cxnLst/>
            <a:rect l="l" t="t" r="r" b="b"/>
            <a:pathLst>
              <a:path w="23544" h="23844" extrusionOk="0">
                <a:moveTo>
                  <a:pt x="12429" y="1"/>
                </a:moveTo>
                <a:lnTo>
                  <a:pt x="11234" y="120"/>
                </a:lnTo>
                <a:lnTo>
                  <a:pt x="10099" y="359"/>
                </a:lnTo>
                <a:lnTo>
                  <a:pt x="9023" y="718"/>
                </a:lnTo>
                <a:lnTo>
                  <a:pt x="7948" y="1136"/>
                </a:lnTo>
                <a:lnTo>
                  <a:pt x="6872" y="1614"/>
                </a:lnTo>
                <a:lnTo>
                  <a:pt x="5856" y="2212"/>
                </a:lnTo>
                <a:lnTo>
                  <a:pt x="4960" y="2869"/>
                </a:lnTo>
                <a:lnTo>
                  <a:pt x="4064" y="3586"/>
                </a:lnTo>
                <a:lnTo>
                  <a:pt x="3227" y="4363"/>
                </a:lnTo>
                <a:lnTo>
                  <a:pt x="2510" y="5259"/>
                </a:lnTo>
                <a:lnTo>
                  <a:pt x="1853" y="6156"/>
                </a:lnTo>
                <a:lnTo>
                  <a:pt x="1255" y="7112"/>
                </a:lnTo>
                <a:lnTo>
                  <a:pt x="777" y="8128"/>
                </a:lnTo>
                <a:lnTo>
                  <a:pt x="418" y="9203"/>
                </a:lnTo>
                <a:lnTo>
                  <a:pt x="179" y="10279"/>
                </a:lnTo>
                <a:lnTo>
                  <a:pt x="0" y="11414"/>
                </a:lnTo>
                <a:lnTo>
                  <a:pt x="0" y="12609"/>
                </a:lnTo>
                <a:lnTo>
                  <a:pt x="179" y="13804"/>
                </a:lnTo>
                <a:lnTo>
                  <a:pt x="418" y="14999"/>
                </a:lnTo>
                <a:lnTo>
                  <a:pt x="777" y="16075"/>
                </a:lnTo>
                <a:lnTo>
                  <a:pt x="1315" y="17151"/>
                </a:lnTo>
                <a:lnTo>
                  <a:pt x="1912" y="18166"/>
                </a:lnTo>
                <a:lnTo>
                  <a:pt x="2570" y="19063"/>
                </a:lnTo>
                <a:lnTo>
                  <a:pt x="3346" y="19959"/>
                </a:lnTo>
                <a:lnTo>
                  <a:pt x="4243" y="20736"/>
                </a:lnTo>
                <a:lnTo>
                  <a:pt x="5139" y="21453"/>
                </a:lnTo>
                <a:lnTo>
                  <a:pt x="6155" y="22110"/>
                </a:lnTo>
                <a:lnTo>
                  <a:pt x="7171" y="22648"/>
                </a:lnTo>
                <a:lnTo>
                  <a:pt x="8306" y="23066"/>
                </a:lnTo>
                <a:lnTo>
                  <a:pt x="9382" y="23425"/>
                </a:lnTo>
                <a:lnTo>
                  <a:pt x="10517" y="23664"/>
                </a:lnTo>
                <a:lnTo>
                  <a:pt x="11712" y="23783"/>
                </a:lnTo>
                <a:lnTo>
                  <a:pt x="12848" y="23843"/>
                </a:lnTo>
                <a:lnTo>
                  <a:pt x="14043" y="23724"/>
                </a:lnTo>
                <a:lnTo>
                  <a:pt x="15238" y="23485"/>
                </a:lnTo>
                <a:lnTo>
                  <a:pt x="16373" y="23066"/>
                </a:lnTo>
                <a:lnTo>
                  <a:pt x="17449" y="22588"/>
                </a:lnTo>
                <a:lnTo>
                  <a:pt x="18465" y="21991"/>
                </a:lnTo>
                <a:lnTo>
                  <a:pt x="19421" y="21274"/>
                </a:lnTo>
                <a:lnTo>
                  <a:pt x="20317" y="20497"/>
                </a:lnTo>
                <a:lnTo>
                  <a:pt x="21094" y="19660"/>
                </a:lnTo>
                <a:lnTo>
                  <a:pt x="21751" y="18704"/>
                </a:lnTo>
                <a:lnTo>
                  <a:pt x="22349" y="17688"/>
                </a:lnTo>
                <a:lnTo>
                  <a:pt x="22827" y="16673"/>
                </a:lnTo>
                <a:lnTo>
                  <a:pt x="23185" y="15537"/>
                </a:lnTo>
                <a:lnTo>
                  <a:pt x="23424" y="14402"/>
                </a:lnTo>
                <a:lnTo>
                  <a:pt x="23544" y="13207"/>
                </a:lnTo>
                <a:lnTo>
                  <a:pt x="23544" y="12071"/>
                </a:lnTo>
                <a:lnTo>
                  <a:pt x="23484" y="11474"/>
                </a:lnTo>
                <a:lnTo>
                  <a:pt x="23364" y="10876"/>
                </a:lnTo>
                <a:lnTo>
                  <a:pt x="23185" y="10279"/>
                </a:lnTo>
                <a:lnTo>
                  <a:pt x="23006" y="9681"/>
                </a:lnTo>
                <a:lnTo>
                  <a:pt x="23006" y="9024"/>
                </a:lnTo>
                <a:lnTo>
                  <a:pt x="22946" y="8426"/>
                </a:lnTo>
                <a:lnTo>
                  <a:pt x="22827" y="7889"/>
                </a:lnTo>
                <a:lnTo>
                  <a:pt x="22707" y="7291"/>
                </a:lnTo>
                <a:lnTo>
                  <a:pt x="22528" y="6753"/>
                </a:lnTo>
                <a:lnTo>
                  <a:pt x="22349" y="6215"/>
                </a:lnTo>
                <a:lnTo>
                  <a:pt x="21811" y="5200"/>
                </a:lnTo>
                <a:lnTo>
                  <a:pt x="21213" y="4243"/>
                </a:lnTo>
                <a:lnTo>
                  <a:pt x="20496" y="3407"/>
                </a:lnTo>
                <a:lnTo>
                  <a:pt x="19719" y="2630"/>
                </a:lnTo>
                <a:lnTo>
                  <a:pt x="18823" y="1973"/>
                </a:lnTo>
                <a:lnTo>
                  <a:pt x="17867" y="1375"/>
                </a:lnTo>
                <a:lnTo>
                  <a:pt x="16851" y="837"/>
                </a:lnTo>
                <a:lnTo>
                  <a:pt x="15776" y="479"/>
                </a:lnTo>
                <a:lnTo>
                  <a:pt x="14700" y="180"/>
                </a:lnTo>
                <a:lnTo>
                  <a:pt x="13565" y="61"/>
                </a:lnTo>
                <a:lnTo>
                  <a:pt x="12429" y="1"/>
                </a:lnTo>
                <a:close/>
              </a:path>
            </a:pathLst>
          </a:custGeom>
          <a:solidFill>
            <a:srgbClr val="FFD0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6414486" y="4183251"/>
            <a:ext cx="1016948" cy="1039666"/>
          </a:xfrm>
          <a:custGeom>
            <a:avLst/>
            <a:gdLst/>
            <a:ahLst/>
            <a:cxnLst/>
            <a:rect l="l" t="t" r="r" b="b"/>
            <a:pathLst>
              <a:path w="37467" h="38304" extrusionOk="0">
                <a:moveTo>
                  <a:pt x="20676" y="6753"/>
                </a:moveTo>
                <a:lnTo>
                  <a:pt x="21333" y="6812"/>
                </a:lnTo>
                <a:lnTo>
                  <a:pt x="21990" y="6872"/>
                </a:lnTo>
                <a:lnTo>
                  <a:pt x="22528" y="6992"/>
                </a:lnTo>
                <a:lnTo>
                  <a:pt x="23126" y="7171"/>
                </a:lnTo>
                <a:lnTo>
                  <a:pt x="23544" y="7470"/>
                </a:lnTo>
                <a:lnTo>
                  <a:pt x="23903" y="7768"/>
                </a:lnTo>
                <a:lnTo>
                  <a:pt x="24082" y="8187"/>
                </a:lnTo>
                <a:lnTo>
                  <a:pt x="24142" y="8605"/>
                </a:lnTo>
                <a:lnTo>
                  <a:pt x="24142" y="9083"/>
                </a:lnTo>
                <a:lnTo>
                  <a:pt x="24022" y="9621"/>
                </a:lnTo>
                <a:lnTo>
                  <a:pt x="23843" y="10159"/>
                </a:lnTo>
                <a:lnTo>
                  <a:pt x="23425" y="11115"/>
                </a:lnTo>
                <a:lnTo>
                  <a:pt x="22887" y="12011"/>
                </a:lnTo>
                <a:lnTo>
                  <a:pt x="22349" y="12907"/>
                </a:lnTo>
                <a:lnTo>
                  <a:pt x="21751" y="13744"/>
                </a:lnTo>
                <a:lnTo>
                  <a:pt x="20496" y="15477"/>
                </a:lnTo>
                <a:lnTo>
                  <a:pt x="19301" y="17090"/>
                </a:lnTo>
                <a:lnTo>
                  <a:pt x="19062" y="16493"/>
                </a:lnTo>
                <a:lnTo>
                  <a:pt x="18823" y="15895"/>
                </a:lnTo>
                <a:lnTo>
                  <a:pt x="18345" y="14581"/>
                </a:lnTo>
                <a:lnTo>
                  <a:pt x="17927" y="13505"/>
                </a:lnTo>
                <a:lnTo>
                  <a:pt x="17688" y="12609"/>
                </a:lnTo>
                <a:lnTo>
                  <a:pt x="17150" y="9800"/>
                </a:lnTo>
                <a:lnTo>
                  <a:pt x="16911" y="8366"/>
                </a:lnTo>
                <a:lnTo>
                  <a:pt x="16792" y="7828"/>
                </a:lnTo>
                <a:lnTo>
                  <a:pt x="16792" y="7649"/>
                </a:lnTo>
                <a:lnTo>
                  <a:pt x="16792" y="7529"/>
                </a:lnTo>
                <a:lnTo>
                  <a:pt x="16851" y="7470"/>
                </a:lnTo>
                <a:lnTo>
                  <a:pt x="16971" y="7350"/>
                </a:lnTo>
                <a:lnTo>
                  <a:pt x="17449" y="7171"/>
                </a:lnTo>
                <a:lnTo>
                  <a:pt x="17987" y="6992"/>
                </a:lnTo>
                <a:lnTo>
                  <a:pt x="18584" y="6872"/>
                </a:lnTo>
                <a:lnTo>
                  <a:pt x="19242" y="6753"/>
                </a:lnTo>
                <a:close/>
                <a:moveTo>
                  <a:pt x="19660" y="6215"/>
                </a:moveTo>
                <a:lnTo>
                  <a:pt x="18345" y="6334"/>
                </a:lnTo>
                <a:lnTo>
                  <a:pt x="17688" y="6454"/>
                </a:lnTo>
                <a:lnTo>
                  <a:pt x="17090" y="6573"/>
                </a:lnTo>
                <a:lnTo>
                  <a:pt x="16851" y="6693"/>
                </a:lnTo>
                <a:lnTo>
                  <a:pt x="16612" y="6812"/>
                </a:lnTo>
                <a:lnTo>
                  <a:pt x="16433" y="6932"/>
                </a:lnTo>
                <a:lnTo>
                  <a:pt x="16314" y="7111"/>
                </a:lnTo>
                <a:lnTo>
                  <a:pt x="16194" y="7231"/>
                </a:lnTo>
                <a:lnTo>
                  <a:pt x="16134" y="7410"/>
                </a:lnTo>
                <a:lnTo>
                  <a:pt x="16134" y="7828"/>
                </a:lnTo>
                <a:lnTo>
                  <a:pt x="16194" y="8247"/>
                </a:lnTo>
                <a:lnTo>
                  <a:pt x="16314" y="8725"/>
                </a:lnTo>
                <a:lnTo>
                  <a:pt x="16493" y="9262"/>
                </a:lnTo>
                <a:lnTo>
                  <a:pt x="16612" y="9800"/>
                </a:lnTo>
                <a:lnTo>
                  <a:pt x="16971" y="11772"/>
                </a:lnTo>
                <a:lnTo>
                  <a:pt x="17150" y="12728"/>
                </a:lnTo>
                <a:lnTo>
                  <a:pt x="17449" y="13744"/>
                </a:lnTo>
                <a:lnTo>
                  <a:pt x="17808" y="14999"/>
                </a:lnTo>
                <a:lnTo>
                  <a:pt x="18286" y="16254"/>
                </a:lnTo>
                <a:lnTo>
                  <a:pt x="18584" y="17090"/>
                </a:lnTo>
                <a:lnTo>
                  <a:pt x="18764" y="17628"/>
                </a:lnTo>
                <a:lnTo>
                  <a:pt x="18823" y="17748"/>
                </a:lnTo>
                <a:lnTo>
                  <a:pt x="18883" y="17867"/>
                </a:lnTo>
                <a:lnTo>
                  <a:pt x="19062" y="17927"/>
                </a:lnTo>
                <a:lnTo>
                  <a:pt x="19242" y="17927"/>
                </a:lnTo>
                <a:lnTo>
                  <a:pt x="19421" y="17867"/>
                </a:lnTo>
                <a:lnTo>
                  <a:pt x="19540" y="17748"/>
                </a:lnTo>
                <a:lnTo>
                  <a:pt x="19959" y="17389"/>
                </a:lnTo>
                <a:lnTo>
                  <a:pt x="20317" y="16911"/>
                </a:lnTo>
                <a:lnTo>
                  <a:pt x="20975" y="15835"/>
                </a:lnTo>
                <a:lnTo>
                  <a:pt x="21453" y="15059"/>
                </a:lnTo>
                <a:lnTo>
                  <a:pt x="22767" y="13206"/>
                </a:lnTo>
                <a:lnTo>
                  <a:pt x="23425" y="12310"/>
                </a:lnTo>
                <a:lnTo>
                  <a:pt x="24022" y="11294"/>
                </a:lnTo>
                <a:lnTo>
                  <a:pt x="24440" y="10457"/>
                </a:lnTo>
                <a:lnTo>
                  <a:pt x="24620" y="10039"/>
                </a:lnTo>
                <a:lnTo>
                  <a:pt x="24739" y="9621"/>
                </a:lnTo>
                <a:lnTo>
                  <a:pt x="24799" y="9203"/>
                </a:lnTo>
                <a:lnTo>
                  <a:pt x="24799" y="8784"/>
                </a:lnTo>
                <a:lnTo>
                  <a:pt x="24799" y="8426"/>
                </a:lnTo>
                <a:lnTo>
                  <a:pt x="24739" y="8067"/>
                </a:lnTo>
                <a:lnTo>
                  <a:pt x="24620" y="7709"/>
                </a:lnTo>
                <a:lnTo>
                  <a:pt x="24440" y="7410"/>
                </a:lnTo>
                <a:lnTo>
                  <a:pt x="24201" y="7171"/>
                </a:lnTo>
                <a:lnTo>
                  <a:pt x="23962" y="6932"/>
                </a:lnTo>
                <a:lnTo>
                  <a:pt x="23604" y="6693"/>
                </a:lnTo>
                <a:lnTo>
                  <a:pt x="23185" y="6514"/>
                </a:lnTo>
                <a:lnTo>
                  <a:pt x="22767" y="6394"/>
                </a:lnTo>
                <a:lnTo>
                  <a:pt x="22229" y="6334"/>
                </a:lnTo>
                <a:lnTo>
                  <a:pt x="20975" y="6215"/>
                </a:lnTo>
                <a:close/>
                <a:moveTo>
                  <a:pt x="11414" y="9023"/>
                </a:moveTo>
                <a:lnTo>
                  <a:pt x="11055" y="9083"/>
                </a:lnTo>
                <a:lnTo>
                  <a:pt x="10637" y="9143"/>
                </a:lnTo>
                <a:lnTo>
                  <a:pt x="10278" y="9262"/>
                </a:lnTo>
                <a:lnTo>
                  <a:pt x="9920" y="9442"/>
                </a:lnTo>
                <a:lnTo>
                  <a:pt x="9561" y="9681"/>
                </a:lnTo>
                <a:lnTo>
                  <a:pt x="8844" y="10218"/>
                </a:lnTo>
                <a:lnTo>
                  <a:pt x="8247" y="10876"/>
                </a:lnTo>
                <a:lnTo>
                  <a:pt x="7709" y="11533"/>
                </a:lnTo>
                <a:lnTo>
                  <a:pt x="7410" y="12071"/>
                </a:lnTo>
                <a:lnTo>
                  <a:pt x="7111" y="12728"/>
                </a:lnTo>
                <a:lnTo>
                  <a:pt x="6872" y="13385"/>
                </a:lnTo>
                <a:lnTo>
                  <a:pt x="6633" y="14162"/>
                </a:lnTo>
                <a:lnTo>
                  <a:pt x="6514" y="14879"/>
                </a:lnTo>
                <a:lnTo>
                  <a:pt x="6394" y="15596"/>
                </a:lnTo>
                <a:lnTo>
                  <a:pt x="6454" y="16313"/>
                </a:lnTo>
                <a:lnTo>
                  <a:pt x="6573" y="16911"/>
                </a:lnTo>
                <a:lnTo>
                  <a:pt x="6693" y="17210"/>
                </a:lnTo>
                <a:lnTo>
                  <a:pt x="6872" y="17509"/>
                </a:lnTo>
                <a:lnTo>
                  <a:pt x="7052" y="17688"/>
                </a:lnTo>
                <a:lnTo>
                  <a:pt x="7350" y="17867"/>
                </a:lnTo>
                <a:lnTo>
                  <a:pt x="7589" y="17987"/>
                </a:lnTo>
                <a:lnTo>
                  <a:pt x="7948" y="18106"/>
                </a:lnTo>
                <a:lnTo>
                  <a:pt x="8605" y="18285"/>
                </a:lnTo>
                <a:lnTo>
                  <a:pt x="9322" y="18405"/>
                </a:lnTo>
                <a:lnTo>
                  <a:pt x="10099" y="18465"/>
                </a:lnTo>
                <a:lnTo>
                  <a:pt x="11354" y="18524"/>
                </a:lnTo>
                <a:lnTo>
                  <a:pt x="12669" y="18704"/>
                </a:lnTo>
                <a:lnTo>
                  <a:pt x="14640" y="18883"/>
                </a:lnTo>
                <a:lnTo>
                  <a:pt x="15656" y="18943"/>
                </a:lnTo>
                <a:lnTo>
                  <a:pt x="16553" y="18943"/>
                </a:lnTo>
                <a:lnTo>
                  <a:pt x="16911" y="18883"/>
                </a:lnTo>
                <a:lnTo>
                  <a:pt x="17210" y="18823"/>
                </a:lnTo>
                <a:lnTo>
                  <a:pt x="17509" y="18704"/>
                </a:lnTo>
                <a:lnTo>
                  <a:pt x="17628" y="18584"/>
                </a:lnTo>
                <a:lnTo>
                  <a:pt x="17688" y="18465"/>
                </a:lnTo>
                <a:lnTo>
                  <a:pt x="17688" y="18405"/>
                </a:lnTo>
                <a:lnTo>
                  <a:pt x="17628" y="18345"/>
                </a:lnTo>
                <a:lnTo>
                  <a:pt x="17509" y="18285"/>
                </a:lnTo>
                <a:lnTo>
                  <a:pt x="17150" y="18166"/>
                </a:lnTo>
                <a:lnTo>
                  <a:pt x="16672" y="18106"/>
                </a:lnTo>
                <a:lnTo>
                  <a:pt x="15178" y="18106"/>
                </a:lnTo>
                <a:lnTo>
                  <a:pt x="13326" y="17987"/>
                </a:lnTo>
                <a:lnTo>
                  <a:pt x="11414" y="17807"/>
                </a:lnTo>
                <a:lnTo>
                  <a:pt x="10039" y="17688"/>
                </a:lnTo>
                <a:lnTo>
                  <a:pt x="9382" y="17628"/>
                </a:lnTo>
                <a:lnTo>
                  <a:pt x="8725" y="17449"/>
                </a:lnTo>
                <a:lnTo>
                  <a:pt x="8426" y="17389"/>
                </a:lnTo>
                <a:lnTo>
                  <a:pt x="8127" y="17270"/>
                </a:lnTo>
                <a:lnTo>
                  <a:pt x="7948" y="17090"/>
                </a:lnTo>
                <a:lnTo>
                  <a:pt x="7709" y="16911"/>
                </a:lnTo>
                <a:lnTo>
                  <a:pt x="7530" y="16672"/>
                </a:lnTo>
                <a:lnTo>
                  <a:pt x="7410" y="16373"/>
                </a:lnTo>
                <a:lnTo>
                  <a:pt x="7350" y="16015"/>
                </a:lnTo>
                <a:lnTo>
                  <a:pt x="7350" y="15656"/>
                </a:lnTo>
                <a:lnTo>
                  <a:pt x="7410" y="14939"/>
                </a:lnTo>
                <a:lnTo>
                  <a:pt x="7530" y="14222"/>
                </a:lnTo>
                <a:lnTo>
                  <a:pt x="7709" y="13505"/>
                </a:lnTo>
                <a:lnTo>
                  <a:pt x="8008" y="12848"/>
                </a:lnTo>
                <a:lnTo>
                  <a:pt x="8306" y="12190"/>
                </a:lnTo>
                <a:lnTo>
                  <a:pt x="8725" y="11593"/>
                </a:lnTo>
                <a:lnTo>
                  <a:pt x="9203" y="11055"/>
                </a:lnTo>
                <a:lnTo>
                  <a:pt x="9741" y="10577"/>
                </a:lnTo>
                <a:lnTo>
                  <a:pt x="10159" y="10338"/>
                </a:lnTo>
                <a:lnTo>
                  <a:pt x="10517" y="10159"/>
                </a:lnTo>
                <a:lnTo>
                  <a:pt x="10816" y="10039"/>
                </a:lnTo>
                <a:lnTo>
                  <a:pt x="11175" y="9979"/>
                </a:lnTo>
                <a:lnTo>
                  <a:pt x="11473" y="9979"/>
                </a:lnTo>
                <a:lnTo>
                  <a:pt x="11772" y="10039"/>
                </a:lnTo>
                <a:lnTo>
                  <a:pt x="12011" y="10099"/>
                </a:lnTo>
                <a:lnTo>
                  <a:pt x="12250" y="10278"/>
                </a:lnTo>
                <a:lnTo>
                  <a:pt x="12788" y="10637"/>
                </a:lnTo>
                <a:lnTo>
                  <a:pt x="13206" y="11115"/>
                </a:lnTo>
                <a:lnTo>
                  <a:pt x="13625" y="11712"/>
                </a:lnTo>
                <a:lnTo>
                  <a:pt x="14043" y="12370"/>
                </a:lnTo>
                <a:lnTo>
                  <a:pt x="15656" y="15298"/>
                </a:lnTo>
                <a:lnTo>
                  <a:pt x="17090" y="17867"/>
                </a:lnTo>
                <a:lnTo>
                  <a:pt x="17150" y="17748"/>
                </a:lnTo>
                <a:lnTo>
                  <a:pt x="17210" y="17628"/>
                </a:lnTo>
                <a:lnTo>
                  <a:pt x="17150" y="17150"/>
                </a:lnTo>
                <a:lnTo>
                  <a:pt x="17031" y="16612"/>
                </a:lnTo>
                <a:lnTo>
                  <a:pt x="16792" y="15955"/>
                </a:lnTo>
                <a:lnTo>
                  <a:pt x="16314" y="14760"/>
                </a:lnTo>
                <a:lnTo>
                  <a:pt x="15955" y="13983"/>
                </a:lnTo>
                <a:lnTo>
                  <a:pt x="15417" y="12848"/>
                </a:lnTo>
                <a:lnTo>
                  <a:pt x="14820" y="11772"/>
                </a:lnTo>
                <a:lnTo>
                  <a:pt x="14103" y="10756"/>
                </a:lnTo>
                <a:lnTo>
                  <a:pt x="13744" y="10278"/>
                </a:lnTo>
                <a:lnTo>
                  <a:pt x="13326" y="9800"/>
                </a:lnTo>
                <a:lnTo>
                  <a:pt x="12967" y="9501"/>
                </a:lnTo>
                <a:lnTo>
                  <a:pt x="12609" y="9262"/>
                </a:lnTo>
                <a:lnTo>
                  <a:pt x="12191" y="9143"/>
                </a:lnTo>
                <a:lnTo>
                  <a:pt x="11832" y="9023"/>
                </a:lnTo>
                <a:close/>
                <a:moveTo>
                  <a:pt x="27906" y="12370"/>
                </a:moveTo>
                <a:lnTo>
                  <a:pt x="28205" y="12429"/>
                </a:lnTo>
                <a:lnTo>
                  <a:pt x="28444" y="12609"/>
                </a:lnTo>
                <a:lnTo>
                  <a:pt x="28743" y="12788"/>
                </a:lnTo>
                <a:lnTo>
                  <a:pt x="29042" y="13087"/>
                </a:lnTo>
                <a:lnTo>
                  <a:pt x="29340" y="13445"/>
                </a:lnTo>
                <a:lnTo>
                  <a:pt x="29699" y="13864"/>
                </a:lnTo>
                <a:lnTo>
                  <a:pt x="30296" y="14820"/>
                </a:lnTo>
                <a:lnTo>
                  <a:pt x="30655" y="15417"/>
                </a:lnTo>
                <a:lnTo>
                  <a:pt x="30954" y="16015"/>
                </a:lnTo>
                <a:lnTo>
                  <a:pt x="31252" y="16672"/>
                </a:lnTo>
                <a:lnTo>
                  <a:pt x="31491" y="17270"/>
                </a:lnTo>
                <a:lnTo>
                  <a:pt x="31551" y="17867"/>
                </a:lnTo>
                <a:lnTo>
                  <a:pt x="31611" y="18166"/>
                </a:lnTo>
                <a:lnTo>
                  <a:pt x="31551" y="18465"/>
                </a:lnTo>
                <a:lnTo>
                  <a:pt x="31491" y="18704"/>
                </a:lnTo>
                <a:lnTo>
                  <a:pt x="31372" y="18943"/>
                </a:lnTo>
                <a:lnTo>
                  <a:pt x="31193" y="19122"/>
                </a:lnTo>
                <a:lnTo>
                  <a:pt x="31013" y="19301"/>
                </a:lnTo>
                <a:lnTo>
                  <a:pt x="30774" y="19421"/>
                </a:lnTo>
                <a:lnTo>
                  <a:pt x="30535" y="19540"/>
                </a:lnTo>
                <a:lnTo>
                  <a:pt x="29998" y="19660"/>
                </a:lnTo>
                <a:lnTo>
                  <a:pt x="29400" y="19720"/>
                </a:lnTo>
                <a:lnTo>
                  <a:pt x="28743" y="19779"/>
                </a:lnTo>
                <a:lnTo>
                  <a:pt x="27667" y="19779"/>
                </a:lnTo>
                <a:lnTo>
                  <a:pt x="26771" y="19839"/>
                </a:lnTo>
                <a:lnTo>
                  <a:pt x="25815" y="19779"/>
                </a:lnTo>
                <a:lnTo>
                  <a:pt x="24918" y="19779"/>
                </a:lnTo>
                <a:lnTo>
                  <a:pt x="23962" y="19660"/>
                </a:lnTo>
                <a:lnTo>
                  <a:pt x="22170" y="19421"/>
                </a:lnTo>
                <a:lnTo>
                  <a:pt x="20317" y="19002"/>
                </a:lnTo>
                <a:lnTo>
                  <a:pt x="20975" y="18584"/>
                </a:lnTo>
                <a:lnTo>
                  <a:pt x="21632" y="18106"/>
                </a:lnTo>
                <a:lnTo>
                  <a:pt x="22229" y="17509"/>
                </a:lnTo>
                <a:lnTo>
                  <a:pt x="22827" y="16851"/>
                </a:lnTo>
                <a:lnTo>
                  <a:pt x="23962" y="15477"/>
                </a:lnTo>
                <a:lnTo>
                  <a:pt x="25038" y="14282"/>
                </a:lnTo>
                <a:lnTo>
                  <a:pt x="25635" y="13625"/>
                </a:lnTo>
                <a:lnTo>
                  <a:pt x="26233" y="13087"/>
                </a:lnTo>
                <a:lnTo>
                  <a:pt x="26831" y="12668"/>
                </a:lnTo>
                <a:lnTo>
                  <a:pt x="27070" y="12549"/>
                </a:lnTo>
                <a:lnTo>
                  <a:pt x="27368" y="12429"/>
                </a:lnTo>
                <a:lnTo>
                  <a:pt x="27607" y="12370"/>
                </a:lnTo>
                <a:close/>
                <a:moveTo>
                  <a:pt x="27428" y="11533"/>
                </a:moveTo>
                <a:lnTo>
                  <a:pt x="26950" y="11653"/>
                </a:lnTo>
                <a:lnTo>
                  <a:pt x="26412" y="11951"/>
                </a:lnTo>
                <a:lnTo>
                  <a:pt x="25994" y="12250"/>
                </a:lnTo>
                <a:lnTo>
                  <a:pt x="25635" y="12549"/>
                </a:lnTo>
                <a:lnTo>
                  <a:pt x="24918" y="13326"/>
                </a:lnTo>
                <a:lnTo>
                  <a:pt x="23544" y="14879"/>
                </a:lnTo>
                <a:lnTo>
                  <a:pt x="22648" y="15776"/>
                </a:lnTo>
                <a:lnTo>
                  <a:pt x="21632" y="16732"/>
                </a:lnTo>
                <a:lnTo>
                  <a:pt x="21154" y="17210"/>
                </a:lnTo>
                <a:lnTo>
                  <a:pt x="20676" y="17748"/>
                </a:lnTo>
                <a:lnTo>
                  <a:pt x="20317" y="18285"/>
                </a:lnTo>
                <a:lnTo>
                  <a:pt x="20018" y="18823"/>
                </a:lnTo>
                <a:lnTo>
                  <a:pt x="19959" y="18883"/>
                </a:lnTo>
                <a:lnTo>
                  <a:pt x="19481" y="18883"/>
                </a:lnTo>
                <a:lnTo>
                  <a:pt x="19361" y="18943"/>
                </a:lnTo>
                <a:lnTo>
                  <a:pt x="19301" y="19062"/>
                </a:lnTo>
                <a:lnTo>
                  <a:pt x="19361" y="19241"/>
                </a:lnTo>
                <a:lnTo>
                  <a:pt x="19361" y="19361"/>
                </a:lnTo>
                <a:lnTo>
                  <a:pt x="19421" y="19481"/>
                </a:lnTo>
                <a:lnTo>
                  <a:pt x="19720" y="19600"/>
                </a:lnTo>
                <a:lnTo>
                  <a:pt x="20018" y="19720"/>
                </a:lnTo>
                <a:lnTo>
                  <a:pt x="20437" y="19839"/>
                </a:lnTo>
                <a:lnTo>
                  <a:pt x="21214" y="19959"/>
                </a:lnTo>
                <a:lnTo>
                  <a:pt x="21751" y="20078"/>
                </a:lnTo>
                <a:lnTo>
                  <a:pt x="23066" y="20317"/>
                </a:lnTo>
                <a:lnTo>
                  <a:pt x="24381" y="20437"/>
                </a:lnTo>
                <a:lnTo>
                  <a:pt x="25695" y="20556"/>
                </a:lnTo>
                <a:lnTo>
                  <a:pt x="27070" y="20556"/>
                </a:lnTo>
                <a:lnTo>
                  <a:pt x="28026" y="20496"/>
                </a:lnTo>
                <a:lnTo>
                  <a:pt x="29101" y="20496"/>
                </a:lnTo>
                <a:lnTo>
                  <a:pt x="30237" y="20377"/>
                </a:lnTo>
                <a:lnTo>
                  <a:pt x="30715" y="20257"/>
                </a:lnTo>
                <a:lnTo>
                  <a:pt x="31193" y="20078"/>
                </a:lnTo>
                <a:lnTo>
                  <a:pt x="31611" y="19839"/>
                </a:lnTo>
                <a:lnTo>
                  <a:pt x="31910" y="19481"/>
                </a:lnTo>
                <a:lnTo>
                  <a:pt x="32149" y="19122"/>
                </a:lnTo>
                <a:lnTo>
                  <a:pt x="32209" y="18763"/>
                </a:lnTo>
                <a:lnTo>
                  <a:pt x="32268" y="18345"/>
                </a:lnTo>
                <a:lnTo>
                  <a:pt x="32209" y="17867"/>
                </a:lnTo>
                <a:lnTo>
                  <a:pt x="32089" y="17389"/>
                </a:lnTo>
                <a:lnTo>
                  <a:pt x="31970" y="16971"/>
                </a:lnTo>
                <a:lnTo>
                  <a:pt x="31671" y="16015"/>
                </a:lnTo>
                <a:lnTo>
                  <a:pt x="31193" y="14999"/>
                </a:lnTo>
                <a:lnTo>
                  <a:pt x="30655" y="13923"/>
                </a:lnTo>
                <a:lnTo>
                  <a:pt x="30296" y="13445"/>
                </a:lnTo>
                <a:lnTo>
                  <a:pt x="29998" y="12967"/>
                </a:lnTo>
                <a:lnTo>
                  <a:pt x="29579" y="12489"/>
                </a:lnTo>
                <a:lnTo>
                  <a:pt x="29221" y="12131"/>
                </a:lnTo>
                <a:lnTo>
                  <a:pt x="28802" y="11832"/>
                </a:lnTo>
                <a:lnTo>
                  <a:pt x="28324" y="11653"/>
                </a:lnTo>
                <a:lnTo>
                  <a:pt x="27906" y="11533"/>
                </a:lnTo>
                <a:close/>
                <a:moveTo>
                  <a:pt x="9920" y="20317"/>
                </a:moveTo>
                <a:lnTo>
                  <a:pt x="10995" y="20377"/>
                </a:lnTo>
                <a:lnTo>
                  <a:pt x="12549" y="20437"/>
                </a:lnTo>
                <a:lnTo>
                  <a:pt x="14043" y="20616"/>
                </a:lnTo>
                <a:lnTo>
                  <a:pt x="15537" y="20855"/>
                </a:lnTo>
                <a:lnTo>
                  <a:pt x="16971" y="21154"/>
                </a:lnTo>
                <a:lnTo>
                  <a:pt x="16433" y="21512"/>
                </a:lnTo>
                <a:lnTo>
                  <a:pt x="15955" y="21871"/>
                </a:lnTo>
                <a:lnTo>
                  <a:pt x="15477" y="22349"/>
                </a:lnTo>
                <a:lnTo>
                  <a:pt x="14999" y="22827"/>
                </a:lnTo>
                <a:lnTo>
                  <a:pt x="14103" y="23902"/>
                </a:lnTo>
                <a:lnTo>
                  <a:pt x="13266" y="24799"/>
                </a:lnTo>
                <a:lnTo>
                  <a:pt x="12489" y="25755"/>
                </a:lnTo>
                <a:lnTo>
                  <a:pt x="12011" y="26352"/>
                </a:lnTo>
                <a:lnTo>
                  <a:pt x="11473" y="26890"/>
                </a:lnTo>
                <a:lnTo>
                  <a:pt x="10936" y="27368"/>
                </a:lnTo>
                <a:lnTo>
                  <a:pt x="10338" y="27727"/>
                </a:lnTo>
                <a:lnTo>
                  <a:pt x="10099" y="27846"/>
                </a:lnTo>
                <a:lnTo>
                  <a:pt x="9800" y="27906"/>
                </a:lnTo>
                <a:lnTo>
                  <a:pt x="9502" y="27966"/>
                </a:lnTo>
                <a:lnTo>
                  <a:pt x="9203" y="27906"/>
                </a:lnTo>
                <a:lnTo>
                  <a:pt x="8964" y="27786"/>
                </a:lnTo>
                <a:lnTo>
                  <a:pt x="8605" y="27547"/>
                </a:lnTo>
                <a:lnTo>
                  <a:pt x="8306" y="27189"/>
                </a:lnTo>
                <a:lnTo>
                  <a:pt x="7948" y="26771"/>
                </a:lnTo>
                <a:lnTo>
                  <a:pt x="7231" y="25755"/>
                </a:lnTo>
                <a:lnTo>
                  <a:pt x="6514" y="24619"/>
                </a:lnTo>
                <a:lnTo>
                  <a:pt x="6275" y="24022"/>
                </a:lnTo>
                <a:lnTo>
                  <a:pt x="6036" y="23424"/>
                </a:lnTo>
                <a:lnTo>
                  <a:pt x="5856" y="22887"/>
                </a:lnTo>
                <a:lnTo>
                  <a:pt x="5737" y="22349"/>
                </a:lnTo>
                <a:lnTo>
                  <a:pt x="5677" y="21871"/>
                </a:lnTo>
                <a:lnTo>
                  <a:pt x="5797" y="21452"/>
                </a:lnTo>
                <a:lnTo>
                  <a:pt x="5976" y="21094"/>
                </a:lnTo>
                <a:lnTo>
                  <a:pt x="6095" y="20915"/>
                </a:lnTo>
                <a:lnTo>
                  <a:pt x="6275" y="20855"/>
                </a:lnTo>
                <a:lnTo>
                  <a:pt x="6753" y="20616"/>
                </a:lnTo>
                <a:lnTo>
                  <a:pt x="7291" y="20496"/>
                </a:lnTo>
                <a:lnTo>
                  <a:pt x="7948" y="20377"/>
                </a:lnTo>
                <a:lnTo>
                  <a:pt x="8605" y="20317"/>
                </a:lnTo>
                <a:close/>
                <a:moveTo>
                  <a:pt x="10039" y="19660"/>
                </a:moveTo>
                <a:lnTo>
                  <a:pt x="8725" y="19720"/>
                </a:lnTo>
                <a:lnTo>
                  <a:pt x="7828" y="19779"/>
                </a:lnTo>
                <a:lnTo>
                  <a:pt x="7291" y="19839"/>
                </a:lnTo>
                <a:lnTo>
                  <a:pt x="6753" y="19899"/>
                </a:lnTo>
                <a:lnTo>
                  <a:pt x="6215" y="20078"/>
                </a:lnTo>
                <a:lnTo>
                  <a:pt x="5737" y="20257"/>
                </a:lnTo>
                <a:lnTo>
                  <a:pt x="5558" y="20377"/>
                </a:lnTo>
                <a:lnTo>
                  <a:pt x="5378" y="20556"/>
                </a:lnTo>
                <a:lnTo>
                  <a:pt x="5259" y="20735"/>
                </a:lnTo>
                <a:lnTo>
                  <a:pt x="5139" y="20974"/>
                </a:lnTo>
                <a:lnTo>
                  <a:pt x="5080" y="21333"/>
                </a:lnTo>
                <a:lnTo>
                  <a:pt x="5020" y="21811"/>
                </a:lnTo>
                <a:lnTo>
                  <a:pt x="5080" y="22349"/>
                </a:lnTo>
                <a:lnTo>
                  <a:pt x="5199" y="22887"/>
                </a:lnTo>
                <a:lnTo>
                  <a:pt x="5319" y="23484"/>
                </a:lnTo>
                <a:lnTo>
                  <a:pt x="5558" y="24082"/>
                </a:lnTo>
                <a:lnTo>
                  <a:pt x="6095" y="25277"/>
                </a:lnTo>
                <a:lnTo>
                  <a:pt x="6753" y="26472"/>
                </a:lnTo>
                <a:lnTo>
                  <a:pt x="7111" y="26950"/>
                </a:lnTo>
                <a:lnTo>
                  <a:pt x="7470" y="27428"/>
                </a:lnTo>
                <a:lnTo>
                  <a:pt x="7828" y="27906"/>
                </a:lnTo>
                <a:lnTo>
                  <a:pt x="8247" y="28205"/>
                </a:lnTo>
                <a:lnTo>
                  <a:pt x="8605" y="28504"/>
                </a:lnTo>
                <a:lnTo>
                  <a:pt x="8964" y="28683"/>
                </a:lnTo>
                <a:lnTo>
                  <a:pt x="9382" y="28802"/>
                </a:lnTo>
                <a:lnTo>
                  <a:pt x="9800" y="28743"/>
                </a:lnTo>
                <a:lnTo>
                  <a:pt x="10278" y="28623"/>
                </a:lnTo>
                <a:lnTo>
                  <a:pt x="10756" y="28444"/>
                </a:lnTo>
                <a:lnTo>
                  <a:pt x="11234" y="28145"/>
                </a:lnTo>
                <a:lnTo>
                  <a:pt x="11653" y="27786"/>
                </a:lnTo>
                <a:lnTo>
                  <a:pt x="12609" y="26890"/>
                </a:lnTo>
                <a:lnTo>
                  <a:pt x="13445" y="25934"/>
                </a:lnTo>
                <a:lnTo>
                  <a:pt x="14222" y="24978"/>
                </a:lnTo>
                <a:lnTo>
                  <a:pt x="14939" y="24141"/>
                </a:lnTo>
                <a:lnTo>
                  <a:pt x="15477" y="23484"/>
                </a:lnTo>
                <a:lnTo>
                  <a:pt x="16612" y="22349"/>
                </a:lnTo>
                <a:lnTo>
                  <a:pt x="17270" y="21691"/>
                </a:lnTo>
                <a:lnTo>
                  <a:pt x="17867" y="21213"/>
                </a:lnTo>
                <a:lnTo>
                  <a:pt x="17748" y="21034"/>
                </a:lnTo>
                <a:lnTo>
                  <a:pt x="17628" y="20795"/>
                </a:lnTo>
                <a:lnTo>
                  <a:pt x="17449" y="20616"/>
                </a:lnTo>
                <a:lnTo>
                  <a:pt x="17210" y="20496"/>
                </a:lnTo>
                <a:lnTo>
                  <a:pt x="16732" y="20257"/>
                </a:lnTo>
                <a:lnTo>
                  <a:pt x="16134" y="20138"/>
                </a:lnTo>
                <a:lnTo>
                  <a:pt x="15537" y="20018"/>
                </a:lnTo>
                <a:lnTo>
                  <a:pt x="14999" y="19959"/>
                </a:lnTo>
                <a:lnTo>
                  <a:pt x="14043" y="19839"/>
                </a:lnTo>
                <a:lnTo>
                  <a:pt x="12728" y="19720"/>
                </a:lnTo>
                <a:lnTo>
                  <a:pt x="11414" y="19660"/>
                </a:lnTo>
                <a:close/>
                <a:moveTo>
                  <a:pt x="20556" y="20855"/>
                </a:moveTo>
                <a:lnTo>
                  <a:pt x="20257" y="20915"/>
                </a:lnTo>
                <a:lnTo>
                  <a:pt x="20078" y="20974"/>
                </a:lnTo>
                <a:lnTo>
                  <a:pt x="20018" y="21094"/>
                </a:lnTo>
                <a:lnTo>
                  <a:pt x="20018" y="21154"/>
                </a:lnTo>
                <a:lnTo>
                  <a:pt x="20078" y="21273"/>
                </a:lnTo>
                <a:lnTo>
                  <a:pt x="20138" y="21333"/>
                </a:lnTo>
                <a:lnTo>
                  <a:pt x="20496" y="21512"/>
                </a:lnTo>
                <a:lnTo>
                  <a:pt x="20915" y="21632"/>
                </a:lnTo>
                <a:lnTo>
                  <a:pt x="21871" y="21871"/>
                </a:lnTo>
                <a:lnTo>
                  <a:pt x="22409" y="21990"/>
                </a:lnTo>
                <a:lnTo>
                  <a:pt x="24201" y="22468"/>
                </a:lnTo>
                <a:lnTo>
                  <a:pt x="26054" y="23006"/>
                </a:lnTo>
                <a:lnTo>
                  <a:pt x="27368" y="23424"/>
                </a:lnTo>
                <a:lnTo>
                  <a:pt x="28026" y="23604"/>
                </a:lnTo>
                <a:lnTo>
                  <a:pt x="28623" y="23843"/>
                </a:lnTo>
                <a:lnTo>
                  <a:pt x="28922" y="24022"/>
                </a:lnTo>
                <a:lnTo>
                  <a:pt x="29101" y="24201"/>
                </a:lnTo>
                <a:lnTo>
                  <a:pt x="29340" y="24380"/>
                </a:lnTo>
                <a:lnTo>
                  <a:pt x="29460" y="24619"/>
                </a:lnTo>
                <a:lnTo>
                  <a:pt x="29579" y="24918"/>
                </a:lnTo>
                <a:lnTo>
                  <a:pt x="29639" y="25217"/>
                </a:lnTo>
                <a:lnTo>
                  <a:pt x="29639" y="25516"/>
                </a:lnTo>
                <a:lnTo>
                  <a:pt x="29579" y="25934"/>
                </a:lnTo>
                <a:lnTo>
                  <a:pt x="29400" y="26591"/>
                </a:lnTo>
                <a:lnTo>
                  <a:pt x="29161" y="27308"/>
                </a:lnTo>
                <a:lnTo>
                  <a:pt x="28802" y="27966"/>
                </a:lnTo>
                <a:lnTo>
                  <a:pt x="28444" y="28563"/>
                </a:lnTo>
                <a:lnTo>
                  <a:pt x="27966" y="29101"/>
                </a:lnTo>
                <a:lnTo>
                  <a:pt x="27428" y="29639"/>
                </a:lnTo>
                <a:lnTo>
                  <a:pt x="26890" y="30057"/>
                </a:lnTo>
                <a:lnTo>
                  <a:pt x="26233" y="30416"/>
                </a:lnTo>
                <a:lnTo>
                  <a:pt x="25516" y="30655"/>
                </a:lnTo>
                <a:lnTo>
                  <a:pt x="25217" y="30714"/>
                </a:lnTo>
                <a:lnTo>
                  <a:pt x="24620" y="30714"/>
                </a:lnTo>
                <a:lnTo>
                  <a:pt x="24381" y="30655"/>
                </a:lnTo>
                <a:lnTo>
                  <a:pt x="24142" y="30595"/>
                </a:lnTo>
                <a:lnTo>
                  <a:pt x="23962" y="30475"/>
                </a:lnTo>
                <a:lnTo>
                  <a:pt x="23544" y="30117"/>
                </a:lnTo>
                <a:lnTo>
                  <a:pt x="23245" y="29639"/>
                </a:lnTo>
                <a:lnTo>
                  <a:pt x="22887" y="29101"/>
                </a:lnTo>
                <a:lnTo>
                  <a:pt x="22648" y="28444"/>
                </a:lnTo>
                <a:lnTo>
                  <a:pt x="21453" y="24918"/>
                </a:lnTo>
                <a:lnTo>
                  <a:pt x="20795" y="22767"/>
                </a:lnTo>
                <a:lnTo>
                  <a:pt x="20496" y="21811"/>
                </a:lnTo>
                <a:lnTo>
                  <a:pt x="20437" y="21930"/>
                </a:lnTo>
                <a:lnTo>
                  <a:pt x="20317" y="22110"/>
                </a:lnTo>
                <a:lnTo>
                  <a:pt x="20317" y="22289"/>
                </a:lnTo>
                <a:lnTo>
                  <a:pt x="20257" y="22588"/>
                </a:lnTo>
                <a:lnTo>
                  <a:pt x="20317" y="23305"/>
                </a:lnTo>
                <a:lnTo>
                  <a:pt x="20437" y="24082"/>
                </a:lnTo>
                <a:lnTo>
                  <a:pt x="20795" y="25576"/>
                </a:lnTo>
                <a:lnTo>
                  <a:pt x="21034" y="26532"/>
                </a:lnTo>
                <a:lnTo>
                  <a:pt x="21333" y="27607"/>
                </a:lnTo>
                <a:lnTo>
                  <a:pt x="21692" y="28683"/>
                </a:lnTo>
                <a:lnTo>
                  <a:pt x="21931" y="29280"/>
                </a:lnTo>
                <a:lnTo>
                  <a:pt x="22170" y="29758"/>
                </a:lnTo>
                <a:lnTo>
                  <a:pt x="22409" y="30296"/>
                </a:lnTo>
                <a:lnTo>
                  <a:pt x="22767" y="30714"/>
                </a:lnTo>
                <a:lnTo>
                  <a:pt x="23066" y="31013"/>
                </a:lnTo>
                <a:lnTo>
                  <a:pt x="23365" y="31312"/>
                </a:lnTo>
                <a:lnTo>
                  <a:pt x="23723" y="31491"/>
                </a:lnTo>
                <a:lnTo>
                  <a:pt x="24082" y="31611"/>
                </a:lnTo>
                <a:lnTo>
                  <a:pt x="24440" y="31671"/>
                </a:lnTo>
                <a:lnTo>
                  <a:pt x="24799" y="31671"/>
                </a:lnTo>
                <a:lnTo>
                  <a:pt x="25217" y="31611"/>
                </a:lnTo>
                <a:lnTo>
                  <a:pt x="25635" y="31551"/>
                </a:lnTo>
                <a:lnTo>
                  <a:pt x="26412" y="31252"/>
                </a:lnTo>
                <a:lnTo>
                  <a:pt x="27129" y="30894"/>
                </a:lnTo>
                <a:lnTo>
                  <a:pt x="27846" y="30416"/>
                </a:lnTo>
                <a:lnTo>
                  <a:pt x="28384" y="29878"/>
                </a:lnTo>
                <a:lnTo>
                  <a:pt x="28802" y="29400"/>
                </a:lnTo>
                <a:lnTo>
                  <a:pt x="29221" y="28862"/>
                </a:lnTo>
                <a:lnTo>
                  <a:pt x="29639" y="28205"/>
                </a:lnTo>
                <a:lnTo>
                  <a:pt x="29998" y="27547"/>
                </a:lnTo>
                <a:lnTo>
                  <a:pt x="30296" y="26830"/>
                </a:lnTo>
                <a:lnTo>
                  <a:pt x="30535" y="26173"/>
                </a:lnTo>
                <a:lnTo>
                  <a:pt x="30655" y="25456"/>
                </a:lnTo>
                <a:lnTo>
                  <a:pt x="30655" y="24799"/>
                </a:lnTo>
                <a:lnTo>
                  <a:pt x="30595" y="24500"/>
                </a:lnTo>
                <a:lnTo>
                  <a:pt x="30476" y="24201"/>
                </a:lnTo>
                <a:lnTo>
                  <a:pt x="30296" y="23962"/>
                </a:lnTo>
                <a:lnTo>
                  <a:pt x="30057" y="23783"/>
                </a:lnTo>
                <a:lnTo>
                  <a:pt x="29818" y="23544"/>
                </a:lnTo>
                <a:lnTo>
                  <a:pt x="29520" y="23365"/>
                </a:lnTo>
                <a:lnTo>
                  <a:pt x="28862" y="23066"/>
                </a:lnTo>
                <a:lnTo>
                  <a:pt x="28205" y="22827"/>
                </a:lnTo>
                <a:lnTo>
                  <a:pt x="27488" y="22648"/>
                </a:lnTo>
                <a:lnTo>
                  <a:pt x="26233" y="22289"/>
                </a:lnTo>
                <a:lnTo>
                  <a:pt x="24978" y="21871"/>
                </a:lnTo>
                <a:lnTo>
                  <a:pt x="23066" y="21273"/>
                </a:lnTo>
                <a:lnTo>
                  <a:pt x="22110" y="21034"/>
                </a:lnTo>
                <a:lnTo>
                  <a:pt x="21273" y="20855"/>
                </a:lnTo>
                <a:close/>
                <a:moveTo>
                  <a:pt x="18047" y="22409"/>
                </a:moveTo>
                <a:lnTo>
                  <a:pt x="18823" y="24440"/>
                </a:lnTo>
                <a:lnTo>
                  <a:pt x="19301" y="25874"/>
                </a:lnTo>
                <a:lnTo>
                  <a:pt x="19600" y="26950"/>
                </a:lnTo>
                <a:lnTo>
                  <a:pt x="20138" y="29758"/>
                </a:lnTo>
                <a:lnTo>
                  <a:pt x="20377" y="31193"/>
                </a:lnTo>
                <a:lnTo>
                  <a:pt x="20496" y="31730"/>
                </a:lnTo>
                <a:lnTo>
                  <a:pt x="20556" y="31850"/>
                </a:lnTo>
                <a:lnTo>
                  <a:pt x="20556" y="32029"/>
                </a:lnTo>
                <a:lnTo>
                  <a:pt x="20496" y="32089"/>
                </a:lnTo>
                <a:lnTo>
                  <a:pt x="20377" y="32208"/>
                </a:lnTo>
                <a:lnTo>
                  <a:pt x="19899" y="32388"/>
                </a:lnTo>
                <a:lnTo>
                  <a:pt x="19361" y="32567"/>
                </a:lnTo>
                <a:lnTo>
                  <a:pt x="18704" y="32686"/>
                </a:lnTo>
                <a:lnTo>
                  <a:pt x="18047" y="32746"/>
                </a:lnTo>
                <a:lnTo>
                  <a:pt x="17329" y="32806"/>
                </a:lnTo>
                <a:lnTo>
                  <a:pt x="16672" y="32806"/>
                </a:lnTo>
                <a:lnTo>
                  <a:pt x="15955" y="32746"/>
                </a:lnTo>
                <a:lnTo>
                  <a:pt x="15358" y="32627"/>
                </a:lnTo>
                <a:lnTo>
                  <a:pt x="14760" y="32567"/>
                </a:lnTo>
                <a:lnTo>
                  <a:pt x="14222" y="32388"/>
                </a:lnTo>
                <a:lnTo>
                  <a:pt x="13744" y="32089"/>
                </a:lnTo>
                <a:lnTo>
                  <a:pt x="13445" y="31790"/>
                </a:lnTo>
                <a:lnTo>
                  <a:pt x="13206" y="31372"/>
                </a:lnTo>
                <a:lnTo>
                  <a:pt x="13147" y="30954"/>
                </a:lnTo>
                <a:lnTo>
                  <a:pt x="13147" y="30416"/>
                </a:lnTo>
                <a:lnTo>
                  <a:pt x="13266" y="29938"/>
                </a:lnTo>
                <a:lnTo>
                  <a:pt x="13445" y="29340"/>
                </a:lnTo>
                <a:lnTo>
                  <a:pt x="13923" y="28444"/>
                </a:lnTo>
                <a:lnTo>
                  <a:pt x="14401" y="27547"/>
                </a:lnTo>
                <a:lnTo>
                  <a:pt x="14999" y="26651"/>
                </a:lnTo>
                <a:lnTo>
                  <a:pt x="15597" y="25815"/>
                </a:lnTo>
                <a:lnTo>
                  <a:pt x="16851" y="24082"/>
                </a:lnTo>
                <a:lnTo>
                  <a:pt x="18047" y="22409"/>
                </a:lnTo>
                <a:close/>
                <a:moveTo>
                  <a:pt x="18106" y="21632"/>
                </a:moveTo>
                <a:lnTo>
                  <a:pt x="17927" y="21691"/>
                </a:lnTo>
                <a:lnTo>
                  <a:pt x="17748" y="21811"/>
                </a:lnTo>
                <a:lnTo>
                  <a:pt x="17389" y="22170"/>
                </a:lnTo>
                <a:lnTo>
                  <a:pt x="17031" y="22648"/>
                </a:lnTo>
                <a:lnTo>
                  <a:pt x="16314" y="23723"/>
                </a:lnTo>
                <a:lnTo>
                  <a:pt x="15895" y="24500"/>
                </a:lnTo>
                <a:lnTo>
                  <a:pt x="14521" y="26352"/>
                </a:lnTo>
                <a:lnTo>
                  <a:pt x="13923" y="27249"/>
                </a:lnTo>
                <a:lnTo>
                  <a:pt x="13326" y="28205"/>
                </a:lnTo>
                <a:lnTo>
                  <a:pt x="12848" y="29101"/>
                </a:lnTo>
                <a:lnTo>
                  <a:pt x="12728" y="29519"/>
                </a:lnTo>
                <a:lnTo>
                  <a:pt x="12609" y="29938"/>
                </a:lnTo>
                <a:lnTo>
                  <a:pt x="12489" y="30356"/>
                </a:lnTo>
                <a:lnTo>
                  <a:pt x="12489" y="30774"/>
                </a:lnTo>
                <a:lnTo>
                  <a:pt x="12489" y="31133"/>
                </a:lnTo>
                <a:lnTo>
                  <a:pt x="12549" y="31491"/>
                </a:lnTo>
                <a:lnTo>
                  <a:pt x="12669" y="31790"/>
                </a:lnTo>
                <a:lnTo>
                  <a:pt x="12848" y="32089"/>
                </a:lnTo>
                <a:lnTo>
                  <a:pt x="13087" y="32388"/>
                </a:lnTo>
                <a:lnTo>
                  <a:pt x="13386" y="32627"/>
                </a:lnTo>
                <a:lnTo>
                  <a:pt x="13684" y="32866"/>
                </a:lnTo>
                <a:lnTo>
                  <a:pt x="14103" y="33045"/>
                </a:lnTo>
                <a:lnTo>
                  <a:pt x="14581" y="33164"/>
                </a:lnTo>
                <a:lnTo>
                  <a:pt x="15119" y="33224"/>
                </a:lnTo>
                <a:lnTo>
                  <a:pt x="16373" y="33344"/>
                </a:lnTo>
                <a:lnTo>
                  <a:pt x="17688" y="33344"/>
                </a:lnTo>
                <a:lnTo>
                  <a:pt x="18943" y="33224"/>
                </a:lnTo>
                <a:lnTo>
                  <a:pt x="19600" y="33105"/>
                </a:lnTo>
                <a:lnTo>
                  <a:pt x="20198" y="32925"/>
                </a:lnTo>
                <a:lnTo>
                  <a:pt x="20496" y="32866"/>
                </a:lnTo>
                <a:lnTo>
                  <a:pt x="20736" y="32746"/>
                </a:lnTo>
                <a:lnTo>
                  <a:pt x="20915" y="32627"/>
                </a:lnTo>
                <a:lnTo>
                  <a:pt x="21034" y="32447"/>
                </a:lnTo>
                <a:lnTo>
                  <a:pt x="21094" y="32268"/>
                </a:lnTo>
                <a:lnTo>
                  <a:pt x="21154" y="32089"/>
                </a:lnTo>
                <a:lnTo>
                  <a:pt x="21154" y="31730"/>
                </a:lnTo>
                <a:lnTo>
                  <a:pt x="21094" y="31312"/>
                </a:lnTo>
                <a:lnTo>
                  <a:pt x="20975" y="30834"/>
                </a:lnTo>
                <a:lnTo>
                  <a:pt x="20855" y="30296"/>
                </a:lnTo>
                <a:lnTo>
                  <a:pt x="20736" y="29758"/>
                </a:lnTo>
                <a:lnTo>
                  <a:pt x="20377" y="27786"/>
                </a:lnTo>
                <a:lnTo>
                  <a:pt x="20138" y="26771"/>
                </a:lnTo>
                <a:lnTo>
                  <a:pt x="19899" y="25815"/>
                </a:lnTo>
                <a:lnTo>
                  <a:pt x="19481" y="24560"/>
                </a:lnTo>
                <a:lnTo>
                  <a:pt x="19003" y="23305"/>
                </a:lnTo>
                <a:lnTo>
                  <a:pt x="18764" y="22409"/>
                </a:lnTo>
                <a:lnTo>
                  <a:pt x="18584" y="21930"/>
                </a:lnTo>
                <a:lnTo>
                  <a:pt x="18465" y="21751"/>
                </a:lnTo>
                <a:lnTo>
                  <a:pt x="18405" y="21691"/>
                </a:lnTo>
                <a:lnTo>
                  <a:pt x="18226" y="21632"/>
                </a:lnTo>
                <a:close/>
                <a:moveTo>
                  <a:pt x="20138" y="2630"/>
                </a:moveTo>
                <a:lnTo>
                  <a:pt x="18823" y="2749"/>
                </a:lnTo>
                <a:lnTo>
                  <a:pt x="17509" y="2988"/>
                </a:lnTo>
                <a:lnTo>
                  <a:pt x="16254" y="3347"/>
                </a:lnTo>
                <a:lnTo>
                  <a:pt x="14939" y="3765"/>
                </a:lnTo>
                <a:lnTo>
                  <a:pt x="13684" y="4303"/>
                </a:lnTo>
                <a:lnTo>
                  <a:pt x="12430" y="4900"/>
                </a:lnTo>
                <a:lnTo>
                  <a:pt x="11234" y="5617"/>
                </a:lnTo>
                <a:lnTo>
                  <a:pt x="10039" y="6394"/>
                </a:lnTo>
                <a:lnTo>
                  <a:pt x="8904" y="7231"/>
                </a:lnTo>
                <a:lnTo>
                  <a:pt x="7888" y="8127"/>
                </a:lnTo>
                <a:lnTo>
                  <a:pt x="6872" y="9083"/>
                </a:lnTo>
                <a:lnTo>
                  <a:pt x="5976" y="10159"/>
                </a:lnTo>
                <a:lnTo>
                  <a:pt x="5139" y="11175"/>
                </a:lnTo>
                <a:lnTo>
                  <a:pt x="4363" y="12310"/>
                </a:lnTo>
                <a:lnTo>
                  <a:pt x="3705" y="13445"/>
                </a:lnTo>
                <a:lnTo>
                  <a:pt x="3227" y="14640"/>
                </a:lnTo>
                <a:lnTo>
                  <a:pt x="2809" y="15835"/>
                </a:lnTo>
                <a:lnTo>
                  <a:pt x="2510" y="16971"/>
                </a:lnTo>
                <a:lnTo>
                  <a:pt x="2331" y="18226"/>
                </a:lnTo>
                <a:lnTo>
                  <a:pt x="2271" y="19421"/>
                </a:lnTo>
                <a:lnTo>
                  <a:pt x="2331" y="20616"/>
                </a:lnTo>
                <a:lnTo>
                  <a:pt x="2450" y="21871"/>
                </a:lnTo>
                <a:lnTo>
                  <a:pt x="2630" y="23066"/>
                </a:lnTo>
                <a:lnTo>
                  <a:pt x="2988" y="24261"/>
                </a:lnTo>
                <a:lnTo>
                  <a:pt x="3347" y="25396"/>
                </a:lnTo>
                <a:lnTo>
                  <a:pt x="3825" y="26532"/>
                </a:lnTo>
                <a:lnTo>
                  <a:pt x="4363" y="27667"/>
                </a:lnTo>
                <a:lnTo>
                  <a:pt x="5020" y="28683"/>
                </a:lnTo>
                <a:lnTo>
                  <a:pt x="5737" y="29699"/>
                </a:lnTo>
                <a:lnTo>
                  <a:pt x="6454" y="30655"/>
                </a:lnTo>
                <a:lnTo>
                  <a:pt x="7291" y="31551"/>
                </a:lnTo>
                <a:lnTo>
                  <a:pt x="8187" y="32388"/>
                </a:lnTo>
                <a:lnTo>
                  <a:pt x="9262" y="33224"/>
                </a:lnTo>
                <a:lnTo>
                  <a:pt x="10398" y="33941"/>
                </a:lnTo>
                <a:lnTo>
                  <a:pt x="11533" y="34539"/>
                </a:lnTo>
                <a:lnTo>
                  <a:pt x="12728" y="35077"/>
                </a:lnTo>
                <a:lnTo>
                  <a:pt x="13983" y="35495"/>
                </a:lnTo>
                <a:lnTo>
                  <a:pt x="15238" y="35794"/>
                </a:lnTo>
                <a:lnTo>
                  <a:pt x="16493" y="36033"/>
                </a:lnTo>
                <a:lnTo>
                  <a:pt x="17748" y="36152"/>
                </a:lnTo>
                <a:lnTo>
                  <a:pt x="19062" y="36152"/>
                </a:lnTo>
                <a:lnTo>
                  <a:pt x="20377" y="36092"/>
                </a:lnTo>
                <a:lnTo>
                  <a:pt x="21692" y="35913"/>
                </a:lnTo>
                <a:lnTo>
                  <a:pt x="22946" y="35674"/>
                </a:lnTo>
                <a:lnTo>
                  <a:pt x="24261" y="35375"/>
                </a:lnTo>
                <a:lnTo>
                  <a:pt x="25516" y="34957"/>
                </a:lnTo>
                <a:lnTo>
                  <a:pt x="26711" y="34479"/>
                </a:lnTo>
                <a:lnTo>
                  <a:pt x="27966" y="33882"/>
                </a:lnTo>
                <a:lnTo>
                  <a:pt x="28444" y="33583"/>
                </a:lnTo>
                <a:lnTo>
                  <a:pt x="28862" y="33284"/>
                </a:lnTo>
                <a:lnTo>
                  <a:pt x="29221" y="32925"/>
                </a:lnTo>
                <a:lnTo>
                  <a:pt x="29520" y="32567"/>
                </a:lnTo>
                <a:lnTo>
                  <a:pt x="29699" y="32268"/>
                </a:lnTo>
                <a:lnTo>
                  <a:pt x="29818" y="32029"/>
                </a:lnTo>
                <a:lnTo>
                  <a:pt x="29818" y="31969"/>
                </a:lnTo>
                <a:lnTo>
                  <a:pt x="29699" y="31969"/>
                </a:lnTo>
                <a:lnTo>
                  <a:pt x="28444" y="32686"/>
                </a:lnTo>
                <a:lnTo>
                  <a:pt x="27129" y="33344"/>
                </a:lnTo>
                <a:lnTo>
                  <a:pt x="25815" y="33941"/>
                </a:lnTo>
                <a:lnTo>
                  <a:pt x="24500" y="34479"/>
                </a:lnTo>
                <a:lnTo>
                  <a:pt x="23126" y="34897"/>
                </a:lnTo>
                <a:lnTo>
                  <a:pt x="21751" y="35196"/>
                </a:lnTo>
                <a:lnTo>
                  <a:pt x="20317" y="35435"/>
                </a:lnTo>
                <a:lnTo>
                  <a:pt x="19600" y="35495"/>
                </a:lnTo>
                <a:lnTo>
                  <a:pt x="18883" y="35495"/>
                </a:lnTo>
                <a:lnTo>
                  <a:pt x="17688" y="35435"/>
                </a:lnTo>
                <a:lnTo>
                  <a:pt x="16493" y="35316"/>
                </a:lnTo>
                <a:lnTo>
                  <a:pt x="15298" y="35077"/>
                </a:lnTo>
                <a:lnTo>
                  <a:pt x="14103" y="34778"/>
                </a:lnTo>
                <a:lnTo>
                  <a:pt x="13027" y="34360"/>
                </a:lnTo>
                <a:lnTo>
                  <a:pt x="11892" y="33882"/>
                </a:lnTo>
                <a:lnTo>
                  <a:pt x="10876" y="33284"/>
                </a:lnTo>
                <a:lnTo>
                  <a:pt x="9860" y="32627"/>
                </a:lnTo>
                <a:lnTo>
                  <a:pt x="8904" y="31969"/>
                </a:lnTo>
                <a:lnTo>
                  <a:pt x="8008" y="31133"/>
                </a:lnTo>
                <a:lnTo>
                  <a:pt x="7171" y="30296"/>
                </a:lnTo>
                <a:lnTo>
                  <a:pt x="6394" y="29400"/>
                </a:lnTo>
                <a:lnTo>
                  <a:pt x="5677" y="28444"/>
                </a:lnTo>
                <a:lnTo>
                  <a:pt x="5080" y="27428"/>
                </a:lnTo>
                <a:lnTo>
                  <a:pt x="4542" y="26352"/>
                </a:lnTo>
                <a:lnTo>
                  <a:pt x="4064" y="25217"/>
                </a:lnTo>
                <a:lnTo>
                  <a:pt x="3645" y="23843"/>
                </a:lnTo>
                <a:lnTo>
                  <a:pt x="3347" y="22528"/>
                </a:lnTo>
                <a:lnTo>
                  <a:pt x="3167" y="21154"/>
                </a:lnTo>
                <a:lnTo>
                  <a:pt x="3108" y="19839"/>
                </a:lnTo>
                <a:lnTo>
                  <a:pt x="3167" y="18584"/>
                </a:lnTo>
                <a:lnTo>
                  <a:pt x="3287" y="17270"/>
                </a:lnTo>
                <a:lnTo>
                  <a:pt x="3586" y="16074"/>
                </a:lnTo>
                <a:lnTo>
                  <a:pt x="4004" y="14820"/>
                </a:lnTo>
                <a:lnTo>
                  <a:pt x="4482" y="13684"/>
                </a:lnTo>
                <a:lnTo>
                  <a:pt x="5080" y="12549"/>
                </a:lnTo>
                <a:lnTo>
                  <a:pt x="5737" y="11473"/>
                </a:lnTo>
                <a:lnTo>
                  <a:pt x="6573" y="10398"/>
                </a:lnTo>
                <a:lnTo>
                  <a:pt x="7410" y="9442"/>
                </a:lnTo>
                <a:lnTo>
                  <a:pt x="8366" y="8486"/>
                </a:lnTo>
                <a:lnTo>
                  <a:pt x="9382" y="7649"/>
                </a:lnTo>
                <a:lnTo>
                  <a:pt x="10517" y="6812"/>
                </a:lnTo>
                <a:lnTo>
                  <a:pt x="11892" y="5976"/>
                </a:lnTo>
                <a:lnTo>
                  <a:pt x="13386" y="5199"/>
                </a:lnTo>
                <a:lnTo>
                  <a:pt x="14162" y="4840"/>
                </a:lnTo>
                <a:lnTo>
                  <a:pt x="14999" y="4542"/>
                </a:lnTo>
                <a:lnTo>
                  <a:pt x="15836" y="4303"/>
                </a:lnTo>
                <a:lnTo>
                  <a:pt x="16672" y="4064"/>
                </a:lnTo>
                <a:lnTo>
                  <a:pt x="17509" y="3884"/>
                </a:lnTo>
                <a:lnTo>
                  <a:pt x="18345" y="3705"/>
                </a:lnTo>
                <a:lnTo>
                  <a:pt x="19242" y="3586"/>
                </a:lnTo>
                <a:lnTo>
                  <a:pt x="20078" y="3526"/>
                </a:lnTo>
                <a:lnTo>
                  <a:pt x="20915" y="3526"/>
                </a:lnTo>
                <a:lnTo>
                  <a:pt x="21751" y="3586"/>
                </a:lnTo>
                <a:lnTo>
                  <a:pt x="22588" y="3705"/>
                </a:lnTo>
                <a:lnTo>
                  <a:pt x="23365" y="3884"/>
                </a:lnTo>
                <a:lnTo>
                  <a:pt x="24082" y="4064"/>
                </a:lnTo>
                <a:lnTo>
                  <a:pt x="24739" y="4303"/>
                </a:lnTo>
                <a:lnTo>
                  <a:pt x="25396" y="4601"/>
                </a:lnTo>
                <a:lnTo>
                  <a:pt x="26054" y="4900"/>
                </a:lnTo>
                <a:lnTo>
                  <a:pt x="26651" y="5259"/>
                </a:lnTo>
                <a:lnTo>
                  <a:pt x="27249" y="5677"/>
                </a:lnTo>
                <a:lnTo>
                  <a:pt x="27846" y="6095"/>
                </a:lnTo>
                <a:lnTo>
                  <a:pt x="28384" y="6514"/>
                </a:lnTo>
                <a:lnTo>
                  <a:pt x="29460" y="7529"/>
                </a:lnTo>
                <a:lnTo>
                  <a:pt x="30416" y="8605"/>
                </a:lnTo>
                <a:lnTo>
                  <a:pt x="31252" y="9740"/>
                </a:lnTo>
                <a:lnTo>
                  <a:pt x="32029" y="10936"/>
                </a:lnTo>
                <a:lnTo>
                  <a:pt x="32806" y="12370"/>
                </a:lnTo>
                <a:lnTo>
                  <a:pt x="33463" y="13804"/>
                </a:lnTo>
                <a:lnTo>
                  <a:pt x="34001" y="15357"/>
                </a:lnTo>
                <a:lnTo>
                  <a:pt x="34240" y="16134"/>
                </a:lnTo>
                <a:lnTo>
                  <a:pt x="34419" y="16911"/>
                </a:lnTo>
                <a:lnTo>
                  <a:pt x="34599" y="17688"/>
                </a:lnTo>
                <a:lnTo>
                  <a:pt x="34659" y="18465"/>
                </a:lnTo>
                <a:lnTo>
                  <a:pt x="34778" y="19241"/>
                </a:lnTo>
                <a:lnTo>
                  <a:pt x="34778" y="20078"/>
                </a:lnTo>
                <a:lnTo>
                  <a:pt x="34718" y="20855"/>
                </a:lnTo>
                <a:lnTo>
                  <a:pt x="34659" y="21691"/>
                </a:lnTo>
                <a:lnTo>
                  <a:pt x="34539" y="22468"/>
                </a:lnTo>
                <a:lnTo>
                  <a:pt x="34419" y="23245"/>
                </a:lnTo>
                <a:lnTo>
                  <a:pt x="34180" y="23962"/>
                </a:lnTo>
                <a:lnTo>
                  <a:pt x="33941" y="24619"/>
                </a:lnTo>
                <a:lnTo>
                  <a:pt x="33702" y="25277"/>
                </a:lnTo>
                <a:lnTo>
                  <a:pt x="33404" y="25934"/>
                </a:lnTo>
                <a:lnTo>
                  <a:pt x="33045" y="26532"/>
                </a:lnTo>
                <a:lnTo>
                  <a:pt x="32687" y="27189"/>
                </a:lnTo>
                <a:lnTo>
                  <a:pt x="31850" y="28324"/>
                </a:lnTo>
                <a:lnTo>
                  <a:pt x="30894" y="29519"/>
                </a:lnTo>
                <a:lnTo>
                  <a:pt x="29878" y="30595"/>
                </a:lnTo>
                <a:lnTo>
                  <a:pt x="29400" y="31013"/>
                </a:lnTo>
                <a:lnTo>
                  <a:pt x="29161" y="31252"/>
                </a:lnTo>
                <a:lnTo>
                  <a:pt x="28982" y="31491"/>
                </a:lnTo>
                <a:lnTo>
                  <a:pt x="28683" y="31910"/>
                </a:lnTo>
                <a:lnTo>
                  <a:pt x="28563" y="32149"/>
                </a:lnTo>
                <a:lnTo>
                  <a:pt x="28623" y="32208"/>
                </a:lnTo>
                <a:lnTo>
                  <a:pt x="28683" y="32149"/>
                </a:lnTo>
                <a:lnTo>
                  <a:pt x="29639" y="31312"/>
                </a:lnTo>
                <a:lnTo>
                  <a:pt x="30535" y="30416"/>
                </a:lnTo>
                <a:lnTo>
                  <a:pt x="31372" y="29519"/>
                </a:lnTo>
                <a:lnTo>
                  <a:pt x="32149" y="28623"/>
                </a:lnTo>
                <a:lnTo>
                  <a:pt x="32806" y="27607"/>
                </a:lnTo>
                <a:lnTo>
                  <a:pt x="33404" y="26651"/>
                </a:lnTo>
                <a:lnTo>
                  <a:pt x="33941" y="25576"/>
                </a:lnTo>
                <a:lnTo>
                  <a:pt x="34360" y="24560"/>
                </a:lnTo>
                <a:lnTo>
                  <a:pt x="34718" y="23424"/>
                </a:lnTo>
                <a:lnTo>
                  <a:pt x="35017" y="22349"/>
                </a:lnTo>
                <a:lnTo>
                  <a:pt x="35196" y="21213"/>
                </a:lnTo>
                <a:lnTo>
                  <a:pt x="35256" y="20018"/>
                </a:lnTo>
                <a:lnTo>
                  <a:pt x="35256" y="18823"/>
                </a:lnTo>
                <a:lnTo>
                  <a:pt x="35137" y="17628"/>
                </a:lnTo>
                <a:lnTo>
                  <a:pt x="34957" y="16433"/>
                </a:lnTo>
                <a:lnTo>
                  <a:pt x="34599" y="15178"/>
                </a:lnTo>
                <a:lnTo>
                  <a:pt x="34240" y="13983"/>
                </a:lnTo>
                <a:lnTo>
                  <a:pt x="33762" y="12788"/>
                </a:lnTo>
                <a:lnTo>
                  <a:pt x="33224" y="11593"/>
                </a:lnTo>
                <a:lnTo>
                  <a:pt x="32567" y="10457"/>
                </a:lnTo>
                <a:lnTo>
                  <a:pt x="31850" y="9322"/>
                </a:lnTo>
                <a:lnTo>
                  <a:pt x="31133" y="8306"/>
                </a:lnTo>
                <a:lnTo>
                  <a:pt x="30296" y="7290"/>
                </a:lnTo>
                <a:lnTo>
                  <a:pt x="29400" y="6334"/>
                </a:lnTo>
                <a:lnTo>
                  <a:pt x="28444" y="5498"/>
                </a:lnTo>
                <a:lnTo>
                  <a:pt x="27368" y="4781"/>
                </a:lnTo>
                <a:lnTo>
                  <a:pt x="26293" y="4123"/>
                </a:lnTo>
                <a:lnTo>
                  <a:pt x="25157" y="3526"/>
                </a:lnTo>
                <a:lnTo>
                  <a:pt x="23962" y="3108"/>
                </a:lnTo>
                <a:lnTo>
                  <a:pt x="23365" y="2928"/>
                </a:lnTo>
                <a:lnTo>
                  <a:pt x="22767" y="2809"/>
                </a:lnTo>
                <a:lnTo>
                  <a:pt x="22110" y="2749"/>
                </a:lnTo>
                <a:lnTo>
                  <a:pt x="21453" y="2689"/>
                </a:lnTo>
                <a:lnTo>
                  <a:pt x="20795" y="2630"/>
                </a:lnTo>
                <a:close/>
                <a:moveTo>
                  <a:pt x="21094" y="0"/>
                </a:moveTo>
                <a:lnTo>
                  <a:pt x="20915" y="60"/>
                </a:lnTo>
                <a:lnTo>
                  <a:pt x="20855" y="239"/>
                </a:lnTo>
                <a:lnTo>
                  <a:pt x="20855" y="419"/>
                </a:lnTo>
                <a:lnTo>
                  <a:pt x="20915" y="598"/>
                </a:lnTo>
                <a:lnTo>
                  <a:pt x="21034" y="777"/>
                </a:lnTo>
                <a:lnTo>
                  <a:pt x="21273" y="897"/>
                </a:lnTo>
                <a:lnTo>
                  <a:pt x="21453" y="1016"/>
                </a:lnTo>
                <a:lnTo>
                  <a:pt x="22349" y="1255"/>
                </a:lnTo>
                <a:lnTo>
                  <a:pt x="23185" y="1494"/>
                </a:lnTo>
                <a:lnTo>
                  <a:pt x="24022" y="1853"/>
                </a:lnTo>
                <a:lnTo>
                  <a:pt x="24859" y="2152"/>
                </a:lnTo>
                <a:lnTo>
                  <a:pt x="25635" y="2570"/>
                </a:lnTo>
                <a:lnTo>
                  <a:pt x="26412" y="2988"/>
                </a:lnTo>
                <a:lnTo>
                  <a:pt x="27189" y="3406"/>
                </a:lnTo>
                <a:lnTo>
                  <a:pt x="27966" y="3884"/>
                </a:lnTo>
                <a:lnTo>
                  <a:pt x="28683" y="4422"/>
                </a:lnTo>
                <a:lnTo>
                  <a:pt x="29340" y="4900"/>
                </a:lnTo>
                <a:lnTo>
                  <a:pt x="29998" y="5498"/>
                </a:lnTo>
                <a:lnTo>
                  <a:pt x="30655" y="6036"/>
                </a:lnTo>
                <a:lnTo>
                  <a:pt x="31252" y="6633"/>
                </a:lnTo>
                <a:lnTo>
                  <a:pt x="31790" y="7290"/>
                </a:lnTo>
                <a:lnTo>
                  <a:pt x="32328" y="7948"/>
                </a:lnTo>
                <a:lnTo>
                  <a:pt x="32866" y="8605"/>
                </a:lnTo>
                <a:lnTo>
                  <a:pt x="33344" y="9322"/>
                </a:lnTo>
                <a:lnTo>
                  <a:pt x="33822" y="10039"/>
                </a:lnTo>
                <a:lnTo>
                  <a:pt x="34240" y="10756"/>
                </a:lnTo>
                <a:lnTo>
                  <a:pt x="34599" y="11533"/>
                </a:lnTo>
                <a:lnTo>
                  <a:pt x="34957" y="12310"/>
                </a:lnTo>
                <a:lnTo>
                  <a:pt x="35316" y="13087"/>
                </a:lnTo>
                <a:lnTo>
                  <a:pt x="35555" y="13923"/>
                </a:lnTo>
                <a:lnTo>
                  <a:pt x="35794" y="14760"/>
                </a:lnTo>
                <a:lnTo>
                  <a:pt x="35973" y="15596"/>
                </a:lnTo>
                <a:lnTo>
                  <a:pt x="36152" y="16373"/>
                </a:lnTo>
                <a:lnTo>
                  <a:pt x="36272" y="17210"/>
                </a:lnTo>
                <a:lnTo>
                  <a:pt x="36332" y="18106"/>
                </a:lnTo>
                <a:lnTo>
                  <a:pt x="36391" y="18943"/>
                </a:lnTo>
                <a:lnTo>
                  <a:pt x="36391" y="19779"/>
                </a:lnTo>
                <a:lnTo>
                  <a:pt x="36332" y="20676"/>
                </a:lnTo>
                <a:lnTo>
                  <a:pt x="36272" y="21512"/>
                </a:lnTo>
                <a:lnTo>
                  <a:pt x="36152" y="22349"/>
                </a:lnTo>
                <a:lnTo>
                  <a:pt x="36033" y="23185"/>
                </a:lnTo>
                <a:lnTo>
                  <a:pt x="35854" y="24022"/>
                </a:lnTo>
                <a:lnTo>
                  <a:pt x="35615" y="24858"/>
                </a:lnTo>
                <a:lnTo>
                  <a:pt x="35376" y="25695"/>
                </a:lnTo>
                <a:lnTo>
                  <a:pt x="35077" y="26532"/>
                </a:lnTo>
                <a:lnTo>
                  <a:pt x="34778" y="27308"/>
                </a:lnTo>
                <a:lnTo>
                  <a:pt x="34419" y="28085"/>
                </a:lnTo>
                <a:lnTo>
                  <a:pt x="34061" y="28862"/>
                </a:lnTo>
                <a:lnTo>
                  <a:pt x="33583" y="29579"/>
                </a:lnTo>
                <a:lnTo>
                  <a:pt x="33165" y="30296"/>
                </a:lnTo>
                <a:lnTo>
                  <a:pt x="32687" y="31013"/>
                </a:lnTo>
                <a:lnTo>
                  <a:pt x="32149" y="31671"/>
                </a:lnTo>
                <a:lnTo>
                  <a:pt x="31611" y="32268"/>
                </a:lnTo>
                <a:lnTo>
                  <a:pt x="31013" y="32866"/>
                </a:lnTo>
                <a:lnTo>
                  <a:pt x="30416" y="33463"/>
                </a:lnTo>
                <a:lnTo>
                  <a:pt x="29759" y="34001"/>
                </a:lnTo>
                <a:lnTo>
                  <a:pt x="29101" y="34479"/>
                </a:lnTo>
                <a:lnTo>
                  <a:pt x="28384" y="34957"/>
                </a:lnTo>
                <a:lnTo>
                  <a:pt x="27667" y="35375"/>
                </a:lnTo>
                <a:lnTo>
                  <a:pt x="26890" y="35734"/>
                </a:lnTo>
                <a:lnTo>
                  <a:pt x="26054" y="36092"/>
                </a:lnTo>
                <a:lnTo>
                  <a:pt x="25277" y="36331"/>
                </a:lnTo>
                <a:lnTo>
                  <a:pt x="24381" y="36571"/>
                </a:lnTo>
                <a:lnTo>
                  <a:pt x="23484" y="36810"/>
                </a:lnTo>
                <a:lnTo>
                  <a:pt x="22588" y="36929"/>
                </a:lnTo>
                <a:lnTo>
                  <a:pt x="21632" y="37049"/>
                </a:lnTo>
                <a:lnTo>
                  <a:pt x="20676" y="37108"/>
                </a:lnTo>
                <a:lnTo>
                  <a:pt x="19720" y="37168"/>
                </a:lnTo>
                <a:lnTo>
                  <a:pt x="18704" y="37108"/>
                </a:lnTo>
                <a:lnTo>
                  <a:pt x="17748" y="37049"/>
                </a:lnTo>
                <a:lnTo>
                  <a:pt x="16732" y="36989"/>
                </a:lnTo>
                <a:lnTo>
                  <a:pt x="15776" y="36869"/>
                </a:lnTo>
                <a:lnTo>
                  <a:pt x="14760" y="36690"/>
                </a:lnTo>
                <a:lnTo>
                  <a:pt x="13804" y="36451"/>
                </a:lnTo>
                <a:lnTo>
                  <a:pt x="12848" y="36212"/>
                </a:lnTo>
                <a:lnTo>
                  <a:pt x="11892" y="35913"/>
                </a:lnTo>
                <a:lnTo>
                  <a:pt x="10995" y="35555"/>
                </a:lnTo>
                <a:lnTo>
                  <a:pt x="10039" y="35136"/>
                </a:lnTo>
                <a:lnTo>
                  <a:pt x="9143" y="34718"/>
                </a:lnTo>
                <a:lnTo>
                  <a:pt x="8306" y="34300"/>
                </a:lnTo>
                <a:lnTo>
                  <a:pt x="7470" y="33762"/>
                </a:lnTo>
                <a:lnTo>
                  <a:pt x="6693" y="33224"/>
                </a:lnTo>
                <a:lnTo>
                  <a:pt x="5916" y="32686"/>
                </a:lnTo>
                <a:lnTo>
                  <a:pt x="5199" y="32089"/>
                </a:lnTo>
                <a:lnTo>
                  <a:pt x="4542" y="31432"/>
                </a:lnTo>
                <a:lnTo>
                  <a:pt x="3885" y="30714"/>
                </a:lnTo>
                <a:lnTo>
                  <a:pt x="3347" y="29997"/>
                </a:lnTo>
                <a:lnTo>
                  <a:pt x="2809" y="29221"/>
                </a:lnTo>
                <a:lnTo>
                  <a:pt x="2331" y="28384"/>
                </a:lnTo>
                <a:lnTo>
                  <a:pt x="1913" y="27547"/>
                </a:lnTo>
                <a:lnTo>
                  <a:pt x="1554" y="26711"/>
                </a:lnTo>
                <a:lnTo>
                  <a:pt x="1255" y="25755"/>
                </a:lnTo>
                <a:lnTo>
                  <a:pt x="1076" y="24799"/>
                </a:lnTo>
                <a:lnTo>
                  <a:pt x="956" y="23843"/>
                </a:lnTo>
                <a:lnTo>
                  <a:pt x="837" y="22767"/>
                </a:lnTo>
                <a:lnTo>
                  <a:pt x="837" y="21751"/>
                </a:lnTo>
                <a:lnTo>
                  <a:pt x="897" y="20735"/>
                </a:lnTo>
                <a:lnTo>
                  <a:pt x="1016" y="19660"/>
                </a:lnTo>
                <a:lnTo>
                  <a:pt x="1196" y="18644"/>
                </a:lnTo>
                <a:lnTo>
                  <a:pt x="1375" y="17628"/>
                </a:lnTo>
                <a:lnTo>
                  <a:pt x="1674" y="16553"/>
                </a:lnTo>
                <a:lnTo>
                  <a:pt x="1972" y="15596"/>
                </a:lnTo>
                <a:lnTo>
                  <a:pt x="2331" y="14581"/>
                </a:lnTo>
                <a:lnTo>
                  <a:pt x="2749" y="13625"/>
                </a:lnTo>
                <a:lnTo>
                  <a:pt x="3167" y="12668"/>
                </a:lnTo>
                <a:lnTo>
                  <a:pt x="3705" y="11712"/>
                </a:lnTo>
                <a:lnTo>
                  <a:pt x="4243" y="10816"/>
                </a:lnTo>
                <a:lnTo>
                  <a:pt x="4781" y="9920"/>
                </a:lnTo>
                <a:lnTo>
                  <a:pt x="5438" y="9083"/>
                </a:lnTo>
                <a:lnTo>
                  <a:pt x="6095" y="8306"/>
                </a:lnTo>
                <a:lnTo>
                  <a:pt x="6813" y="7529"/>
                </a:lnTo>
                <a:lnTo>
                  <a:pt x="7530" y="6812"/>
                </a:lnTo>
                <a:lnTo>
                  <a:pt x="8306" y="6155"/>
                </a:lnTo>
                <a:lnTo>
                  <a:pt x="9143" y="5558"/>
                </a:lnTo>
                <a:lnTo>
                  <a:pt x="9980" y="4960"/>
                </a:lnTo>
                <a:lnTo>
                  <a:pt x="10816" y="4422"/>
                </a:lnTo>
                <a:lnTo>
                  <a:pt x="11712" y="3944"/>
                </a:lnTo>
                <a:lnTo>
                  <a:pt x="12669" y="3526"/>
                </a:lnTo>
                <a:lnTo>
                  <a:pt x="13625" y="3108"/>
                </a:lnTo>
                <a:lnTo>
                  <a:pt x="14640" y="2809"/>
                </a:lnTo>
                <a:lnTo>
                  <a:pt x="15656" y="2510"/>
                </a:lnTo>
                <a:lnTo>
                  <a:pt x="16672" y="2271"/>
                </a:lnTo>
                <a:lnTo>
                  <a:pt x="17748" y="2092"/>
                </a:lnTo>
                <a:lnTo>
                  <a:pt x="19959" y="1972"/>
                </a:lnTo>
                <a:lnTo>
                  <a:pt x="21273" y="1912"/>
                </a:lnTo>
                <a:lnTo>
                  <a:pt x="21751" y="1853"/>
                </a:lnTo>
                <a:lnTo>
                  <a:pt x="21871" y="1793"/>
                </a:lnTo>
                <a:lnTo>
                  <a:pt x="21871" y="1673"/>
                </a:lnTo>
                <a:lnTo>
                  <a:pt x="21811" y="1614"/>
                </a:lnTo>
                <a:lnTo>
                  <a:pt x="21453" y="1554"/>
                </a:lnTo>
                <a:lnTo>
                  <a:pt x="20915" y="1494"/>
                </a:lnTo>
                <a:lnTo>
                  <a:pt x="20198" y="1494"/>
                </a:lnTo>
                <a:lnTo>
                  <a:pt x="19301" y="1554"/>
                </a:lnTo>
                <a:lnTo>
                  <a:pt x="18286" y="1614"/>
                </a:lnTo>
                <a:lnTo>
                  <a:pt x="17150" y="1793"/>
                </a:lnTo>
                <a:lnTo>
                  <a:pt x="15955" y="2032"/>
                </a:lnTo>
                <a:lnTo>
                  <a:pt x="14700" y="2331"/>
                </a:lnTo>
                <a:lnTo>
                  <a:pt x="13386" y="2689"/>
                </a:lnTo>
                <a:lnTo>
                  <a:pt x="12071" y="3167"/>
                </a:lnTo>
                <a:lnTo>
                  <a:pt x="10816" y="3705"/>
                </a:lnTo>
                <a:lnTo>
                  <a:pt x="9561" y="4303"/>
                </a:lnTo>
                <a:lnTo>
                  <a:pt x="8426" y="5080"/>
                </a:lnTo>
                <a:lnTo>
                  <a:pt x="7888" y="5438"/>
                </a:lnTo>
                <a:lnTo>
                  <a:pt x="7350" y="5856"/>
                </a:lnTo>
                <a:lnTo>
                  <a:pt x="6872" y="6334"/>
                </a:lnTo>
                <a:lnTo>
                  <a:pt x="6454" y="6812"/>
                </a:lnTo>
                <a:lnTo>
                  <a:pt x="5677" y="7768"/>
                </a:lnTo>
                <a:lnTo>
                  <a:pt x="4900" y="8725"/>
                </a:lnTo>
                <a:lnTo>
                  <a:pt x="4243" y="9800"/>
                </a:lnTo>
                <a:lnTo>
                  <a:pt x="3526" y="10816"/>
                </a:lnTo>
                <a:lnTo>
                  <a:pt x="2928" y="11951"/>
                </a:lnTo>
                <a:lnTo>
                  <a:pt x="2331" y="13087"/>
                </a:lnTo>
                <a:lnTo>
                  <a:pt x="1793" y="14222"/>
                </a:lnTo>
                <a:lnTo>
                  <a:pt x="1315" y="15417"/>
                </a:lnTo>
                <a:lnTo>
                  <a:pt x="956" y="16612"/>
                </a:lnTo>
                <a:lnTo>
                  <a:pt x="598" y="17867"/>
                </a:lnTo>
                <a:lnTo>
                  <a:pt x="299" y="19062"/>
                </a:lnTo>
                <a:lnTo>
                  <a:pt x="120" y="20317"/>
                </a:lnTo>
                <a:lnTo>
                  <a:pt x="0" y="21512"/>
                </a:lnTo>
                <a:lnTo>
                  <a:pt x="0" y="22767"/>
                </a:lnTo>
                <a:lnTo>
                  <a:pt x="0" y="23962"/>
                </a:lnTo>
                <a:lnTo>
                  <a:pt x="180" y="25217"/>
                </a:lnTo>
                <a:lnTo>
                  <a:pt x="419" y="26412"/>
                </a:lnTo>
                <a:lnTo>
                  <a:pt x="777" y="27607"/>
                </a:lnTo>
                <a:lnTo>
                  <a:pt x="1255" y="28743"/>
                </a:lnTo>
                <a:lnTo>
                  <a:pt x="1853" y="29758"/>
                </a:lnTo>
                <a:lnTo>
                  <a:pt x="2510" y="30774"/>
                </a:lnTo>
                <a:lnTo>
                  <a:pt x="3227" y="31730"/>
                </a:lnTo>
                <a:lnTo>
                  <a:pt x="4064" y="32627"/>
                </a:lnTo>
                <a:lnTo>
                  <a:pt x="4900" y="33403"/>
                </a:lnTo>
                <a:lnTo>
                  <a:pt x="5856" y="34180"/>
                </a:lnTo>
                <a:lnTo>
                  <a:pt x="6872" y="34897"/>
                </a:lnTo>
                <a:lnTo>
                  <a:pt x="7948" y="35555"/>
                </a:lnTo>
                <a:lnTo>
                  <a:pt x="9083" y="36092"/>
                </a:lnTo>
                <a:lnTo>
                  <a:pt x="10219" y="36630"/>
                </a:lnTo>
                <a:lnTo>
                  <a:pt x="11414" y="37049"/>
                </a:lnTo>
                <a:lnTo>
                  <a:pt x="12609" y="37407"/>
                </a:lnTo>
                <a:lnTo>
                  <a:pt x="13864" y="37766"/>
                </a:lnTo>
                <a:lnTo>
                  <a:pt x="15119" y="38005"/>
                </a:lnTo>
                <a:lnTo>
                  <a:pt x="16433" y="38184"/>
                </a:lnTo>
                <a:lnTo>
                  <a:pt x="17688" y="38303"/>
                </a:lnTo>
                <a:lnTo>
                  <a:pt x="20257" y="38303"/>
                </a:lnTo>
                <a:lnTo>
                  <a:pt x="21512" y="38184"/>
                </a:lnTo>
                <a:lnTo>
                  <a:pt x="22767" y="38064"/>
                </a:lnTo>
                <a:lnTo>
                  <a:pt x="24022" y="37825"/>
                </a:lnTo>
                <a:lnTo>
                  <a:pt x="25217" y="37467"/>
                </a:lnTo>
                <a:lnTo>
                  <a:pt x="26353" y="37108"/>
                </a:lnTo>
                <a:lnTo>
                  <a:pt x="27488" y="36630"/>
                </a:lnTo>
                <a:lnTo>
                  <a:pt x="28563" y="36092"/>
                </a:lnTo>
                <a:lnTo>
                  <a:pt x="29579" y="35495"/>
                </a:lnTo>
                <a:lnTo>
                  <a:pt x="30595" y="34838"/>
                </a:lnTo>
                <a:lnTo>
                  <a:pt x="31491" y="34061"/>
                </a:lnTo>
                <a:lnTo>
                  <a:pt x="32328" y="33224"/>
                </a:lnTo>
                <a:lnTo>
                  <a:pt x="33165" y="32268"/>
                </a:lnTo>
                <a:lnTo>
                  <a:pt x="33882" y="31252"/>
                </a:lnTo>
                <a:lnTo>
                  <a:pt x="34599" y="30177"/>
                </a:lnTo>
                <a:lnTo>
                  <a:pt x="35196" y="29041"/>
                </a:lnTo>
                <a:lnTo>
                  <a:pt x="35734" y="27906"/>
                </a:lnTo>
                <a:lnTo>
                  <a:pt x="36212" y="26711"/>
                </a:lnTo>
                <a:lnTo>
                  <a:pt x="36630" y="25516"/>
                </a:lnTo>
                <a:lnTo>
                  <a:pt x="36929" y="24261"/>
                </a:lnTo>
                <a:lnTo>
                  <a:pt x="37168" y="23006"/>
                </a:lnTo>
                <a:lnTo>
                  <a:pt x="37347" y="21751"/>
                </a:lnTo>
                <a:lnTo>
                  <a:pt x="37467" y="20496"/>
                </a:lnTo>
                <a:lnTo>
                  <a:pt x="37467" y="19241"/>
                </a:lnTo>
                <a:lnTo>
                  <a:pt x="37407" y="17927"/>
                </a:lnTo>
                <a:lnTo>
                  <a:pt x="37288" y="16672"/>
                </a:lnTo>
                <a:lnTo>
                  <a:pt x="37108" y="15417"/>
                </a:lnTo>
                <a:lnTo>
                  <a:pt x="36810" y="14162"/>
                </a:lnTo>
                <a:lnTo>
                  <a:pt x="36571" y="13385"/>
                </a:lnTo>
                <a:lnTo>
                  <a:pt x="36272" y="12609"/>
                </a:lnTo>
                <a:lnTo>
                  <a:pt x="35973" y="11832"/>
                </a:lnTo>
                <a:lnTo>
                  <a:pt x="35615" y="11055"/>
                </a:lnTo>
                <a:lnTo>
                  <a:pt x="35256" y="10338"/>
                </a:lnTo>
                <a:lnTo>
                  <a:pt x="34898" y="9621"/>
                </a:lnTo>
                <a:lnTo>
                  <a:pt x="34001" y="8187"/>
                </a:lnTo>
                <a:lnTo>
                  <a:pt x="32985" y="6872"/>
                </a:lnTo>
                <a:lnTo>
                  <a:pt x="31850" y="5677"/>
                </a:lnTo>
                <a:lnTo>
                  <a:pt x="30655" y="4542"/>
                </a:lnTo>
                <a:lnTo>
                  <a:pt x="29340" y="3526"/>
                </a:lnTo>
                <a:lnTo>
                  <a:pt x="28085" y="2630"/>
                </a:lnTo>
                <a:lnTo>
                  <a:pt x="26771" y="1912"/>
                </a:lnTo>
                <a:lnTo>
                  <a:pt x="25396" y="1255"/>
                </a:lnTo>
                <a:lnTo>
                  <a:pt x="23962" y="717"/>
                </a:lnTo>
                <a:lnTo>
                  <a:pt x="22648" y="299"/>
                </a:lnTo>
                <a:lnTo>
                  <a:pt x="21333" y="0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7377098" y="1171526"/>
            <a:ext cx="467067" cy="478170"/>
          </a:xfrm>
          <a:custGeom>
            <a:avLst/>
            <a:gdLst/>
            <a:ahLst/>
            <a:cxnLst/>
            <a:rect l="l" t="t" r="r" b="b"/>
            <a:pathLst>
              <a:path w="7530" h="7709" extrusionOk="0">
                <a:moveTo>
                  <a:pt x="4064" y="0"/>
                </a:moveTo>
                <a:lnTo>
                  <a:pt x="3586" y="60"/>
                </a:lnTo>
                <a:lnTo>
                  <a:pt x="3168" y="180"/>
                </a:lnTo>
                <a:lnTo>
                  <a:pt x="2809" y="419"/>
                </a:lnTo>
                <a:lnTo>
                  <a:pt x="2211" y="897"/>
                </a:lnTo>
                <a:lnTo>
                  <a:pt x="1674" y="1315"/>
                </a:lnTo>
                <a:lnTo>
                  <a:pt x="1196" y="1674"/>
                </a:lnTo>
                <a:lnTo>
                  <a:pt x="718" y="2092"/>
                </a:lnTo>
                <a:lnTo>
                  <a:pt x="359" y="2570"/>
                </a:lnTo>
                <a:lnTo>
                  <a:pt x="240" y="2809"/>
                </a:lnTo>
                <a:lnTo>
                  <a:pt x="120" y="3108"/>
                </a:lnTo>
                <a:lnTo>
                  <a:pt x="60" y="3407"/>
                </a:lnTo>
                <a:lnTo>
                  <a:pt x="0" y="3765"/>
                </a:lnTo>
                <a:lnTo>
                  <a:pt x="0" y="4183"/>
                </a:lnTo>
                <a:lnTo>
                  <a:pt x="60" y="4661"/>
                </a:lnTo>
                <a:lnTo>
                  <a:pt x="180" y="5199"/>
                </a:lnTo>
                <a:lnTo>
                  <a:pt x="359" y="5737"/>
                </a:lnTo>
                <a:lnTo>
                  <a:pt x="538" y="6155"/>
                </a:lnTo>
                <a:lnTo>
                  <a:pt x="777" y="6574"/>
                </a:lnTo>
                <a:lnTo>
                  <a:pt x="1076" y="6872"/>
                </a:lnTo>
                <a:lnTo>
                  <a:pt x="1375" y="7171"/>
                </a:lnTo>
                <a:lnTo>
                  <a:pt x="1674" y="7350"/>
                </a:lnTo>
                <a:lnTo>
                  <a:pt x="2032" y="7530"/>
                </a:lnTo>
                <a:lnTo>
                  <a:pt x="2391" y="7649"/>
                </a:lnTo>
                <a:lnTo>
                  <a:pt x="2809" y="7709"/>
                </a:lnTo>
                <a:lnTo>
                  <a:pt x="3168" y="7709"/>
                </a:lnTo>
                <a:lnTo>
                  <a:pt x="3586" y="7649"/>
                </a:lnTo>
                <a:lnTo>
                  <a:pt x="4004" y="7589"/>
                </a:lnTo>
                <a:lnTo>
                  <a:pt x="4363" y="7470"/>
                </a:lnTo>
                <a:lnTo>
                  <a:pt x="5139" y="7111"/>
                </a:lnTo>
                <a:lnTo>
                  <a:pt x="5857" y="6693"/>
                </a:lnTo>
                <a:lnTo>
                  <a:pt x="6215" y="6394"/>
                </a:lnTo>
                <a:lnTo>
                  <a:pt x="6514" y="6096"/>
                </a:lnTo>
                <a:lnTo>
                  <a:pt x="6753" y="5797"/>
                </a:lnTo>
                <a:lnTo>
                  <a:pt x="6992" y="5438"/>
                </a:lnTo>
                <a:lnTo>
                  <a:pt x="7231" y="5080"/>
                </a:lnTo>
                <a:lnTo>
                  <a:pt x="7350" y="4721"/>
                </a:lnTo>
                <a:lnTo>
                  <a:pt x="7470" y="4363"/>
                </a:lnTo>
                <a:lnTo>
                  <a:pt x="7530" y="3944"/>
                </a:lnTo>
                <a:lnTo>
                  <a:pt x="7530" y="3586"/>
                </a:lnTo>
                <a:lnTo>
                  <a:pt x="7470" y="3167"/>
                </a:lnTo>
                <a:lnTo>
                  <a:pt x="7350" y="2749"/>
                </a:lnTo>
                <a:lnTo>
                  <a:pt x="7111" y="2331"/>
                </a:lnTo>
                <a:lnTo>
                  <a:pt x="6872" y="1913"/>
                </a:lnTo>
                <a:lnTo>
                  <a:pt x="6574" y="1494"/>
                </a:lnTo>
                <a:lnTo>
                  <a:pt x="6096" y="1016"/>
                </a:lnTo>
                <a:lnTo>
                  <a:pt x="5617" y="598"/>
                </a:lnTo>
                <a:lnTo>
                  <a:pt x="5080" y="299"/>
                </a:lnTo>
                <a:lnTo>
                  <a:pt x="4602" y="120"/>
                </a:lnTo>
                <a:lnTo>
                  <a:pt x="4064" y="0"/>
                </a:lnTo>
                <a:close/>
              </a:path>
            </a:pathLst>
          </a:custGeom>
          <a:solidFill>
            <a:srgbClr val="96B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7237913" y="1224742"/>
            <a:ext cx="556340" cy="424970"/>
          </a:xfrm>
          <a:custGeom>
            <a:avLst/>
            <a:gdLst/>
            <a:ahLst/>
            <a:cxnLst/>
            <a:rect l="l" t="t" r="r" b="b"/>
            <a:pathLst>
              <a:path w="20497" h="15657" extrusionOk="0">
                <a:moveTo>
                  <a:pt x="5199" y="1793"/>
                </a:moveTo>
                <a:lnTo>
                  <a:pt x="3944" y="1853"/>
                </a:lnTo>
                <a:lnTo>
                  <a:pt x="3347" y="1912"/>
                </a:lnTo>
                <a:lnTo>
                  <a:pt x="2809" y="2032"/>
                </a:lnTo>
                <a:lnTo>
                  <a:pt x="2451" y="2152"/>
                </a:lnTo>
                <a:lnTo>
                  <a:pt x="2331" y="2271"/>
                </a:lnTo>
                <a:lnTo>
                  <a:pt x="2271" y="2391"/>
                </a:lnTo>
                <a:lnTo>
                  <a:pt x="2331" y="2510"/>
                </a:lnTo>
                <a:lnTo>
                  <a:pt x="2510" y="2630"/>
                </a:lnTo>
                <a:lnTo>
                  <a:pt x="2690" y="2689"/>
                </a:lnTo>
                <a:lnTo>
                  <a:pt x="2929" y="2749"/>
                </a:lnTo>
                <a:lnTo>
                  <a:pt x="3586" y="2689"/>
                </a:lnTo>
                <a:lnTo>
                  <a:pt x="4303" y="2570"/>
                </a:lnTo>
                <a:lnTo>
                  <a:pt x="5020" y="2391"/>
                </a:lnTo>
                <a:lnTo>
                  <a:pt x="5558" y="2152"/>
                </a:lnTo>
                <a:lnTo>
                  <a:pt x="5916" y="1972"/>
                </a:lnTo>
                <a:lnTo>
                  <a:pt x="5916" y="1912"/>
                </a:lnTo>
                <a:lnTo>
                  <a:pt x="5916" y="1853"/>
                </a:lnTo>
                <a:lnTo>
                  <a:pt x="5618" y="1793"/>
                </a:lnTo>
                <a:close/>
                <a:moveTo>
                  <a:pt x="5618" y="777"/>
                </a:moveTo>
                <a:lnTo>
                  <a:pt x="6275" y="837"/>
                </a:lnTo>
                <a:lnTo>
                  <a:pt x="6872" y="1076"/>
                </a:lnTo>
                <a:lnTo>
                  <a:pt x="7111" y="1195"/>
                </a:lnTo>
                <a:lnTo>
                  <a:pt x="7350" y="1375"/>
                </a:lnTo>
                <a:lnTo>
                  <a:pt x="7590" y="1554"/>
                </a:lnTo>
                <a:lnTo>
                  <a:pt x="7769" y="1793"/>
                </a:lnTo>
                <a:lnTo>
                  <a:pt x="7888" y="2032"/>
                </a:lnTo>
                <a:lnTo>
                  <a:pt x="8008" y="2331"/>
                </a:lnTo>
                <a:lnTo>
                  <a:pt x="8127" y="2630"/>
                </a:lnTo>
                <a:lnTo>
                  <a:pt x="8127" y="2988"/>
                </a:lnTo>
                <a:lnTo>
                  <a:pt x="8127" y="3347"/>
                </a:lnTo>
                <a:lnTo>
                  <a:pt x="8068" y="3705"/>
                </a:lnTo>
                <a:lnTo>
                  <a:pt x="8008" y="4004"/>
                </a:lnTo>
                <a:lnTo>
                  <a:pt x="7888" y="4303"/>
                </a:lnTo>
                <a:lnTo>
                  <a:pt x="7590" y="4900"/>
                </a:lnTo>
                <a:lnTo>
                  <a:pt x="7171" y="5378"/>
                </a:lnTo>
                <a:lnTo>
                  <a:pt x="6633" y="5737"/>
                </a:lnTo>
                <a:lnTo>
                  <a:pt x="6096" y="6095"/>
                </a:lnTo>
                <a:lnTo>
                  <a:pt x="5438" y="6334"/>
                </a:lnTo>
                <a:lnTo>
                  <a:pt x="4841" y="6514"/>
                </a:lnTo>
                <a:lnTo>
                  <a:pt x="4183" y="6573"/>
                </a:lnTo>
                <a:lnTo>
                  <a:pt x="3526" y="6514"/>
                </a:lnTo>
                <a:lnTo>
                  <a:pt x="2869" y="6394"/>
                </a:lnTo>
                <a:lnTo>
                  <a:pt x="2331" y="6215"/>
                </a:lnTo>
                <a:lnTo>
                  <a:pt x="1853" y="5856"/>
                </a:lnTo>
                <a:lnTo>
                  <a:pt x="1614" y="5677"/>
                </a:lnTo>
                <a:lnTo>
                  <a:pt x="1435" y="5438"/>
                </a:lnTo>
                <a:lnTo>
                  <a:pt x="1255" y="5199"/>
                </a:lnTo>
                <a:lnTo>
                  <a:pt x="1076" y="4900"/>
                </a:lnTo>
                <a:lnTo>
                  <a:pt x="1016" y="4601"/>
                </a:lnTo>
                <a:lnTo>
                  <a:pt x="897" y="4243"/>
                </a:lnTo>
                <a:lnTo>
                  <a:pt x="897" y="3944"/>
                </a:lnTo>
                <a:lnTo>
                  <a:pt x="897" y="3645"/>
                </a:lnTo>
                <a:lnTo>
                  <a:pt x="957" y="3347"/>
                </a:lnTo>
                <a:lnTo>
                  <a:pt x="1016" y="3048"/>
                </a:lnTo>
                <a:lnTo>
                  <a:pt x="1196" y="2749"/>
                </a:lnTo>
                <a:lnTo>
                  <a:pt x="1375" y="2510"/>
                </a:lnTo>
                <a:lnTo>
                  <a:pt x="1793" y="2032"/>
                </a:lnTo>
                <a:lnTo>
                  <a:pt x="2271" y="1614"/>
                </a:lnTo>
                <a:lnTo>
                  <a:pt x="2929" y="1315"/>
                </a:lnTo>
                <a:lnTo>
                  <a:pt x="3586" y="1016"/>
                </a:lnTo>
                <a:lnTo>
                  <a:pt x="4243" y="837"/>
                </a:lnTo>
                <a:lnTo>
                  <a:pt x="4960" y="777"/>
                </a:lnTo>
                <a:close/>
                <a:moveTo>
                  <a:pt x="4721" y="0"/>
                </a:moveTo>
                <a:lnTo>
                  <a:pt x="4243" y="60"/>
                </a:lnTo>
                <a:lnTo>
                  <a:pt x="3885" y="120"/>
                </a:lnTo>
                <a:lnTo>
                  <a:pt x="3765" y="180"/>
                </a:lnTo>
                <a:lnTo>
                  <a:pt x="3705" y="299"/>
                </a:lnTo>
                <a:lnTo>
                  <a:pt x="3765" y="359"/>
                </a:lnTo>
                <a:lnTo>
                  <a:pt x="3825" y="478"/>
                </a:lnTo>
                <a:lnTo>
                  <a:pt x="3227" y="598"/>
                </a:lnTo>
                <a:lnTo>
                  <a:pt x="2570" y="777"/>
                </a:lnTo>
                <a:lnTo>
                  <a:pt x="2032" y="1016"/>
                </a:lnTo>
                <a:lnTo>
                  <a:pt x="1554" y="1315"/>
                </a:lnTo>
                <a:lnTo>
                  <a:pt x="1076" y="1733"/>
                </a:lnTo>
                <a:lnTo>
                  <a:pt x="718" y="2152"/>
                </a:lnTo>
                <a:lnTo>
                  <a:pt x="419" y="2630"/>
                </a:lnTo>
                <a:lnTo>
                  <a:pt x="180" y="3108"/>
                </a:lnTo>
                <a:lnTo>
                  <a:pt x="60" y="3645"/>
                </a:lnTo>
                <a:lnTo>
                  <a:pt x="1" y="4123"/>
                </a:lnTo>
                <a:lnTo>
                  <a:pt x="60" y="4661"/>
                </a:lnTo>
                <a:lnTo>
                  <a:pt x="180" y="5139"/>
                </a:lnTo>
                <a:lnTo>
                  <a:pt x="479" y="5617"/>
                </a:lnTo>
                <a:lnTo>
                  <a:pt x="837" y="6095"/>
                </a:lnTo>
                <a:lnTo>
                  <a:pt x="1375" y="6454"/>
                </a:lnTo>
                <a:lnTo>
                  <a:pt x="1973" y="6812"/>
                </a:lnTo>
                <a:lnTo>
                  <a:pt x="2570" y="7051"/>
                </a:lnTo>
                <a:lnTo>
                  <a:pt x="3168" y="7171"/>
                </a:lnTo>
                <a:lnTo>
                  <a:pt x="3765" y="7290"/>
                </a:lnTo>
                <a:lnTo>
                  <a:pt x="4901" y="7290"/>
                </a:lnTo>
                <a:lnTo>
                  <a:pt x="5438" y="7171"/>
                </a:lnTo>
                <a:lnTo>
                  <a:pt x="5976" y="6992"/>
                </a:lnTo>
                <a:lnTo>
                  <a:pt x="6514" y="6753"/>
                </a:lnTo>
                <a:lnTo>
                  <a:pt x="6992" y="6514"/>
                </a:lnTo>
                <a:lnTo>
                  <a:pt x="7410" y="6155"/>
                </a:lnTo>
                <a:lnTo>
                  <a:pt x="7829" y="5797"/>
                </a:lnTo>
                <a:lnTo>
                  <a:pt x="8127" y="5319"/>
                </a:lnTo>
                <a:lnTo>
                  <a:pt x="8426" y="4840"/>
                </a:lnTo>
                <a:lnTo>
                  <a:pt x="8605" y="4303"/>
                </a:lnTo>
                <a:lnTo>
                  <a:pt x="8725" y="3645"/>
                </a:lnTo>
                <a:lnTo>
                  <a:pt x="8785" y="3048"/>
                </a:lnTo>
                <a:lnTo>
                  <a:pt x="8785" y="2450"/>
                </a:lnTo>
                <a:lnTo>
                  <a:pt x="8665" y="1912"/>
                </a:lnTo>
                <a:lnTo>
                  <a:pt x="8426" y="1434"/>
                </a:lnTo>
                <a:lnTo>
                  <a:pt x="8127" y="1016"/>
                </a:lnTo>
                <a:lnTo>
                  <a:pt x="7769" y="717"/>
                </a:lnTo>
                <a:lnTo>
                  <a:pt x="7350" y="419"/>
                </a:lnTo>
                <a:lnTo>
                  <a:pt x="6872" y="180"/>
                </a:lnTo>
                <a:lnTo>
                  <a:pt x="6335" y="60"/>
                </a:lnTo>
                <a:lnTo>
                  <a:pt x="5737" y="0"/>
                </a:lnTo>
                <a:close/>
                <a:moveTo>
                  <a:pt x="16553" y="7290"/>
                </a:moveTo>
                <a:lnTo>
                  <a:pt x="16254" y="7410"/>
                </a:lnTo>
                <a:lnTo>
                  <a:pt x="16075" y="7470"/>
                </a:lnTo>
                <a:lnTo>
                  <a:pt x="15895" y="7649"/>
                </a:lnTo>
                <a:lnTo>
                  <a:pt x="15776" y="7768"/>
                </a:lnTo>
                <a:lnTo>
                  <a:pt x="15716" y="7948"/>
                </a:lnTo>
                <a:lnTo>
                  <a:pt x="15716" y="8127"/>
                </a:lnTo>
                <a:lnTo>
                  <a:pt x="15776" y="8366"/>
                </a:lnTo>
                <a:lnTo>
                  <a:pt x="15836" y="8545"/>
                </a:lnTo>
                <a:lnTo>
                  <a:pt x="16015" y="8904"/>
                </a:lnTo>
                <a:lnTo>
                  <a:pt x="16374" y="9203"/>
                </a:lnTo>
                <a:lnTo>
                  <a:pt x="16613" y="9322"/>
                </a:lnTo>
                <a:lnTo>
                  <a:pt x="16792" y="9442"/>
                </a:lnTo>
                <a:lnTo>
                  <a:pt x="17031" y="9442"/>
                </a:lnTo>
                <a:lnTo>
                  <a:pt x="17270" y="9501"/>
                </a:lnTo>
                <a:lnTo>
                  <a:pt x="17628" y="9442"/>
                </a:lnTo>
                <a:lnTo>
                  <a:pt x="17867" y="9322"/>
                </a:lnTo>
                <a:lnTo>
                  <a:pt x="18047" y="9203"/>
                </a:lnTo>
                <a:lnTo>
                  <a:pt x="18166" y="9083"/>
                </a:lnTo>
                <a:lnTo>
                  <a:pt x="18226" y="8904"/>
                </a:lnTo>
                <a:lnTo>
                  <a:pt x="18226" y="8665"/>
                </a:lnTo>
                <a:lnTo>
                  <a:pt x="18166" y="8486"/>
                </a:lnTo>
                <a:lnTo>
                  <a:pt x="18106" y="8247"/>
                </a:lnTo>
                <a:lnTo>
                  <a:pt x="17808" y="7888"/>
                </a:lnTo>
                <a:lnTo>
                  <a:pt x="17449" y="7529"/>
                </a:lnTo>
                <a:lnTo>
                  <a:pt x="17210" y="7410"/>
                </a:lnTo>
                <a:lnTo>
                  <a:pt x="17031" y="7350"/>
                </a:lnTo>
                <a:lnTo>
                  <a:pt x="16792" y="7290"/>
                </a:lnTo>
                <a:close/>
                <a:moveTo>
                  <a:pt x="16374" y="6215"/>
                </a:moveTo>
                <a:lnTo>
                  <a:pt x="16732" y="6275"/>
                </a:lnTo>
                <a:lnTo>
                  <a:pt x="17031" y="6334"/>
                </a:lnTo>
                <a:lnTo>
                  <a:pt x="17748" y="6633"/>
                </a:lnTo>
                <a:lnTo>
                  <a:pt x="18345" y="6992"/>
                </a:lnTo>
                <a:lnTo>
                  <a:pt x="18943" y="7470"/>
                </a:lnTo>
                <a:lnTo>
                  <a:pt x="19421" y="8008"/>
                </a:lnTo>
                <a:lnTo>
                  <a:pt x="19600" y="8306"/>
                </a:lnTo>
                <a:lnTo>
                  <a:pt x="19720" y="8605"/>
                </a:lnTo>
                <a:lnTo>
                  <a:pt x="19839" y="8904"/>
                </a:lnTo>
                <a:lnTo>
                  <a:pt x="19899" y="9262"/>
                </a:lnTo>
                <a:lnTo>
                  <a:pt x="19959" y="9621"/>
                </a:lnTo>
                <a:lnTo>
                  <a:pt x="19899" y="9979"/>
                </a:lnTo>
                <a:lnTo>
                  <a:pt x="19839" y="10398"/>
                </a:lnTo>
                <a:lnTo>
                  <a:pt x="19720" y="10756"/>
                </a:lnTo>
                <a:lnTo>
                  <a:pt x="19541" y="11115"/>
                </a:lnTo>
                <a:lnTo>
                  <a:pt x="19361" y="11473"/>
                </a:lnTo>
                <a:lnTo>
                  <a:pt x="19122" y="11772"/>
                </a:lnTo>
                <a:lnTo>
                  <a:pt x="18883" y="12071"/>
                </a:lnTo>
                <a:lnTo>
                  <a:pt x="18584" y="12310"/>
                </a:lnTo>
                <a:lnTo>
                  <a:pt x="18286" y="12549"/>
                </a:lnTo>
                <a:lnTo>
                  <a:pt x="17628" y="12848"/>
                </a:lnTo>
                <a:lnTo>
                  <a:pt x="16911" y="13087"/>
                </a:lnTo>
                <a:lnTo>
                  <a:pt x="16194" y="13206"/>
                </a:lnTo>
                <a:lnTo>
                  <a:pt x="15417" y="13206"/>
                </a:lnTo>
                <a:lnTo>
                  <a:pt x="14700" y="13146"/>
                </a:lnTo>
                <a:lnTo>
                  <a:pt x="13983" y="12907"/>
                </a:lnTo>
                <a:lnTo>
                  <a:pt x="13386" y="12609"/>
                </a:lnTo>
                <a:lnTo>
                  <a:pt x="12848" y="12190"/>
                </a:lnTo>
                <a:lnTo>
                  <a:pt x="12609" y="11951"/>
                </a:lnTo>
                <a:lnTo>
                  <a:pt x="12430" y="11712"/>
                </a:lnTo>
                <a:lnTo>
                  <a:pt x="12250" y="11414"/>
                </a:lnTo>
                <a:lnTo>
                  <a:pt x="12131" y="11115"/>
                </a:lnTo>
                <a:lnTo>
                  <a:pt x="12011" y="10816"/>
                </a:lnTo>
                <a:lnTo>
                  <a:pt x="12011" y="10457"/>
                </a:lnTo>
                <a:lnTo>
                  <a:pt x="12011" y="10099"/>
                </a:lnTo>
                <a:lnTo>
                  <a:pt x="12011" y="9681"/>
                </a:lnTo>
                <a:lnTo>
                  <a:pt x="12131" y="9262"/>
                </a:lnTo>
                <a:lnTo>
                  <a:pt x="12250" y="8844"/>
                </a:lnTo>
                <a:lnTo>
                  <a:pt x="12430" y="8486"/>
                </a:lnTo>
                <a:lnTo>
                  <a:pt x="12609" y="8187"/>
                </a:lnTo>
                <a:lnTo>
                  <a:pt x="13087" y="7529"/>
                </a:lnTo>
                <a:lnTo>
                  <a:pt x="13625" y="7051"/>
                </a:lnTo>
                <a:lnTo>
                  <a:pt x="14282" y="6633"/>
                </a:lnTo>
                <a:lnTo>
                  <a:pt x="14939" y="6334"/>
                </a:lnTo>
                <a:lnTo>
                  <a:pt x="15656" y="6215"/>
                </a:lnTo>
                <a:close/>
                <a:moveTo>
                  <a:pt x="16433" y="5797"/>
                </a:moveTo>
                <a:lnTo>
                  <a:pt x="15477" y="5856"/>
                </a:lnTo>
                <a:lnTo>
                  <a:pt x="14641" y="6036"/>
                </a:lnTo>
                <a:lnTo>
                  <a:pt x="14222" y="6155"/>
                </a:lnTo>
                <a:lnTo>
                  <a:pt x="13804" y="6334"/>
                </a:lnTo>
                <a:lnTo>
                  <a:pt x="13446" y="6514"/>
                </a:lnTo>
                <a:lnTo>
                  <a:pt x="13087" y="6753"/>
                </a:lnTo>
                <a:lnTo>
                  <a:pt x="12728" y="7051"/>
                </a:lnTo>
                <a:lnTo>
                  <a:pt x="12430" y="7350"/>
                </a:lnTo>
                <a:lnTo>
                  <a:pt x="12131" y="7709"/>
                </a:lnTo>
                <a:lnTo>
                  <a:pt x="11892" y="8127"/>
                </a:lnTo>
                <a:lnTo>
                  <a:pt x="11713" y="8605"/>
                </a:lnTo>
                <a:lnTo>
                  <a:pt x="11533" y="9143"/>
                </a:lnTo>
                <a:lnTo>
                  <a:pt x="11414" y="9561"/>
                </a:lnTo>
                <a:lnTo>
                  <a:pt x="11354" y="9979"/>
                </a:lnTo>
                <a:lnTo>
                  <a:pt x="11354" y="10398"/>
                </a:lnTo>
                <a:lnTo>
                  <a:pt x="11414" y="10816"/>
                </a:lnTo>
                <a:lnTo>
                  <a:pt x="11533" y="11175"/>
                </a:lnTo>
                <a:lnTo>
                  <a:pt x="11653" y="11533"/>
                </a:lnTo>
                <a:lnTo>
                  <a:pt x="11832" y="11892"/>
                </a:lnTo>
                <a:lnTo>
                  <a:pt x="12011" y="12250"/>
                </a:lnTo>
                <a:lnTo>
                  <a:pt x="12250" y="12549"/>
                </a:lnTo>
                <a:lnTo>
                  <a:pt x="12549" y="12848"/>
                </a:lnTo>
                <a:lnTo>
                  <a:pt x="12848" y="13087"/>
                </a:lnTo>
                <a:lnTo>
                  <a:pt x="13147" y="13326"/>
                </a:lnTo>
                <a:lnTo>
                  <a:pt x="13505" y="13565"/>
                </a:lnTo>
                <a:lnTo>
                  <a:pt x="13924" y="13684"/>
                </a:lnTo>
                <a:lnTo>
                  <a:pt x="14282" y="13864"/>
                </a:lnTo>
                <a:lnTo>
                  <a:pt x="14700" y="13923"/>
                </a:lnTo>
                <a:lnTo>
                  <a:pt x="15537" y="13983"/>
                </a:lnTo>
                <a:lnTo>
                  <a:pt x="16374" y="13923"/>
                </a:lnTo>
                <a:lnTo>
                  <a:pt x="17210" y="13744"/>
                </a:lnTo>
                <a:lnTo>
                  <a:pt x="17987" y="13445"/>
                </a:lnTo>
                <a:lnTo>
                  <a:pt x="18704" y="13027"/>
                </a:lnTo>
                <a:lnTo>
                  <a:pt x="19302" y="12489"/>
                </a:lnTo>
                <a:lnTo>
                  <a:pt x="19600" y="12190"/>
                </a:lnTo>
                <a:lnTo>
                  <a:pt x="19839" y="11832"/>
                </a:lnTo>
                <a:lnTo>
                  <a:pt x="20078" y="11473"/>
                </a:lnTo>
                <a:lnTo>
                  <a:pt x="20258" y="11115"/>
                </a:lnTo>
                <a:lnTo>
                  <a:pt x="20377" y="10697"/>
                </a:lnTo>
                <a:lnTo>
                  <a:pt x="20497" y="10278"/>
                </a:lnTo>
                <a:lnTo>
                  <a:pt x="20497" y="9860"/>
                </a:lnTo>
                <a:lnTo>
                  <a:pt x="20497" y="9442"/>
                </a:lnTo>
                <a:lnTo>
                  <a:pt x="20497" y="8964"/>
                </a:lnTo>
                <a:lnTo>
                  <a:pt x="20377" y="8545"/>
                </a:lnTo>
                <a:lnTo>
                  <a:pt x="20258" y="8127"/>
                </a:lnTo>
                <a:lnTo>
                  <a:pt x="20078" y="7709"/>
                </a:lnTo>
                <a:lnTo>
                  <a:pt x="19839" y="7350"/>
                </a:lnTo>
                <a:lnTo>
                  <a:pt x="19600" y="6992"/>
                </a:lnTo>
                <a:lnTo>
                  <a:pt x="19302" y="6693"/>
                </a:lnTo>
                <a:lnTo>
                  <a:pt x="19003" y="6394"/>
                </a:lnTo>
                <a:lnTo>
                  <a:pt x="18644" y="6155"/>
                </a:lnTo>
                <a:lnTo>
                  <a:pt x="18226" y="5976"/>
                </a:lnTo>
                <a:lnTo>
                  <a:pt x="17808" y="5856"/>
                </a:lnTo>
                <a:lnTo>
                  <a:pt x="17389" y="5797"/>
                </a:lnTo>
                <a:close/>
                <a:moveTo>
                  <a:pt x="6693" y="10697"/>
                </a:moveTo>
                <a:lnTo>
                  <a:pt x="7111" y="10816"/>
                </a:lnTo>
                <a:lnTo>
                  <a:pt x="7410" y="11055"/>
                </a:lnTo>
                <a:lnTo>
                  <a:pt x="7709" y="11294"/>
                </a:lnTo>
                <a:lnTo>
                  <a:pt x="7888" y="11593"/>
                </a:lnTo>
                <a:lnTo>
                  <a:pt x="8068" y="11951"/>
                </a:lnTo>
                <a:lnTo>
                  <a:pt x="8187" y="12370"/>
                </a:lnTo>
                <a:lnTo>
                  <a:pt x="8187" y="12788"/>
                </a:lnTo>
                <a:lnTo>
                  <a:pt x="8187" y="13146"/>
                </a:lnTo>
                <a:lnTo>
                  <a:pt x="8127" y="13565"/>
                </a:lnTo>
                <a:lnTo>
                  <a:pt x="7948" y="13923"/>
                </a:lnTo>
                <a:lnTo>
                  <a:pt x="7769" y="14222"/>
                </a:lnTo>
                <a:lnTo>
                  <a:pt x="7470" y="14521"/>
                </a:lnTo>
                <a:lnTo>
                  <a:pt x="7111" y="14700"/>
                </a:lnTo>
                <a:lnTo>
                  <a:pt x="6633" y="14820"/>
                </a:lnTo>
                <a:lnTo>
                  <a:pt x="6155" y="14820"/>
                </a:lnTo>
                <a:lnTo>
                  <a:pt x="5677" y="14760"/>
                </a:lnTo>
                <a:lnTo>
                  <a:pt x="5259" y="14581"/>
                </a:lnTo>
                <a:lnTo>
                  <a:pt x="4901" y="14401"/>
                </a:lnTo>
                <a:lnTo>
                  <a:pt x="4602" y="14162"/>
                </a:lnTo>
                <a:lnTo>
                  <a:pt x="4422" y="13804"/>
                </a:lnTo>
                <a:lnTo>
                  <a:pt x="4243" y="13505"/>
                </a:lnTo>
                <a:lnTo>
                  <a:pt x="4183" y="13146"/>
                </a:lnTo>
                <a:lnTo>
                  <a:pt x="4183" y="12728"/>
                </a:lnTo>
                <a:lnTo>
                  <a:pt x="4243" y="12370"/>
                </a:lnTo>
                <a:lnTo>
                  <a:pt x="4363" y="12011"/>
                </a:lnTo>
                <a:lnTo>
                  <a:pt x="4542" y="11653"/>
                </a:lnTo>
                <a:lnTo>
                  <a:pt x="4781" y="11354"/>
                </a:lnTo>
                <a:lnTo>
                  <a:pt x="5080" y="11115"/>
                </a:lnTo>
                <a:lnTo>
                  <a:pt x="5438" y="10876"/>
                </a:lnTo>
                <a:lnTo>
                  <a:pt x="5797" y="10756"/>
                </a:lnTo>
                <a:lnTo>
                  <a:pt x="6275" y="10697"/>
                </a:lnTo>
                <a:close/>
                <a:moveTo>
                  <a:pt x="5916" y="9979"/>
                </a:moveTo>
                <a:lnTo>
                  <a:pt x="5618" y="10099"/>
                </a:lnTo>
                <a:lnTo>
                  <a:pt x="5020" y="10398"/>
                </a:lnTo>
                <a:lnTo>
                  <a:pt x="4602" y="10637"/>
                </a:lnTo>
                <a:lnTo>
                  <a:pt x="4183" y="11115"/>
                </a:lnTo>
                <a:lnTo>
                  <a:pt x="3825" y="11593"/>
                </a:lnTo>
                <a:lnTo>
                  <a:pt x="3586" y="12190"/>
                </a:lnTo>
                <a:lnTo>
                  <a:pt x="3466" y="12788"/>
                </a:lnTo>
                <a:lnTo>
                  <a:pt x="3466" y="13326"/>
                </a:lnTo>
                <a:lnTo>
                  <a:pt x="3586" y="13864"/>
                </a:lnTo>
                <a:lnTo>
                  <a:pt x="3825" y="14342"/>
                </a:lnTo>
                <a:lnTo>
                  <a:pt x="4124" y="14760"/>
                </a:lnTo>
                <a:lnTo>
                  <a:pt x="4542" y="15118"/>
                </a:lnTo>
                <a:lnTo>
                  <a:pt x="5020" y="15417"/>
                </a:lnTo>
                <a:lnTo>
                  <a:pt x="5498" y="15596"/>
                </a:lnTo>
                <a:lnTo>
                  <a:pt x="6096" y="15656"/>
                </a:lnTo>
                <a:lnTo>
                  <a:pt x="6693" y="15656"/>
                </a:lnTo>
                <a:lnTo>
                  <a:pt x="7231" y="15477"/>
                </a:lnTo>
                <a:lnTo>
                  <a:pt x="7709" y="15238"/>
                </a:lnTo>
                <a:lnTo>
                  <a:pt x="8127" y="14939"/>
                </a:lnTo>
                <a:lnTo>
                  <a:pt x="8486" y="14521"/>
                </a:lnTo>
                <a:lnTo>
                  <a:pt x="8725" y="14103"/>
                </a:lnTo>
                <a:lnTo>
                  <a:pt x="8844" y="13625"/>
                </a:lnTo>
                <a:lnTo>
                  <a:pt x="8964" y="13146"/>
                </a:lnTo>
                <a:lnTo>
                  <a:pt x="8964" y="12609"/>
                </a:lnTo>
                <a:lnTo>
                  <a:pt x="8904" y="12131"/>
                </a:lnTo>
                <a:lnTo>
                  <a:pt x="8725" y="11653"/>
                </a:lnTo>
                <a:lnTo>
                  <a:pt x="8486" y="11234"/>
                </a:lnTo>
                <a:lnTo>
                  <a:pt x="8127" y="10816"/>
                </a:lnTo>
                <a:lnTo>
                  <a:pt x="7709" y="10517"/>
                </a:lnTo>
                <a:lnTo>
                  <a:pt x="7171" y="10278"/>
                </a:lnTo>
                <a:lnTo>
                  <a:pt x="6574" y="10159"/>
                </a:lnTo>
                <a:lnTo>
                  <a:pt x="6514" y="10099"/>
                </a:lnTo>
                <a:lnTo>
                  <a:pt x="6454" y="9979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Google Shape;73;p3"/>
          <p:cNvSpPr/>
          <p:nvPr/>
        </p:nvSpPr>
        <p:spPr>
          <a:xfrm rot="-7924870">
            <a:off x="7177227" y="-141770"/>
            <a:ext cx="841224" cy="624898"/>
          </a:xfrm>
          <a:custGeom>
            <a:avLst/>
            <a:gdLst/>
            <a:ahLst/>
            <a:cxnLst/>
            <a:rect l="l" t="t" r="r" b="b"/>
            <a:pathLst>
              <a:path w="35017" h="31731" extrusionOk="0">
                <a:moveTo>
                  <a:pt x="16911" y="1"/>
                </a:moveTo>
                <a:lnTo>
                  <a:pt x="15596" y="61"/>
                </a:lnTo>
                <a:lnTo>
                  <a:pt x="14282" y="240"/>
                </a:lnTo>
                <a:lnTo>
                  <a:pt x="13027" y="479"/>
                </a:lnTo>
                <a:lnTo>
                  <a:pt x="11772" y="837"/>
                </a:lnTo>
                <a:lnTo>
                  <a:pt x="10517" y="1256"/>
                </a:lnTo>
                <a:lnTo>
                  <a:pt x="9442" y="1734"/>
                </a:lnTo>
                <a:lnTo>
                  <a:pt x="8366" y="2331"/>
                </a:lnTo>
                <a:lnTo>
                  <a:pt x="7350" y="2989"/>
                </a:lnTo>
                <a:lnTo>
                  <a:pt x="6454" y="3706"/>
                </a:lnTo>
                <a:lnTo>
                  <a:pt x="5558" y="4542"/>
                </a:lnTo>
                <a:lnTo>
                  <a:pt x="4721" y="5379"/>
                </a:lnTo>
                <a:lnTo>
                  <a:pt x="3944" y="6275"/>
                </a:lnTo>
                <a:lnTo>
                  <a:pt x="3227" y="7231"/>
                </a:lnTo>
                <a:lnTo>
                  <a:pt x="2570" y="8247"/>
                </a:lnTo>
                <a:lnTo>
                  <a:pt x="2032" y="9323"/>
                </a:lnTo>
                <a:lnTo>
                  <a:pt x="1494" y="10398"/>
                </a:lnTo>
                <a:lnTo>
                  <a:pt x="1076" y="11534"/>
                </a:lnTo>
                <a:lnTo>
                  <a:pt x="717" y="12669"/>
                </a:lnTo>
                <a:lnTo>
                  <a:pt x="419" y="13804"/>
                </a:lnTo>
                <a:lnTo>
                  <a:pt x="180" y="14999"/>
                </a:lnTo>
                <a:lnTo>
                  <a:pt x="60" y="16194"/>
                </a:lnTo>
                <a:lnTo>
                  <a:pt x="0" y="17569"/>
                </a:lnTo>
                <a:lnTo>
                  <a:pt x="60" y="18824"/>
                </a:lnTo>
                <a:lnTo>
                  <a:pt x="180" y="20079"/>
                </a:lnTo>
                <a:lnTo>
                  <a:pt x="478" y="21274"/>
                </a:lnTo>
                <a:lnTo>
                  <a:pt x="837" y="22349"/>
                </a:lnTo>
                <a:lnTo>
                  <a:pt x="1315" y="23425"/>
                </a:lnTo>
                <a:lnTo>
                  <a:pt x="1853" y="24441"/>
                </a:lnTo>
                <a:lnTo>
                  <a:pt x="2510" y="25457"/>
                </a:lnTo>
                <a:lnTo>
                  <a:pt x="3287" y="26353"/>
                </a:lnTo>
                <a:lnTo>
                  <a:pt x="4064" y="27189"/>
                </a:lnTo>
                <a:lnTo>
                  <a:pt x="4960" y="27966"/>
                </a:lnTo>
                <a:lnTo>
                  <a:pt x="5976" y="28683"/>
                </a:lnTo>
                <a:lnTo>
                  <a:pt x="6992" y="29281"/>
                </a:lnTo>
                <a:lnTo>
                  <a:pt x="8127" y="29878"/>
                </a:lnTo>
                <a:lnTo>
                  <a:pt x="9322" y="30356"/>
                </a:lnTo>
                <a:lnTo>
                  <a:pt x="10517" y="30834"/>
                </a:lnTo>
                <a:lnTo>
                  <a:pt x="11892" y="31193"/>
                </a:lnTo>
                <a:lnTo>
                  <a:pt x="13206" y="31492"/>
                </a:lnTo>
                <a:lnTo>
                  <a:pt x="14581" y="31671"/>
                </a:lnTo>
                <a:lnTo>
                  <a:pt x="16015" y="31731"/>
                </a:lnTo>
                <a:lnTo>
                  <a:pt x="17389" y="31671"/>
                </a:lnTo>
                <a:lnTo>
                  <a:pt x="18763" y="31552"/>
                </a:lnTo>
                <a:lnTo>
                  <a:pt x="20138" y="31313"/>
                </a:lnTo>
                <a:lnTo>
                  <a:pt x="21452" y="30954"/>
                </a:lnTo>
                <a:lnTo>
                  <a:pt x="22110" y="30715"/>
                </a:lnTo>
                <a:lnTo>
                  <a:pt x="22767" y="30476"/>
                </a:lnTo>
                <a:lnTo>
                  <a:pt x="24022" y="29878"/>
                </a:lnTo>
                <a:lnTo>
                  <a:pt x="25217" y="29161"/>
                </a:lnTo>
                <a:lnTo>
                  <a:pt x="26293" y="28385"/>
                </a:lnTo>
                <a:lnTo>
                  <a:pt x="27428" y="27548"/>
                </a:lnTo>
                <a:lnTo>
                  <a:pt x="28444" y="26652"/>
                </a:lnTo>
                <a:lnTo>
                  <a:pt x="30476" y="24739"/>
                </a:lnTo>
                <a:lnTo>
                  <a:pt x="31013" y="24261"/>
                </a:lnTo>
                <a:lnTo>
                  <a:pt x="31551" y="23664"/>
                </a:lnTo>
                <a:lnTo>
                  <a:pt x="32029" y="23126"/>
                </a:lnTo>
                <a:lnTo>
                  <a:pt x="32447" y="22529"/>
                </a:lnTo>
                <a:lnTo>
                  <a:pt x="32866" y="21931"/>
                </a:lnTo>
                <a:lnTo>
                  <a:pt x="33224" y="21333"/>
                </a:lnTo>
                <a:lnTo>
                  <a:pt x="33523" y="20676"/>
                </a:lnTo>
                <a:lnTo>
                  <a:pt x="33822" y="20019"/>
                </a:lnTo>
                <a:lnTo>
                  <a:pt x="34360" y="18704"/>
                </a:lnTo>
                <a:lnTo>
                  <a:pt x="34718" y="17390"/>
                </a:lnTo>
                <a:lnTo>
                  <a:pt x="34957" y="16015"/>
                </a:lnTo>
                <a:lnTo>
                  <a:pt x="35017" y="14641"/>
                </a:lnTo>
                <a:lnTo>
                  <a:pt x="35017" y="13924"/>
                </a:lnTo>
                <a:lnTo>
                  <a:pt x="34957" y="13266"/>
                </a:lnTo>
                <a:lnTo>
                  <a:pt x="34838" y="12549"/>
                </a:lnTo>
                <a:lnTo>
                  <a:pt x="34718" y="11892"/>
                </a:lnTo>
                <a:lnTo>
                  <a:pt x="34599" y="11235"/>
                </a:lnTo>
                <a:lnTo>
                  <a:pt x="34360" y="10577"/>
                </a:lnTo>
                <a:lnTo>
                  <a:pt x="34121" y="9920"/>
                </a:lnTo>
                <a:lnTo>
                  <a:pt x="33882" y="9263"/>
                </a:lnTo>
                <a:lnTo>
                  <a:pt x="33583" y="8606"/>
                </a:lnTo>
                <a:lnTo>
                  <a:pt x="33224" y="8008"/>
                </a:lnTo>
                <a:lnTo>
                  <a:pt x="32806" y="7410"/>
                </a:lnTo>
                <a:lnTo>
                  <a:pt x="32388" y="6813"/>
                </a:lnTo>
                <a:lnTo>
                  <a:pt x="31910" y="6275"/>
                </a:lnTo>
                <a:lnTo>
                  <a:pt x="31432" y="5737"/>
                </a:lnTo>
                <a:lnTo>
                  <a:pt x="30894" y="5200"/>
                </a:lnTo>
                <a:lnTo>
                  <a:pt x="30296" y="4721"/>
                </a:lnTo>
                <a:lnTo>
                  <a:pt x="29280" y="3945"/>
                </a:lnTo>
                <a:lnTo>
                  <a:pt x="28205" y="3228"/>
                </a:lnTo>
                <a:lnTo>
                  <a:pt x="27069" y="2570"/>
                </a:lnTo>
                <a:lnTo>
                  <a:pt x="25874" y="1973"/>
                </a:lnTo>
                <a:lnTo>
                  <a:pt x="24679" y="1435"/>
                </a:lnTo>
                <a:lnTo>
                  <a:pt x="23424" y="1017"/>
                </a:lnTo>
                <a:lnTo>
                  <a:pt x="22170" y="658"/>
                </a:lnTo>
                <a:lnTo>
                  <a:pt x="20855" y="359"/>
                </a:lnTo>
                <a:lnTo>
                  <a:pt x="19540" y="180"/>
                </a:lnTo>
                <a:lnTo>
                  <a:pt x="18226" y="61"/>
                </a:lnTo>
                <a:lnTo>
                  <a:pt x="16911" y="1"/>
                </a:lnTo>
                <a:close/>
              </a:path>
            </a:pathLst>
          </a:custGeom>
          <a:solidFill>
            <a:srgbClr val="AAED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Google Shape;74;p3"/>
          <p:cNvSpPr/>
          <p:nvPr/>
        </p:nvSpPr>
        <p:spPr>
          <a:xfrm rot="-1232320">
            <a:off x="7745360" y="-262468"/>
            <a:ext cx="341366" cy="349481"/>
          </a:xfrm>
          <a:custGeom>
            <a:avLst/>
            <a:gdLst/>
            <a:ahLst/>
            <a:cxnLst/>
            <a:rect l="l" t="t" r="r" b="b"/>
            <a:pathLst>
              <a:path w="7530" h="7709" extrusionOk="0">
                <a:moveTo>
                  <a:pt x="4064" y="0"/>
                </a:moveTo>
                <a:lnTo>
                  <a:pt x="3586" y="60"/>
                </a:lnTo>
                <a:lnTo>
                  <a:pt x="3168" y="180"/>
                </a:lnTo>
                <a:lnTo>
                  <a:pt x="2809" y="419"/>
                </a:lnTo>
                <a:lnTo>
                  <a:pt x="2211" y="897"/>
                </a:lnTo>
                <a:lnTo>
                  <a:pt x="1674" y="1315"/>
                </a:lnTo>
                <a:lnTo>
                  <a:pt x="1196" y="1674"/>
                </a:lnTo>
                <a:lnTo>
                  <a:pt x="718" y="2092"/>
                </a:lnTo>
                <a:lnTo>
                  <a:pt x="359" y="2570"/>
                </a:lnTo>
                <a:lnTo>
                  <a:pt x="240" y="2809"/>
                </a:lnTo>
                <a:lnTo>
                  <a:pt x="120" y="3108"/>
                </a:lnTo>
                <a:lnTo>
                  <a:pt x="60" y="3407"/>
                </a:lnTo>
                <a:lnTo>
                  <a:pt x="0" y="3765"/>
                </a:lnTo>
                <a:lnTo>
                  <a:pt x="0" y="4183"/>
                </a:lnTo>
                <a:lnTo>
                  <a:pt x="60" y="4661"/>
                </a:lnTo>
                <a:lnTo>
                  <a:pt x="180" y="5199"/>
                </a:lnTo>
                <a:lnTo>
                  <a:pt x="359" y="5737"/>
                </a:lnTo>
                <a:lnTo>
                  <a:pt x="538" y="6155"/>
                </a:lnTo>
                <a:lnTo>
                  <a:pt x="777" y="6574"/>
                </a:lnTo>
                <a:lnTo>
                  <a:pt x="1076" y="6872"/>
                </a:lnTo>
                <a:lnTo>
                  <a:pt x="1375" y="7171"/>
                </a:lnTo>
                <a:lnTo>
                  <a:pt x="1674" y="7350"/>
                </a:lnTo>
                <a:lnTo>
                  <a:pt x="2032" y="7530"/>
                </a:lnTo>
                <a:lnTo>
                  <a:pt x="2391" y="7649"/>
                </a:lnTo>
                <a:lnTo>
                  <a:pt x="2809" y="7709"/>
                </a:lnTo>
                <a:lnTo>
                  <a:pt x="3168" y="7709"/>
                </a:lnTo>
                <a:lnTo>
                  <a:pt x="3586" y="7649"/>
                </a:lnTo>
                <a:lnTo>
                  <a:pt x="4004" y="7589"/>
                </a:lnTo>
                <a:lnTo>
                  <a:pt x="4363" y="7470"/>
                </a:lnTo>
                <a:lnTo>
                  <a:pt x="5139" y="7111"/>
                </a:lnTo>
                <a:lnTo>
                  <a:pt x="5857" y="6693"/>
                </a:lnTo>
                <a:lnTo>
                  <a:pt x="6215" y="6394"/>
                </a:lnTo>
                <a:lnTo>
                  <a:pt x="6514" y="6096"/>
                </a:lnTo>
                <a:lnTo>
                  <a:pt x="6753" y="5797"/>
                </a:lnTo>
                <a:lnTo>
                  <a:pt x="6992" y="5438"/>
                </a:lnTo>
                <a:lnTo>
                  <a:pt x="7231" y="5080"/>
                </a:lnTo>
                <a:lnTo>
                  <a:pt x="7350" y="4721"/>
                </a:lnTo>
                <a:lnTo>
                  <a:pt x="7470" y="4363"/>
                </a:lnTo>
                <a:lnTo>
                  <a:pt x="7530" y="3944"/>
                </a:lnTo>
                <a:lnTo>
                  <a:pt x="7530" y="3586"/>
                </a:lnTo>
                <a:lnTo>
                  <a:pt x="7470" y="3167"/>
                </a:lnTo>
                <a:lnTo>
                  <a:pt x="7350" y="2749"/>
                </a:lnTo>
                <a:lnTo>
                  <a:pt x="7111" y="2331"/>
                </a:lnTo>
                <a:lnTo>
                  <a:pt x="6872" y="1913"/>
                </a:lnTo>
                <a:lnTo>
                  <a:pt x="6574" y="1494"/>
                </a:lnTo>
                <a:lnTo>
                  <a:pt x="6096" y="1016"/>
                </a:lnTo>
                <a:lnTo>
                  <a:pt x="5617" y="598"/>
                </a:lnTo>
                <a:lnTo>
                  <a:pt x="5080" y="299"/>
                </a:lnTo>
                <a:lnTo>
                  <a:pt x="4602" y="120"/>
                </a:lnTo>
                <a:lnTo>
                  <a:pt x="4064" y="0"/>
                </a:lnTo>
                <a:close/>
              </a:path>
            </a:pathLst>
          </a:custGeom>
          <a:solidFill>
            <a:srgbClr val="C2ED2D">
              <a:alpha val="7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Google Shape;75;p3"/>
          <p:cNvSpPr/>
          <p:nvPr/>
        </p:nvSpPr>
        <p:spPr>
          <a:xfrm rot="-1232584">
            <a:off x="7793456" y="-97134"/>
            <a:ext cx="267636" cy="288754"/>
          </a:xfrm>
          <a:custGeom>
            <a:avLst/>
            <a:gdLst/>
            <a:ahLst/>
            <a:cxnLst/>
            <a:rect l="l" t="t" r="r" b="b"/>
            <a:pathLst>
              <a:path w="9860" h="10638" extrusionOk="0">
                <a:moveTo>
                  <a:pt x="9023" y="897"/>
                </a:moveTo>
                <a:lnTo>
                  <a:pt x="8904" y="1554"/>
                </a:lnTo>
                <a:lnTo>
                  <a:pt x="8784" y="2212"/>
                </a:lnTo>
                <a:lnTo>
                  <a:pt x="8665" y="2869"/>
                </a:lnTo>
                <a:lnTo>
                  <a:pt x="8485" y="3467"/>
                </a:lnTo>
                <a:lnTo>
                  <a:pt x="8246" y="4363"/>
                </a:lnTo>
                <a:lnTo>
                  <a:pt x="7888" y="5199"/>
                </a:lnTo>
                <a:lnTo>
                  <a:pt x="7470" y="6036"/>
                </a:lnTo>
                <a:lnTo>
                  <a:pt x="6932" y="6813"/>
                </a:lnTo>
                <a:lnTo>
                  <a:pt x="6394" y="7530"/>
                </a:lnTo>
                <a:lnTo>
                  <a:pt x="5737" y="8187"/>
                </a:lnTo>
                <a:lnTo>
                  <a:pt x="4960" y="8725"/>
                </a:lnTo>
                <a:lnTo>
                  <a:pt x="4183" y="9203"/>
                </a:lnTo>
                <a:lnTo>
                  <a:pt x="3526" y="9502"/>
                </a:lnTo>
                <a:lnTo>
                  <a:pt x="2749" y="9801"/>
                </a:lnTo>
                <a:lnTo>
                  <a:pt x="2331" y="9920"/>
                </a:lnTo>
                <a:lnTo>
                  <a:pt x="1912" y="9980"/>
                </a:lnTo>
                <a:lnTo>
                  <a:pt x="1554" y="10040"/>
                </a:lnTo>
                <a:lnTo>
                  <a:pt x="1255" y="9980"/>
                </a:lnTo>
                <a:lnTo>
                  <a:pt x="1076" y="9920"/>
                </a:lnTo>
                <a:lnTo>
                  <a:pt x="1016" y="9801"/>
                </a:lnTo>
                <a:lnTo>
                  <a:pt x="956" y="9681"/>
                </a:lnTo>
                <a:lnTo>
                  <a:pt x="1016" y="9502"/>
                </a:lnTo>
                <a:lnTo>
                  <a:pt x="1195" y="9143"/>
                </a:lnTo>
                <a:lnTo>
                  <a:pt x="1494" y="8725"/>
                </a:lnTo>
                <a:lnTo>
                  <a:pt x="2271" y="7948"/>
                </a:lnTo>
                <a:lnTo>
                  <a:pt x="2928" y="7351"/>
                </a:lnTo>
                <a:lnTo>
                  <a:pt x="3585" y="6634"/>
                </a:lnTo>
                <a:lnTo>
                  <a:pt x="4303" y="5976"/>
                </a:lnTo>
                <a:lnTo>
                  <a:pt x="5737" y="4721"/>
                </a:lnTo>
                <a:lnTo>
                  <a:pt x="6274" y="4184"/>
                </a:lnTo>
                <a:lnTo>
                  <a:pt x="6514" y="3945"/>
                </a:lnTo>
                <a:lnTo>
                  <a:pt x="6693" y="3706"/>
                </a:lnTo>
                <a:lnTo>
                  <a:pt x="6753" y="3526"/>
                </a:lnTo>
                <a:lnTo>
                  <a:pt x="6753" y="3467"/>
                </a:lnTo>
                <a:lnTo>
                  <a:pt x="6693" y="3407"/>
                </a:lnTo>
                <a:lnTo>
                  <a:pt x="6394" y="3467"/>
                </a:lnTo>
                <a:lnTo>
                  <a:pt x="5916" y="3586"/>
                </a:lnTo>
                <a:lnTo>
                  <a:pt x="5199" y="3945"/>
                </a:lnTo>
                <a:lnTo>
                  <a:pt x="4482" y="4482"/>
                </a:lnTo>
                <a:lnTo>
                  <a:pt x="3705" y="5140"/>
                </a:lnTo>
                <a:lnTo>
                  <a:pt x="2988" y="5857"/>
                </a:lnTo>
                <a:lnTo>
                  <a:pt x="2271" y="6634"/>
                </a:lnTo>
                <a:lnTo>
                  <a:pt x="1673" y="7351"/>
                </a:lnTo>
                <a:lnTo>
                  <a:pt x="1136" y="8127"/>
                </a:lnTo>
                <a:lnTo>
                  <a:pt x="717" y="8785"/>
                </a:lnTo>
                <a:lnTo>
                  <a:pt x="598" y="7829"/>
                </a:lnTo>
                <a:lnTo>
                  <a:pt x="657" y="6992"/>
                </a:lnTo>
                <a:lnTo>
                  <a:pt x="837" y="6215"/>
                </a:lnTo>
                <a:lnTo>
                  <a:pt x="1136" y="5498"/>
                </a:lnTo>
                <a:lnTo>
                  <a:pt x="1494" y="4901"/>
                </a:lnTo>
                <a:lnTo>
                  <a:pt x="1972" y="4363"/>
                </a:lnTo>
                <a:lnTo>
                  <a:pt x="2570" y="3825"/>
                </a:lnTo>
                <a:lnTo>
                  <a:pt x="3167" y="3407"/>
                </a:lnTo>
                <a:lnTo>
                  <a:pt x="3825" y="2988"/>
                </a:lnTo>
                <a:lnTo>
                  <a:pt x="4542" y="2630"/>
                </a:lnTo>
                <a:lnTo>
                  <a:pt x="6035" y="2032"/>
                </a:lnTo>
                <a:lnTo>
                  <a:pt x="9023" y="897"/>
                </a:lnTo>
                <a:close/>
                <a:moveTo>
                  <a:pt x="9023" y="1"/>
                </a:moveTo>
                <a:lnTo>
                  <a:pt x="8545" y="60"/>
                </a:lnTo>
                <a:lnTo>
                  <a:pt x="8007" y="180"/>
                </a:lnTo>
                <a:lnTo>
                  <a:pt x="7410" y="359"/>
                </a:lnTo>
                <a:lnTo>
                  <a:pt x="6095" y="897"/>
                </a:lnTo>
                <a:lnTo>
                  <a:pt x="4840" y="1495"/>
                </a:lnTo>
                <a:lnTo>
                  <a:pt x="3705" y="2092"/>
                </a:lnTo>
                <a:lnTo>
                  <a:pt x="2809" y="2570"/>
                </a:lnTo>
                <a:lnTo>
                  <a:pt x="2331" y="2869"/>
                </a:lnTo>
                <a:lnTo>
                  <a:pt x="1614" y="3586"/>
                </a:lnTo>
                <a:lnTo>
                  <a:pt x="1255" y="4004"/>
                </a:lnTo>
                <a:lnTo>
                  <a:pt x="956" y="4423"/>
                </a:lnTo>
                <a:lnTo>
                  <a:pt x="717" y="4841"/>
                </a:lnTo>
                <a:lnTo>
                  <a:pt x="478" y="5259"/>
                </a:lnTo>
                <a:lnTo>
                  <a:pt x="299" y="5737"/>
                </a:lnTo>
                <a:lnTo>
                  <a:pt x="179" y="6215"/>
                </a:lnTo>
                <a:lnTo>
                  <a:pt x="60" y="6634"/>
                </a:lnTo>
                <a:lnTo>
                  <a:pt x="0" y="7112"/>
                </a:lnTo>
                <a:lnTo>
                  <a:pt x="0" y="7649"/>
                </a:lnTo>
                <a:lnTo>
                  <a:pt x="0" y="8127"/>
                </a:lnTo>
                <a:lnTo>
                  <a:pt x="60" y="8605"/>
                </a:lnTo>
                <a:lnTo>
                  <a:pt x="239" y="9083"/>
                </a:lnTo>
                <a:lnTo>
                  <a:pt x="418" y="9562"/>
                </a:lnTo>
                <a:lnTo>
                  <a:pt x="657" y="10040"/>
                </a:lnTo>
                <a:lnTo>
                  <a:pt x="478" y="10099"/>
                </a:lnTo>
                <a:lnTo>
                  <a:pt x="418" y="10219"/>
                </a:lnTo>
                <a:lnTo>
                  <a:pt x="418" y="10398"/>
                </a:lnTo>
                <a:lnTo>
                  <a:pt x="478" y="10518"/>
                </a:lnTo>
                <a:lnTo>
                  <a:pt x="598" y="10577"/>
                </a:lnTo>
                <a:lnTo>
                  <a:pt x="837" y="10637"/>
                </a:lnTo>
                <a:lnTo>
                  <a:pt x="2032" y="10637"/>
                </a:lnTo>
                <a:lnTo>
                  <a:pt x="3287" y="10398"/>
                </a:lnTo>
                <a:lnTo>
                  <a:pt x="4064" y="10159"/>
                </a:lnTo>
                <a:lnTo>
                  <a:pt x="4960" y="9741"/>
                </a:lnTo>
                <a:lnTo>
                  <a:pt x="5796" y="9203"/>
                </a:lnTo>
                <a:lnTo>
                  <a:pt x="6514" y="8546"/>
                </a:lnTo>
                <a:lnTo>
                  <a:pt x="7231" y="7829"/>
                </a:lnTo>
                <a:lnTo>
                  <a:pt x="7768" y="7112"/>
                </a:lnTo>
                <a:lnTo>
                  <a:pt x="8306" y="6215"/>
                </a:lnTo>
                <a:lnTo>
                  <a:pt x="8784" y="5319"/>
                </a:lnTo>
                <a:lnTo>
                  <a:pt x="9262" y="4303"/>
                </a:lnTo>
                <a:lnTo>
                  <a:pt x="9621" y="3287"/>
                </a:lnTo>
                <a:lnTo>
                  <a:pt x="9800" y="2212"/>
                </a:lnTo>
                <a:lnTo>
                  <a:pt x="9860" y="1734"/>
                </a:lnTo>
                <a:lnTo>
                  <a:pt x="9860" y="1256"/>
                </a:lnTo>
                <a:lnTo>
                  <a:pt x="9860" y="778"/>
                </a:lnTo>
                <a:lnTo>
                  <a:pt x="9740" y="299"/>
                </a:lnTo>
                <a:lnTo>
                  <a:pt x="9740" y="180"/>
                </a:lnTo>
                <a:lnTo>
                  <a:pt x="9621" y="120"/>
                </a:lnTo>
                <a:lnTo>
                  <a:pt x="9382" y="1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6" name="Google Shape;76;p3"/>
          <p:cNvSpPr/>
          <p:nvPr/>
        </p:nvSpPr>
        <p:spPr>
          <a:xfrm rot="-2062504">
            <a:off x="7336649" y="-342001"/>
            <a:ext cx="348730" cy="893729"/>
          </a:xfrm>
          <a:custGeom>
            <a:avLst/>
            <a:gdLst/>
            <a:ahLst/>
            <a:cxnLst/>
            <a:rect l="l" t="t" r="r" b="b"/>
            <a:pathLst>
              <a:path w="12848" h="32927" extrusionOk="0">
                <a:moveTo>
                  <a:pt x="3825" y="1017"/>
                </a:moveTo>
                <a:lnTo>
                  <a:pt x="3944" y="1256"/>
                </a:lnTo>
                <a:lnTo>
                  <a:pt x="4004" y="1495"/>
                </a:lnTo>
                <a:lnTo>
                  <a:pt x="4004" y="2152"/>
                </a:lnTo>
                <a:lnTo>
                  <a:pt x="4004" y="2750"/>
                </a:lnTo>
                <a:lnTo>
                  <a:pt x="4004" y="3347"/>
                </a:lnTo>
                <a:lnTo>
                  <a:pt x="4183" y="4961"/>
                </a:lnTo>
                <a:lnTo>
                  <a:pt x="4362" y="6574"/>
                </a:lnTo>
                <a:lnTo>
                  <a:pt x="4840" y="9681"/>
                </a:lnTo>
                <a:lnTo>
                  <a:pt x="5319" y="12729"/>
                </a:lnTo>
                <a:lnTo>
                  <a:pt x="4123" y="11653"/>
                </a:lnTo>
                <a:lnTo>
                  <a:pt x="2869" y="10578"/>
                </a:lnTo>
                <a:lnTo>
                  <a:pt x="2151" y="10100"/>
                </a:lnTo>
                <a:lnTo>
                  <a:pt x="1733" y="9801"/>
                </a:lnTo>
                <a:lnTo>
                  <a:pt x="1554" y="9622"/>
                </a:lnTo>
                <a:lnTo>
                  <a:pt x="1494" y="9502"/>
                </a:lnTo>
                <a:lnTo>
                  <a:pt x="1434" y="9323"/>
                </a:lnTo>
                <a:lnTo>
                  <a:pt x="1494" y="9084"/>
                </a:lnTo>
                <a:lnTo>
                  <a:pt x="1614" y="8606"/>
                </a:lnTo>
                <a:lnTo>
                  <a:pt x="1853" y="7709"/>
                </a:lnTo>
                <a:lnTo>
                  <a:pt x="2271" y="5976"/>
                </a:lnTo>
                <a:lnTo>
                  <a:pt x="2749" y="4303"/>
                </a:lnTo>
                <a:lnTo>
                  <a:pt x="3825" y="1017"/>
                </a:lnTo>
                <a:close/>
                <a:moveTo>
                  <a:pt x="4542" y="1973"/>
                </a:moveTo>
                <a:lnTo>
                  <a:pt x="5079" y="2690"/>
                </a:lnTo>
                <a:lnTo>
                  <a:pt x="5617" y="3467"/>
                </a:lnTo>
                <a:lnTo>
                  <a:pt x="6693" y="5020"/>
                </a:lnTo>
                <a:lnTo>
                  <a:pt x="7589" y="6574"/>
                </a:lnTo>
                <a:lnTo>
                  <a:pt x="8486" y="8247"/>
                </a:lnTo>
                <a:lnTo>
                  <a:pt x="9203" y="9920"/>
                </a:lnTo>
                <a:lnTo>
                  <a:pt x="9621" y="10757"/>
                </a:lnTo>
                <a:lnTo>
                  <a:pt x="9800" y="11175"/>
                </a:lnTo>
                <a:lnTo>
                  <a:pt x="9860" y="11534"/>
                </a:lnTo>
                <a:lnTo>
                  <a:pt x="9800" y="11952"/>
                </a:lnTo>
                <a:lnTo>
                  <a:pt x="9621" y="12251"/>
                </a:lnTo>
                <a:lnTo>
                  <a:pt x="9083" y="12968"/>
                </a:lnTo>
                <a:lnTo>
                  <a:pt x="7888" y="14581"/>
                </a:lnTo>
                <a:lnTo>
                  <a:pt x="6633" y="16254"/>
                </a:lnTo>
                <a:lnTo>
                  <a:pt x="6334" y="14521"/>
                </a:lnTo>
                <a:lnTo>
                  <a:pt x="6095" y="12789"/>
                </a:lnTo>
                <a:lnTo>
                  <a:pt x="5617" y="9203"/>
                </a:lnTo>
                <a:lnTo>
                  <a:pt x="5139" y="5558"/>
                </a:lnTo>
                <a:lnTo>
                  <a:pt x="4840" y="3766"/>
                </a:lnTo>
                <a:lnTo>
                  <a:pt x="4542" y="1973"/>
                </a:lnTo>
                <a:close/>
                <a:moveTo>
                  <a:pt x="1375" y="9980"/>
                </a:moveTo>
                <a:lnTo>
                  <a:pt x="2630" y="11354"/>
                </a:lnTo>
                <a:lnTo>
                  <a:pt x="3944" y="12609"/>
                </a:lnTo>
                <a:lnTo>
                  <a:pt x="4601" y="13267"/>
                </a:lnTo>
                <a:lnTo>
                  <a:pt x="5139" y="13864"/>
                </a:lnTo>
                <a:lnTo>
                  <a:pt x="5319" y="14163"/>
                </a:lnTo>
                <a:lnTo>
                  <a:pt x="5498" y="14521"/>
                </a:lnTo>
                <a:lnTo>
                  <a:pt x="5677" y="14940"/>
                </a:lnTo>
                <a:lnTo>
                  <a:pt x="5737" y="15418"/>
                </a:lnTo>
                <a:lnTo>
                  <a:pt x="6394" y="18884"/>
                </a:lnTo>
                <a:lnTo>
                  <a:pt x="7111" y="22290"/>
                </a:lnTo>
                <a:lnTo>
                  <a:pt x="3406" y="20198"/>
                </a:lnTo>
                <a:lnTo>
                  <a:pt x="2570" y="19780"/>
                </a:lnTo>
                <a:lnTo>
                  <a:pt x="2151" y="19541"/>
                </a:lnTo>
                <a:lnTo>
                  <a:pt x="1793" y="19302"/>
                </a:lnTo>
                <a:lnTo>
                  <a:pt x="1375" y="19003"/>
                </a:lnTo>
                <a:lnTo>
                  <a:pt x="1195" y="18824"/>
                </a:lnTo>
                <a:lnTo>
                  <a:pt x="1136" y="18704"/>
                </a:lnTo>
                <a:lnTo>
                  <a:pt x="1016" y="18346"/>
                </a:lnTo>
                <a:lnTo>
                  <a:pt x="956" y="17689"/>
                </a:lnTo>
                <a:lnTo>
                  <a:pt x="897" y="16732"/>
                </a:lnTo>
                <a:lnTo>
                  <a:pt x="837" y="15776"/>
                </a:lnTo>
                <a:lnTo>
                  <a:pt x="897" y="13864"/>
                </a:lnTo>
                <a:lnTo>
                  <a:pt x="1076" y="11892"/>
                </a:lnTo>
                <a:lnTo>
                  <a:pt x="1375" y="9980"/>
                </a:lnTo>
                <a:close/>
                <a:moveTo>
                  <a:pt x="10218" y="12669"/>
                </a:moveTo>
                <a:lnTo>
                  <a:pt x="10577" y="13864"/>
                </a:lnTo>
                <a:lnTo>
                  <a:pt x="10936" y="15059"/>
                </a:lnTo>
                <a:lnTo>
                  <a:pt x="11294" y="16613"/>
                </a:lnTo>
                <a:lnTo>
                  <a:pt x="11593" y="18286"/>
                </a:lnTo>
                <a:lnTo>
                  <a:pt x="11712" y="19123"/>
                </a:lnTo>
                <a:lnTo>
                  <a:pt x="11832" y="19959"/>
                </a:lnTo>
                <a:lnTo>
                  <a:pt x="11832" y="20796"/>
                </a:lnTo>
                <a:lnTo>
                  <a:pt x="11772" y="21573"/>
                </a:lnTo>
                <a:lnTo>
                  <a:pt x="11712" y="22110"/>
                </a:lnTo>
                <a:lnTo>
                  <a:pt x="11593" y="22349"/>
                </a:lnTo>
                <a:lnTo>
                  <a:pt x="11473" y="22469"/>
                </a:lnTo>
                <a:lnTo>
                  <a:pt x="11175" y="22827"/>
                </a:lnTo>
                <a:lnTo>
                  <a:pt x="10696" y="23246"/>
                </a:lnTo>
                <a:lnTo>
                  <a:pt x="9621" y="24321"/>
                </a:lnTo>
                <a:lnTo>
                  <a:pt x="9143" y="24859"/>
                </a:lnTo>
                <a:lnTo>
                  <a:pt x="8665" y="25457"/>
                </a:lnTo>
                <a:lnTo>
                  <a:pt x="7828" y="21871"/>
                </a:lnTo>
                <a:lnTo>
                  <a:pt x="7051" y="18286"/>
                </a:lnTo>
                <a:lnTo>
                  <a:pt x="6872" y="17449"/>
                </a:lnTo>
                <a:lnTo>
                  <a:pt x="6812" y="17210"/>
                </a:lnTo>
                <a:lnTo>
                  <a:pt x="6812" y="16912"/>
                </a:lnTo>
                <a:lnTo>
                  <a:pt x="6872" y="16673"/>
                </a:lnTo>
                <a:lnTo>
                  <a:pt x="6992" y="16434"/>
                </a:lnTo>
                <a:lnTo>
                  <a:pt x="7231" y="16135"/>
                </a:lnTo>
                <a:lnTo>
                  <a:pt x="7470" y="15836"/>
                </a:lnTo>
                <a:lnTo>
                  <a:pt x="8904" y="14282"/>
                </a:lnTo>
                <a:lnTo>
                  <a:pt x="10218" y="12669"/>
                </a:lnTo>
                <a:close/>
                <a:moveTo>
                  <a:pt x="1375" y="19959"/>
                </a:moveTo>
                <a:lnTo>
                  <a:pt x="1972" y="20437"/>
                </a:lnTo>
                <a:lnTo>
                  <a:pt x="2689" y="20915"/>
                </a:lnTo>
                <a:lnTo>
                  <a:pt x="4064" y="21692"/>
                </a:lnTo>
                <a:lnTo>
                  <a:pt x="5498" y="22469"/>
                </a:lnTo>
                <a:lnTo>
                  <a:pt x="6215" y="22887"/>
                </a:lnTo>
                <a:lnTo>
                  <a:pt x="6812" y="23365"/>
                </a:lnTo>
                <a:lnTo>
                  <a:pt x="7111" y="23604"/>
                </a:lnTo>
                <a:lnTo>
                  <a:pt x="7290" y="23903"/>
                </a:lnTo>
                <a:lnTo>
                  <a:pt x="7529" y="24202"/>
                </a:lnTo>
                <a:lnTo>
                  <a:pt x="7709" y="24620"/>
                </a:lnTo>
                <a:lnTo>
                  <a:pt x="8007" y="25516"/>
                </a:lnTo>
                <a:lnTo>
                  <a:pt x="8247" y="26473"/>
                </a:lnTo>
                <a:lnTo>
                  <a:pt x="8665" y="28504"/>
                </a:lnTo>
                <a:lnTo>
                  <a:pt x="8844" y="29401"/>
                </a:lnTo>
                <a:lnTo>
                  <a:pt x="9023" y="30177"/>
                </a:lnTo>
                <a:lnTo>
                  <a:pt x="9023" y="30177"/>
                </a:lnTo>
                <a:lnTo>
                  <a:pt x="6633" y="27847"/>
                </a:lnTo>
                <a:lnTo>
                  <a:pt x="5498" y="26652"/>
                </a:lnTo>
                <a:lnTo>
                  <a:pt x="4362" y="25397"/>
                </a:lnTo>
                <a:lnTo>
                  <a:pt x="3466" y="24142"/>
                </a:lnTo>
                <a:lnTo>
                  <a:pt x="2988" y="23485"/>
                </a:lnTo>
                <a:lnTo>
                  <a:pt x="2570" y="22827"/>
                </a:lnTo>
                <a:lnTo>
                  <a:pt x="2211" y="22110"/>
                </a:lnTo>
                <a:lnTo>
                  <a:pt x="1912" y="21453"/>
                </a:lnTo>
                <a:lnTo>
                  <a:pt x="1614" y="20676"/>
                </a:lnTo>
                <a:lnTo>
                  <a:pt x="1375" y="19959"/>
                </a:lnTo>
                <a:close/>
                <a:moveTo>
                  <a:pt x="11832" y="23485"/>
                </a:moveTo>
                <a:lnTo>
                  <a:pt x="11712" y="25636"/>
                </a:lnTo>
                <a:lnTo>
                  <a:pt x="11473" y="27727"/>
                </a:lnTo>
                <a:lnTo>
                  <a:pt x="11055" y="29759"/>
                </a:lnTo>
                <a:lnTo>
                  <a:pt x="10577" y="31850"/>
                </a:lnTo>
                <a:lnTo>
                  <a:pt x="10278" y="31432"/>
                </a:lnTo>
                <a:lnTo>
                  <a:pt x="9979" y="30835"/>
                </a:lnTo>
                <a:lnTo>
                  <a:pt x="9740" y="30237"/>
                </a:lnTo>
                <a:lnTo>
                  <a:pt x="9501" y="29520"/>
                </a:lnTo>
                <a:lnTo>
                  <a:pt x="9203" y="28086"/>
                </a:lnTo>
                <a:lnTo>
                  <a:pt x="9083" y="27429"/>
                </a:lnTo>
                <a:lnTo>
                  <a:pt x="9023" y="26891"/>
                </a:lnTo>
                <a:lnTo>
                  <a:pt x="9023" y="26293"/>
                </a:lnTo>
                <a:lnTo>
                  <a:pt x="9023" y="26114"/>
                </a:lnTo>
                <a:lnTo>
                  <a:pt x="9083" y="25994"/>
                </a:lnTo>
                <a:lnTo>
                  <a:pt x="9382" y="25755"/>
                </a:lnTo>
                <a:lnTo>
                  <a:pt x="9920" y="25337"/>
                </a:lnTo>
                <a:lnTo>
                  <a:pt x="10876" y="24441"/>
                </a:lnTo>
                <a:lnTo>
                  <a:pt x="11832" y="23485"/>
                </a:lnTo>
                <a:close/>
                <a:moveTo>
                  <a:pt x="3526" y="1"/>
                </a:moveTo>
                <a:lnTo>
                  <a:pt x="3586" y="61"/>
                </a:lnTo>
                <a:lnTo>
                  <a:pt x="3586" y="120"/>
                </a:lnTo>
                <a:lnTo>
                  <a:pt x="3586" y="479"/>
                </a:lnTo>
                <a:lnTo>
                  <a:pt x="3466" y="897"/>
                </a:lnTo>
                <a:lnTo>
                  <a:pt x="3287" y="1375"/>
                </a:lnTo>
                <a:lnTo>
                  <a:pt x="2809" y="2391"/>
                </a:lnTo>
                <a:lnTo>
                  <a:pt x="2570" y="2989"/>
                </a:lnTo>
                <a:lnTo>
                  <a:pt x="1853" y="4841"/>
                </a:lnTo>
                <a:lnTo>
                  <a:pt x="1315" y="6813"/>
                </a:lnTo>
                <a:lnTo>
                  <a:pt x="956" y="8247"/>
                </a:lnTo>
                <a:lnTo>
                  <a:pt x="658" y="9681"/>
                </a:lnTo>
                <a:lnTo>
                  <a:pt x="419" y="11115"/>
                </a:lnTo>
                <a:lnTo>
                  <a:pt x="239" y="12609"/>
                </a:lnTo>
                <a:lnTo>
                  <a:pt x="60" y="14521"/>
                </a:lnTo>
                <a:lnTo>
                  <a:pt x="0" y="15478"/>
                </a:lnTo>
                <a:lnTo>
                  <a:pt x="60" y="16434"/>
                </a:lnTo>
                <a:lnTo>
                  <a:pt x="120" y="17330"/>
                </a:lnTo>
                <a:lnTo>
                  <a:pt x="180" y="18226"/>
                </a:lnTo>
                <a:lnTo>
                  <a:pt x="359" y="19063"/>
                </a:lnTo>
                <a:lnTo>
                  <a:pt x="538" y="19899"/>
                </a:lnTo>
                <a:lnTo>
                  <a:pt x="777" y="20736"/>
                </a:lnTo>
                <a:lnTo>
                  <a:pt x="1076" y="21573"/>
                </a:lnTo>
                <a:lnTo>
                  <a:pt x="1375" y="22409"/>
                </a:lnTo>
                <a:lnTo>
                  <a:pt x="1793" y="23246"/>
                </a:lnTo>
                <a:lnTo>
                  <a:pt x="2211" y="24023"/>
                </a:lnTo>
                <a:lnTo>
                  <a:pt x="2689" y="24799"/>
                </a:lnTo>
                <a:lnTo>
                  <a:pt x="3227" y="25636"/>
                </a:lnTo>
                <a:lnTo>
                  <a:pt x="3825" y="26413"/>
                </a:lnTo>
                <a:lnTo>
                  <a:pt x="5020" y="27847"/>
                </a:lnTo>
                <a:lnTo>
                  <a:pt x="6215" y="29221"/>
                </a:lnTo>
                <a:lnTo>
                  <a:pt x="7529" y="30596"/>
                </a:lnTo>
                <a:lnTo>
                  <a:pt x="8187" y="31193"/>
                </a:lnTo>
                <a:lnTo>
                  <a:pt x="8904" y="31850"/>
                </a:lnTo>
                <a:lnTo>
                  <a:pt x="9083" y="32030"/>
                </a:lnTo>
                <a:lnTo>
                  <a:pt x="9382" y="32329"/>
                </a:lnTo>
                <a:lnTo>
                  <a:pt x="9621" y="32627"/>
                </a:lnTo>
                <a:lnTo>
                  <a:pt x="9800" y="32807"/>
                </a:lnTo>
                <a:lnTo>
                  <a:pt x="10099" y="32926"/>
                </a:lnTo>
                <a:lnTo>
                  <a:pt x="10159" y="32926"/>
                </a:lnTo>
                <a:lnTo>
                  <a:pt x="10278" y="32807"/>
                </a:lnTo>
                <a:lnTo>
                  <a:pt x="10577" y="32687"/>
                </a:lnTo>
                <a:lnTo>
                  <a:pt x="10876" y="32627"/>
                </a:lnTo>
                <a:lnTo>
                  <a:pt x="11115" y="32508"/>
                </a:lnTo>
                <a:lnTo>
                  <a:pt x="11294" y="32329"/>
                </a:lnTo>
                <a:lnTo>
                  <a:pt x="11414" y="32149"/>
                </a:lnTo>
                <a:lnTo>
                  <a:pt x="11593" y="31671"/>
                </a:lnTo>
                <a:lnTo>
                  <a:pt x="11772" y="30954"/>
                </a:lnTo>
                <a:lnTo>
                  <a:pt x="12190" y="28982"/>
                </a:lnTo>
                <a:lnTo>
                  <a:pt x="12549" y="26951"/>
                </a:lnTo>
                <a:lnTo>
                  <a:pt x="12728" y="24919"/>
                </a:lnTo>
                <a:lnTo>
                  <a:pt x="12848" y="22887"/>
                </a:lnTo>
                <a:lnTo>
                  <a:pt x="12788" y="20856"/>
                </a:lnTo>
                <a:lnTo>
                  <a:pt x="12609" y="18824"/>
                </a:lnTo>
                <a:lnTo>
                  <a:pt x="12310" y="16792"/>
                </a:lnTo>
                <a:lnTo>
                  <a:pt x="11892" y="14820"/>
                </a:lnTo>
                <a:lnTo>
                  <a:pt x="11354" y="12669"/>
                </a:lnTo>
                <a:lnTo>
                  <a:pt x="10995" y="11593"/>
                </a:lnTo>
                <a:lnTo>
                  <a:pt x="10637" y="10578"/>
                </a:lnTo>
                <a:lnTo>
                  <a:pt x="10218" y="9562"/>
                </a:lnTo>
                <a:lnTo>
                  <a:pt x="9800" y="8546"/>
                </a:lnTo>
                <a:lnTo>
                  <a:pt x="9322" y="7530"/>
                </a:lnTo>
                <a:lnTo>
                  <a:pt x="8784" y="6514"/>
                </a:lnTo>
                <a:lnTo>
                  <a:pt x="7828" y="4781"/>
                </a:lnTo>
                <a:lnTo>
                  <a:pt x="7231" y="3766"/>
                </a:lnTo>
                <a:lnTo>
                  <a:pt x="6633" y="2809"/>
                </a:lnTo>
                <a:lnTo>
                  <a:pt x="5916" y="1853"/>
                </a:lnTo>
                <a:lnTo>
                  <a:pt x="5139" y="1077"/>
                </a:lnTo>
                <a:lnTo>
                  <a:pt x="4781" y="718"/>
                </a:lnTo>
                <a:lnTo>
                  <a:pt x="4362" y="419"/>
                </a:lnTo>
                <a:lnTo>
                  <a:pt x="3944" y="180"/>
                </a:lnTo>
                <a:lnTo>
                  <a:pt x="3526" y="1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5668109" y="395336"/>
            <a:ext cx="1131662" cy="1025467"/>
          </a:xfrm>
          <a:custGeom>
            <a:avLst/>
            <a:gdLst/>
            <a:ahLst/>
            <a:cxnLst/>
            <a:rect l="l" t="t" r="r" b="b"/>
            <a:pathLst>
              <a:path w="35017" h="31731" extrusionOk="0">
                <a:moveTo>
                  <a:pt x="16911" y="1"/>
                </a:moveTo>
                <a:lnTo>
                  <a:pt x="15596" y="61"/>
                </a:lnTo>
                <a:lnTo>
                  <a:pt x="14282" y="240"/>
                </a:lnTo>
                <a:lnTo>
                  <a:pt x="13027" y="479"/>
                </a:lnTo>
                <a:lnTo>
                  <a:pt x="11772" y="837"/>
                </a:lnTo>
                <a:lnTo>
                  <a:pt x="10517" y="1256"/>
                </a:lnTo>
                <a:lnTo>
                  <a:pt x="9442" y="1734"/>
                </a:lnTo>
                <a:lnTo>
                  <a:pt x="8366" y="2331"/>
                </a:lnTo>
                <a:lnTo>
                  <a:pt x="7350" y="2989"/>
                </a:lnTo>
                <a:lnTo>
                  <a:pt x="6454" y="3706"/>
                </a:lnTo>
                <a:lnTo>
                  <a:pt x="5558" y="4542"/>
                </a:lnTo>
                <a:lnTo>
                  <a:pt x="4721" y="5379"/>
                </a:lnTo>
                <a:lnTo>
                  <a:pt x="3944" y="6275"/>
                </a:lnTo>
                <a:lnTo>
                  <a:pt x="3227" y="7231"/>
                </a:lnTo>
                <a:lnTo>
                  <a:pt x="2570" y="8247"/>
                </a:lnTo>
                <a:lnTo>
                  <a:pt x="2032" y="9323"/>
                </a:lnTo>
                <a:lnTo>
                  <a:pt x="1494" y="10398"/>
                </a:lnTo>
                <a:lnTo>
                  <a:pt x="1076" y="11534"/>
                </a:lnTo>
                <a:lnTo>
                  <a:pt x="717" y="12669"/>
                </a:lnTo>
                <a:lnTo>
                  <a:pt x="419" y="13804"/>
                </a:lnTo>
                <a:lnTo>
                  <a:pt x="180" y="14999"/>
                </a:lnTo>
                <a:lnTo>
                  <a:pt x="60" y="16194"/>
                </a:lnTo>
                <a:lnTo>
                  <a:pt x="0" y="17569"/>
                </a:lnTo>
                <a:lnTo>
                  <a:pt x="60" y="18824"/>
                </a:lnTo>
                <a:lnTo>
                  <a:pt x="180" y="20079"/>
                </a:lnTo>
                <a:lnTo>
                  <a:pt x="478" y="21274"/>
                </a:lnTo>
                <a:lnTo>
                  <a:pt x="837" y="22349"/>
                </a:lnTo>
                <a:lnTo>
                  <a:pt x="1315" y="23425"/>
                </a:lnTo>
                <a:lnTo>
                  <a:pt x="1853" y="24441"/>
                </a:lnTo>
                <a:lnTo>
                  <a:pt x="2510" y="25457"/>
                </a:lnTo>
                <a:lnTo>
                  <a:pt x="3287" y="26353"/>
                </a:lnTo>
                <a:lnTo>
                  <a:pt x="4064" y="27189"/>
                </a:lnTo>
                <a:lnTo>
                  <a:pt x="4960" y="27966"/>
                </a:lnTo>
                <a:lnTo>
                  <a:pt x="5976" y="28683"/>
                </a:lnTo>
                <a:lnTo>
                  <a:pt x="6992" y="29281"/>
                </a:lnTo>
                <a:lnTo>
                  <a:pt x="8127" y="29878"/>
                </a:lnTo>
                <a:lnTo>
                  <a:pt x="9322" y="30356"/>
                </a:lnTo>
                <a:lnTo>
                  <a:pt x="10517" y="30834"/>
                </a:lnTo>
                <a:lnTo>
                  <a:pt x="11892" y="31193"/>
                </a:lnTo>
                <a:lnTo>
                  <a:pt x="13206" y="31492"/>
                </a:lnTo>
                <a:lnTo>
                  <a:pt x="14581" y="31671"/>
                </a:lnTo>
                <a:lnTo>
                  <a:pt x="16015" y="31731"/>
                </a:lnTo>
                <a:lnTo>
                  <a:pt x="17389" y="31671"/>
                </a:lnTo>
                <a:lnTo>
                  <a:pt x="18763" y="31552"/>
                </a:lnTo>
                <a:lnTo>
                  <a:pt x="20138" y="31313"/>
                </a:lnTo>
                <a:lnTo>
                  <a:pt x="21452" y="30954"/>
                </a:lnTo>
                <a:lnTo>
                  <a:pt x="22110" y="30715"/>
                </a:lnTo>
                <a:lnTo>
                  <a:pt x="22767" y="30476"/>
                </a:lnTo>
                <a:lnTo>
                  <a:pt x="24022" y="29878"/>
                </a:lnTo>
                <a:lnTo>
                  <a:pt x="25217" y="29161"/>
                </a:lnTo>
                <a:lnTo>
                  <a:pt x="26293" y="28385"/>
                </a:lnTo>
                <a:lnTo>
                  <a:pt x="27428" y="27548"/>
                </a:lnTo>
                <a:lnTo>
                  <a:pt x="28444" y="26652"/>
                </a:lnTo>
                <a:lnTo>
                  <a:pt x="30476" y="24739"/>
                </a:lnTo>
                <a:lnTo>
                  <a:pt x="31013" y="24261"/>
                </a:lnTo>
                <a:lnTo>
                  <a:pt x="31551" y="23664"/>
                </a:lnTo>
                <a:lnTo>
                  <a:pt x="32029" y="23126"/>
                </a:lnTo>
                <a:lnTo>
                  <a:pt x="32447" y="22529"/>
                </a:lnTo>
                <a:lnTo>
                  <a:pt x="32866" y="21931"/>
                </a:lnTo>
                <a:lnTo>
                  <a:pt x="33224" y="21333"/>
                </a:lnTo>
                <a:lnTo>
                  <a:pt x="33523" y="20676"/>
                </a:lnTo>
                <a:lnTo>
                  <a:pt x="33822" y="20019"/>
                </a:lnTo>
                <a:lnTo>
                  <a:pt x="34360" y="18704"/>
                </a:lnTo>
                <a:lnTo>
                  <a:pt x="34718" y="17390"/>
                </a:lnTo>
                <a:lnTo>
                  <a:pt x="34957" y="16015"/>
                </a:lnTo>
                <a:lnTo>
                  <a:pt x="35017" y="14641"/>
                </a:lnTo>
                <a:lnTo>
                  <a:pt x="35017" y="13924"/>
                </a:lnTo>
                <a:lnTo>
                  <a:pt x="34957" y="13266"/>
                </a:lnTo>
                <a:lnTo>
                  <a:pt x="34838" y="12549"/>
                </a:lnTo>
                <a:lnTo>
                  <a:pt x="34718" y="11892"/>
                </a:lnTo>
                <a:lnTo>
                  <a:pt x="34599" y="11235"/>
                </a:lnTo>
                <a:lnTo>
                  <a:pt x="34360" y="10577"/>
                </a:lnTo>
                <a:lnTo>
                  <a:pt x="34121" y="9920"/>
                </a:lnTo>
                <a:lnTo>
                  <a:pt x="33882" y="9263"/>
                </a:lnTo>
                <a:lnTo>
                  <a:pt x="33583" y="8606"/>
                </a:lnTo>
                <a:lnTo>
                  <a:pt x="33224" y="8008"/>
                </a:lnTo>
                <a:lnTo>
                  <a:pt x="32806" y="7410"/>
                </a:lnTo>
                <a:lnTo>
                  <a:pt x="32388" y="6813"/>
                </a:lnTo>
                <a:lnTo>
                  <a:pt x="31910" y="6275"/>
                </a:lnTo>
                <a:lnTo>
                  <a:pt x="31432" y="5737"/>
                </a:lnTo>
                <a:lnTo>
                  <a:pt x="30894" y="5200"/>
                </a:lnTo>
                <a:lnTo>
                  <a:pt x="30296" y="4721"/>
                </a:lnTo>
                <a:lnTo>
                  <a:pt x="29280" y="3945"/>
                </a:lnTo>
                <a:lnTo>
                  <a:pt x="28205" y="3228"/>
                </a:lnTo>
                <a:lnTo>
                  <a:pt x="27069" y="2570"/>
                </a:lnTo>
                <a:lnTo>
                  <a:pt x="25874" y="1973"/>
                </a:lnTo>
                <a:lnTo>
                  <a:pt x="24679" y="1435"/>
                </a:lnTo>
                <a:lnTo>
                  <a:pt x="23424" y="1017"/>
                </a:lnTo>
                <a:lnTo>
                  <a:pt x="22170" y="658"/>
                </a:lnTo>
                <a:lnTo>
                  <a:pt x="20855" y="359"/>
                </a:lnTo>
                <a:lnTo>
                  <a:pt x="19540" y="180"/>
                </a:lnTo>
                <a:lnTo>
                  <a:pt x="18226" y="61"/>
                </a:lnTo>
                <a:lnTo>
                  <a:pt x="16911" y="1"/>
                </a:lnTo>
                <a:close/>
              </a:path>
            </a:pathLst>
          </a:custGeom>
          <a:solidFill>
            <a:srgbClr val="FFFD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6267194" y="1081021"/>
            <a:ext cx="419672" cy="425019"/>
          </a:xfrm>
          <a:custGeom>
            <a:avLst/>
            <a:gdLst/>
            <a:ahLst/>
            <a:cxnLst/>
            <a:rect l="l" t="t" r="r" b="b"/>
            <a:pathLst>
              <a:path w="23544" h="23844" extrusionOk="0">
                <a:moveTo>
                  <a:pt x="12429" y="1"/>
                </a:moveTo>
                <a:lnTo>
                  <a:pt x="11234" y="120"/>
                </a:lnTo>
                <a:lnTo>
                  <a:pt x="10099" y="359"/>
                </a:lnTo>
                <a:lnTo>
                  <a:pt x="9023" y="718"/>
                </a:lnTo>
                <a:lnTo>
                  <a:pt x="7948" y="1136"/>
                </a:lnTo>
                <a:lnTo>
                  <a:pt x="6872" y="1614"/>
                </a:lnTo>
                <a:lnTo>
                  <a:pt x="5856" y="2212"/>
                </a:lnTo>
                <a:lnTo>
                  <a:pt x="4960" y="2869"/>
                </a:lnTo>
                <a:lnTo>
                  <a:pt x="4064" y="3586"/>
                </a:lnTo>
                <a:lnTo>
                  <a:pt x="3227" y="4363"/>
                </a:lnTo>
                <a:lnTo>
                  <a:pt x="2510" y="5259"/>
                </a:lnTo>
                <a:lnTo>
                  <a:pt x="1853" y="6156"/>
                </a:lnTo>
                <a:lnTo>
                  <a:pt x="1255" y="7112"/>
                </a:lnTo>
                <a:lnTo>
                  <a:pt x="777" y="8128"/>
                </a:lnTo>
                <a:lnTo>
                  <a:pt x="418" y="9203"/>
                </a:lnTo>
                <a:lnTo>
                  <a:pt x="179" y="10279"/>
                </a:lnTo>
                <a:lnTo>
                  <a:pt x="0" y="11414"/>
                </a:lnTo>
                <a:lnTo>
                  <a:pt x="0" y="12609"/>
                </a:lnTo>
                <a:lnTo>
                  <a:pt x="179" y="13804"/>
                </a:lnTo>
                <a:lnTo>
                  <a:pt x="418" y="14999"/>
                </a:lnTo>
                <a:lnTo>
                  <a:pt x="777" y="16075"/>
                </a:lnTo>
                <a:lnTo>
                  <a:pt x="1315" y="17151"/>
                </a:lnTo>
                <a:lnTo>
                  <a:pt x="1912" y="18166"/>
                </a:lnTo>
                <a:lnTo>
                  <a:pt x="2570" y="19063"/>
                </a:lnTo>
                <a:lnTo>
                  <a:pt x="3346" y="19959"/>
                </a:lnTo>
                <a:lnTo>
                  <a:pt x="4243" y="20736"/>
                </a:lnTo>
                <a:lnTo>
                  <a:pt x="5139" y="21453"/>
                </a:lnTo>
                <a:lnTo>
                  <a:pt x="6155" y="22110"/>
                </a:lnTo>
                <a:lnTo>
                  <a:pt x="7171" y="22648"/>
                </a:lnTo>
                <a:lnTo>
                  <a:pt x="8306" y="23066"/>
                </a:lnTo>
                <a:lnTo>
                  <a:pt x="9382" y="23425"/>
                </a:lnTo>
                <a:lnTo>
                  <a:pt x="10517" y="23664"/>
                </a:lnTo>
                <a:lnTo>
                  <a:pt x="11712" y="23783"/>
                </a:lnTo>
                <a:lnTo>
                  <a:pt x="12848" y="23843"/>
                </a:lnTo>
                <a:lnTo>
                  <a:pt x="14043" y="23724"/>
                </a:lnTo>
                <a:lnTo>
                  <a:pt x="15238" y="23485"/>
                </a:lnTo>
                <a:lnTo>
                  <a:pt x="16373" y="23066"/>
                </a:lnTo>
                <a:lnTo>
                  <a:pt x="17449" y="22588"/>
                </a:lnTo>
                <a:lnTo>
                  <a:pt x="18465" y="21991"/>
                </a:lnTo>
                <a:lnTo>
                  <a:pt x="19421" y="21274"/>
                </a:lnTo>
                <a:lnTo>
                  <a:pt x="20317" y="20497"/>
                </a:lnTo>
                <a:lnTo>
                  <a:pt x="21094" y="19660"/>
                </a:lnTo>
                <a:lnTo>
                  <a:pt x="21751" y="18704"/>
                </a:lnTo>
                <a:lnTo>
                  <a:pt x="22349" y="17688"/>
                </a:lnTo>
                <a:lnTo>
                  <a:pt x="22827" y="16673"/>
                </a:lnTo>
                <a:lnTo>
                  <a:pt x="23185" y="15537"/>
                </a:lnTo>
                <a:lnTo>
                  <a:pt x="23424" y="14402"/>
                </a:lnTo>
                <a:lnTo>
                  <a:pt x="23544" y="13207"/>
                </a:lnTo>
                <a:lnTo>
                  <a:pt x="23544" y="12071"/>
                </a:lnTo>
                <a:lnTo>
                  <a:pt x="23484" y="11474"/>
                </a:lnTo>
                <a:lnTo>
                  <a:pt x="23364" y="10876"/>
                </a:lnTo>
                <a:lnTo>
                  <a:pt x="23185" y="10279"/>
                </a:lnTo>
                <a:lnTo>
                  <a:pt x="23006" y="9681"/>
                </a:lnTo>
                <a:lnTo>
                  <a:pt x="23006" y="9024"/>
                </a:lnTo>
                <a:lnTo>
                  <a:pt x="22946" y="8426"/>
                </a:lnTo>
                <a:lnTo>
                  <a:pt x="22827" y="7889"/>
                </a:lnTo>
                <a:lnTo>
                  <a:pt x="22707" y="7291"/>
                </a:lnTo>
                <a:lnTo>
                  <a:pt x="22528" y="6753"/>
                </a:lnTo>
                <a:lnTo>
                  <a:pt x="22349" y="6215"/>
                </a:lnTo>
                <a:lnTo>
                  <a:pt x="21811" y="5200"/>
                </a:lnTo>
                <a:lnTo>
                  <a:pt x="21213" y="4243"/>
                </a:lnTo>
                <a:lnTo>
                  <a:pt x="20496" y="3407"/>
                </a:lnTo>
                <a:lnTo>
                  <a:pt x="19719" y="2630"/>
                </a:lnTo>
                <a:lnTo>
                  <a:pt x="18823" y="1973"/>
                </a:lnTo>
                <a:lnTo>
                  <a:pt x="17867" y="1375"/>
                </a:lnTo>
                <a:lnTo>
                  <a:pt x="16851" y="837"/>
                </a:lnTo>
                <a:lnTo>
                  <a:pt x="15776" y="479"/>
                </a:lnTo>
                <a:lnTo>
                  <a:pt x="14700" y="180"/>
                </a:lnTo>
                <a:lnTo>
                  <a:pt x="13565" y="61"/>
                </a:lnTo>
                <a:lnTo>
                  <a:pt x="12429" y="1"/>
                </a:lnTo>
                <a:close/>
              </a:path>
            </a:pathLst>
          </a:custGeom>
          <a:solidFill>
            <a:srgbClr val="FFD0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Google Shape;79;p3"/>
          <p:cNvSpPr/>
          <p:nvPr/>
        </p:nvSpPr>
        <p:spPr>
          <a:xfrm rot="1319022">
            <a:off x="5820795" y="423107"/>
            <a:ext cx="747678" cy="1170967"/>
          </a:xfrm>
          <a:custGeom>
            <a:avLst/>
            <a:gdLst/>
            <a:ahLst/>
            <a:cxnLst/>
            <a:rect l="l" t="t" r="r" b="b"/>
            <a:pathLst>
              <a:path w="27548" h="43144" extrusionOk="0">
                <a:moveTo>
                  <a:pt x="16075" y="657"/>
                </a:moveTo>
                <a:lnTo>
                  <a:pt x="16135" y="896"/>
                </a:lnTo>
                <a:lnTo>
                  <a:pt x="15477" y="777"/>
                </a:lnTo>
                <a:lnTo>
                  <a:pt x="16075" y="657"/>
                </a:lnTo>
                <a:close/>
                <a:moveTo>
                  <a:pt x="8068" y="9322"/>
                </a:moveTo>
                <a:lnTo>
                  <a:pt x="7829" y="9382"/>
                </a:lnTo>
                <a:lnTo>
                  <a:pt x="7649" y="9441"/>
                </a:lnTo>
                <a:lnTo>
                  <a:pt x="7590" y="9621"/>
                </a:lnTo>
                <a:lnTo>
                  <a:pt x="7590" y="9740"/>
                </a:lnTo>
                <a:lnTo>
                  <a:pt x="7590" y="9919"/>
                </a:lnTo>
                <a:lnTo>
                  <a:pt x="7709" y="10039"/>
                </a:lnTo>
                <a:lnTo>
                  <a:pt x="7829" y="10099"/>
                </a:lnTo>
                <a:lnTo>
                  <a:pt x="8008" y="10039"/>
                </a:lnTo>
                <a:lnTo>
                  <a:pt x="8127" y="9979"/>
                </a:lnTo>
                <a:lnTo>
                  <a:pt x="8247" y="9860"/>
                </a:lnTo>
                <a:lnTo>
                  <a:pt x="8366" y="9621"/>
                </a:lnTo>
                <a:lnTo>
                  <a:pt x="8366" y="9501"/>
                </a:lnTo>
                <a:lnTo>
                  <a:pt x="8366" y="9382"/>
                </a:lnTo>
                <a:lnTo>
                  <a:pt x="8247" y="9322"/>
                </a:lnTo>
                <a:close/>
                <a:moveTo>
                  <a:pt x="6992" y="12369"/>
                </a:moveTo>
                <a:lnTo>
                  <a:pt x="6872" y="12429"/>
                </a:lnTo>
                <a:lnTo>
                  <a:pt x="6693" y="12489"/>
                </a:lnTo>
                <a:lnTo>
                  <a:pt x="6633" y="12608"/>
                </a:lnTo>
                <a:lnTo>
                  <a:pt x="6574" y="12788"/>
                </a:lnTo>
                <a:lnTo>
                  <a:pt x="6574" y="12967"/>
                </a:lnTo>
                <a:lnTo>
                  <a:pt x="6574" y="13086"/>
                </a:lnTo>
                <a:lnTo>
                  <a:pt x="6693" y="13146"/>
                </a:lnTo>
                <a:lnTo>
                  <a:pt x="6872" y="13206"/>
                </a:lnTo>
                <a:lnTo>
                  <a:pt x="6992" y="13146"/>
                </a:lnTo>
                <a:lnTo>
                  <a:pt x="7171" y="13086"/>
                </a:lnTo>
                <a:lnTo>
                  <a:pt x="7231" y="12967"/>
                </a:lnTo>
                <a:lnTo>
                  <a:pt x="7291" y="12788"/>
                </a:lnTo>
                <a:lnTo>
                  <a:pt x="7291" y="12608"/>
                </a:lnTo>
                <a:lnTo>
                  <a:pt x="7291" y="12489"/>
                </a:lnTo>
                <a:lnTo>
                  <a:pt x="7171" y="12429"/>
                </a:lnTo>
                <a:lnTo>
                  <a:pt x="6992" y="12369"/>
                </a:lnTo>
                <a:close/>
                <a:moveTo>
                  <a:pt x="4124" y="12847"/>
                </a:moveTo>
                <a:lnTo>
                  <a:pt x="3944" y="12967"/>
                </a:lnTo>
                <a:lnTo>
                  <a:pt x="3885" y="13086"/>
                </a:lnTo>
                <a:lnTo>
                  <a:pt x="3765" y="13266"/>
                </a:lnTo>
                <a:lnTo>
                  <a:pt x="3705" y="13445"/>
                </a:lnTo>
                <a:lnTo>
                  <a:pt x="3705" y="13624"/>
                </a:lnTo>
                <a:lnTo>
                  <a:pt x="3765" y="13744"/>
                </a:lnTo>
                <a:lnTo>
                  <a:pt x="3885" y="13863"/>
                </a:lnTo>
                <a:lnTo>
                  <a:pt x="4303" y="13863"/>
                </a:lnTo>
                <a:lnTo>
                  <a:pt x="4482" y="13744"/>
                </a:lnTo>
                <a:lnTo>
                  <a:pt x="4602" y="13564"/>
                </a:lnTo>
                <a:lnTo>
                  <a:pt x="4662" y="13385"/>
                </a:lnTo>
                <a:lnTo>
                  <a:pt x="4662" y="13146"/>
                </a:lnTo>
                <a:lnTo>
                  <a:pt x="4542" y="12967"/>
                </a:lnTo>
                <a:lnTo>
                  <a:pt x="4363" y="12847"/>
                </a:lnTo>
                <a:close/>
                <a:moveTo>
                  <a:pt x="8127" y="14819"/>
                </a:moveTo>
                <a:lnTo>
                  <a:pt x="7948" y="14999"/>
                </a:lnTo>
                <a:lnTo>
                  <a:pt x="7948" y="15178"/>
                </a:lnTo>
                <a:lnTo>
                  <a:pt x="7948" y="15596"/>
                </a:lnTo>
                <a:lnTo>
                  <a:pt x="7948" y="15835"/>
                </a:lnTo>
                <a:lnTo>
                  <a:pt x="8008" y="15955"/>
                </a:lnTo>
                <a:lnTo>
                  <a:pt x="8068" y="16074"/>
                </a:lnTo>
                <a:lnTo>
                  <a:pt x="8187" y="16014"/>
                </a:lnTo>
                <a:lnTo>
                  <a:pt x="8366" y="15835"/>
                </a:lnTo>
                <a:lnTo>
                  <a:pt x="8486" y="15596"/>
                </a:lnTo>
                <a:lnTo>
                  <a:pt x="8546" y="15357"/>
                </a:lnTo>
                <a:lnTo>
                  <a:pt x="8486" y="15118"/>
                </a:lnTo>
                <a:lnTo>
                  <a:pt x="8426" y="14939"/>
                </a:lnTo>
                <a:lnTo>
                  <a:pt x="8307" y="14819"/>
                </a:lnTo>
                <a:close/>
                <a:moveTo>
                  <a:pt x="5259" y="15417"/>
                </a:moveTo>
                <a:lnTo>
                  <a:pt x="5020" y="15477"/>
                </a:lnTo>
                <a:lnTo>
                  <a:pt x="4841" y="15656"/>
                </a:lnTo>
                <a:lnTo>
                  <a:pt x="4662" y="15895"/>
                </a:lnTo>
                <a:lnTo>
                  <a:pt x="4602" y="16194"/>
                </a:lnTo>
                <a:lnTo>
                  <a:pt x="4542" y="16433"/>
                </a:lnTo>
                <a:lnTo>
                  <a:pt x="4662" y="16672"/>
                </a:lnTo>
                <a:lnTo>
                  <a:pt x="4841" y="16791"/>
                </a:lnTo>
                <a:lnTo>
                  <a:pt x="4901" y="16851"/>
                </a:lnTo>
                <a:lnTo>
                  <a:pt x="5020" y="16851"/>
                </a:lnTo>
                <a:lnTo>
                  <a:pt x="5259" y="16731"/>
                </a:lnTo>
                <a:lnTo>
                  <a:pt x="5438" y="16552"/>
                </a:lnTo>
                <a:lnTo>
                  <a:pt x="5618" y="16313"/>
                </a:lnTo>
                <a:lnTo>
                  <a:pt x="5737" y="16074"/>
                </a:lnTo>
                <a:lnTo>
                  <a:pt x="5737" y="15775"/>
                </a:lnTo>
                <a:lnTo>
                  <a:pt x="5677" y="15596"/>
                </a:lnTo>
                <a:lnTo>
                  <a:pt x="5558" y="15477"/>
                </a:lnTo>
                <a:lnTo>
                  <a:pt x="5498" y="15417"/>
                </a:lnTo>
                <a:close/>
                <a:moveTo>
                  <a:pt x="7171" y="18166"/>
                </a:moveTo>
                <a:lnTo>
                  <a:pt x="6992" y="18225"/>
                </a:lnTo>
                <a:lnTo>
                  <a:pt x="6872" y="18345"/>
                </a:lnTo>
                <a:lnTo>
                  <a:pt x="6813" y="18524"/>
                </a:lnTo>
                <a:lnTo>
                  <a:pt x="6813" y="18703"/>
                </a:lnTo>
                <a:lnTo>
                  <a:pt x="6813" y="18883"/>
                </a:lnTo>
                <a:lnTo>
                  <a:pt x="6872" y="19002"/>
                </a:lnTo>
                <a:lnTo>
                  <a:pt x="6992" y="19122"/>
                </a:lnTo>
                <a:lnTo>
                  <a:pt x="7171" y="19122"/>
                </a:lnTo>
                <a:lnTo>
                  <a:pt x="7351" y="19062"/>
                </a:lnTo>
                <a:lnTo>
                  <a:pt x="7470" y="18942"/>
                </a:lnTo>
                <a:lnTo>
                  <a:pt x="7530" y="18763"/>
                </a:lnTo>
                <a:lnTo>
                  <a:pt x="7530" y="18584"/>
                </a:lnTo>
                <a:lnTo>
                  <a:pt x="7530" y="18405"/>
                </a:lnTo>
                <a:lnTo>
                  <a:pt x="7470" y="18285"/>
                </a:lnTo>
                <a:lnTo>
                  <a:pt x="7351" y="18166"/>
                </a:lnTo>
                <a:close/>
                <a:moveTo>
                  <a:pt x="4064" y="18763"/>
                </a:moveTo>
                <a:lnTo>
                  <a:pt x="3885" y="18883"/>
                </a:lnTo>
                <a:lnTo>
                  <a:pt x="3705" y="19002"/>
                </a:lnTo>
                <a:lnTo>
                  <a:pt x="3586" y="19181"/>
                </a:lnTo>
                <a:lnTo>
                  <a:pt x="3586" y="19420"/>
                </a:lnTo>
                <a:lnTo>
                  <a:pt x="3705" y="19659"/>
                </a:lnTo>
                <a:lnTo>
                  <a:pt x="3825" y="19779"/>
                </a:lnTo>
                <a:lnTo>
                  <a:pt x="4004" y="19839"/>
                </a:lnTo>
                <a:lnTo>
                  <a:pt x="4183" y="19839"/>
                </a:lnTo>
                <a:lnTo>
                  <a:pt x="4303" y="19719"/>
                </a:lnTo>
                <a:lnTo>
                  <a:pt x="4423" y="19600"/>
                </a:lnTo>
                <a:lnTo>
                  <a:pt x="4542" y="19420"/>
                </a:lnTo>
                <a:lnTo>
                  <a:pt x="4542" y="19241"/>
                </a:lnTo>
                <a:lnTo>
                  <a:pt x="4542" y="19062"/>
                </a:lnTo>
                <a:lnTo>
                  <a:pt x="4423" y="18823"/>
                </a:lnTo>
                <a:lnTo>
                  <a:pt x="4243" y="18763"/>
                </a:lnTo>
                <a:close/>
                <a:moveTo>
                  <a:pt x="7590" y="20855"/>
                </a:moveTo>
                <a:lnTo>
                  <a:pt x="7351" y="20914"/>
                </a:lnTo>
                <a:lnTo>
                  <a:pt x="7052" y="21094"/>
                </a:lnTo>
                <a:lnTo>
                  <a:pt x="6813" y="21333"/>
                </a:lnTo>
                <a:lnTo>
                  <a:pt x="6693" y="21572"/>
                </a:lnTo>
                <a:lnTo>
                  <a:pt x="6693" y="21751"/>
                </a:lnTo>
                <a:lnTo>
                  <a:pt x="6753" y="21930"/>
                </a:lnTo>
                <a:lnTo>
                  <a:pt x="6932" y="22050"/>
                </a:lnTo>
                <a:lnTo>
                  <a:pt x="7171" y="22109"/>
                </a:lnTo>
                <a:lnTo>
                  <a:pt x="7410" y="22050"/>
                </a:lnTo>
                <a:lnTo>
                  <a:pt x="7649" y="21930"/>
                </a:lnTo>
                <a:lnTo>
                  <a:pt x="7888" y="21691"/>
                </a:lnTo>
                <a:lnTo>
                  <a:pt x="8068" y="21333"/>
                </a:lnTo>
                <a:lnTo>
                  <a:pt x="8068" y="21094"/>
                </a:lnTo>
                <a:lnTo>
                  <a:pt x="8008" y="20914"/>
                </a:lnTo>
                <a:lnTo>
                  <a:pt x="7829" y="20855"/>
                </a:lnTo>
                <a:close/>
                <a:moveTo>
                  <a:pt x="3466" y="22169"/>
                </a:moveTo>
                <a:lnTo>
                  <a:pt x="3347" y="22229"/>
                </a:lnTo>
                <a:lnTo>
                  <a:pt x="3287" y="22348"/>
                </a:lnTo>
                <a:lnTo>
                  <a:pt x="3227" y="22528"/>
                </a:lnTo>
                <a:lnTo>
                  <a:pt x="3227" y="22707"/>
                </a:lnTo>
                <a:lnTo>
                  <a:pt x="3287" y="22826"/>
                </a:lnTo>
                <a:lnTo>
                  <a:pt x="3407" y="22946"/>
                </a:lnTo>
                <a:lnTo>
                  <a:pt x="3586" y="23006"/>
                </a:lnTo>
                <a:lnTo>
                  <a:pt x="3825" y="23006"/>
                </a:lnTo>
                <a:lnTo>
                  <a:pt x="3944" y="22886"/>
                </a:lnTo>
                <a:lnTo>
                  <a:pt x="4064" y="22767"/>
                </a:lnTo>
                <a:lnTo>
                  <a:pt x="4064" y="22647"/>
                </a:lnTo>
                <a:lnTo>
                  <a:pt x="4064" y="22528"/>
                </a:lnTo>
                <a:lnTo>
                  <a:pt x="4004" y="22348"/>
                </a:lnTo>
                <a:lnTo>
                  <a:pt x="3825" y="22229"/>
                </a:lnTo>
                <a:lnTo>
                  <a:pt x="3646" y="22169"/>
                </a:lnTo>
                <a:close/>
                <a:moveTo>
                  <a:pt x="5080" y="23424"/>
                </a:moveTo>
                <a:lnTo>
                  <a:pt x="4960" y="23484"/>
                </a:lnTo>
                <a:lnTo>
                  <a:pt x="4721" y="23723"/>
                </a:lnTo>
                <a:lnTo>
                  <a:pt x="4662" y="23902"/>
                </a:lnTo>
                <a:lnTo>
                  <a:pt x="4602" y="24022"/>
                </a:lnTo>
                <a:lnTo>
                  <a:pt x="4721" y="24141"/>
                </a:lnTo>
                <a:lnTo>
                  <a:pt x="5199" y="24141"/>
                </a:lnTo>
                <a:lnTo>
                  <a:pt x="5319" y="24081"/>
                </a:lnTo>
                <a:lnTo>
                  <a:pt x="5379" y="23962"/>
                </a:lnTo>
                <a:lnTo>
                  <a:pt x="5319" y="23842"/>
                </a:lnTo>
                <a:lnTo>
                  <a:pt x="5199" y="23544"/>
                </a:lnTo>
                <a:lnTo>
                  <a:pt x="5080" y="23424"/>
                </a:lnTo>
                <a:close/>
                <a:moveTo>
                  <a:pt x="9800" y="23424"/>
                </a:moveTo>
                <a:lnTo>
                  <a:pt x="9621" y="23484"/>
                </a:lnTo>
                <a:lnTo>
                  <a:pt x="9561" y="23544"/>
                </a:lnTo>
                <a:lnTo>
                  <a:pt x="9502" y="23723"/>
                </a:lnTo>
                <a:lnTo>
                  <a:pt x="9502" y="23902"/>
                </a:lnTo>
                <a:lnTo>
                  <a:pt x="9561" y="24081"/>
                </a:lnTo>
                <a:lnTo>
                  <a:pt x="9621" y="24201"/>
                </a:lnTo>
                <a:lnTo>
                  <a:pt x="9741" y="24261"/>
                </a:lnTo>
                <a:lnTo>
                  <a:pt x="10099" y="24261"/>
                </a:lnTo>
                <a:lnTo>
                  <a:pt x="10219" y="24201"/>
                </a:lnTo>
                <a:lnTo>
                  <a:pt x="10279" y="24022"/>
                </a:lnTo>
                <a:lnTo>
                  <a:pt x="10279" y="23842"/>
                </a:lnTo>
                <a:lnTo>
                  <a:pt x="10219" y="23723"/>
                </a:lnTo>
                <a:lnTo>
                  <a:pt x="10099" y="23544"/>
                </a:lnTo>
                <a:lnTo>
                  <a:pt x="9980" y="23424"/>
                </a:lnTo>
                <a:close/>
                <a:moveTo>
                  <a:pt x="3227" y="24978"/>
                </a:moveTo>
                <a:lnTo>
                  <a:pt x="3108" y="25097"/>
                </a:lnTo>
                <a:lnTo>
                  <a:pt x="2988" y="25276"/>
                </a:lnTo>
                <a:lnTo>
                  <a:pt x="2929" y="25456"/>
                </a:lnTo>
                <a:lnTo>
                  <a:pt x="2869" y="25635"/>
                </a:lnTo>
                <a:lnTo>
                  <a:pt x="2929" y="25814"/>
                </a:lnTo>
                <a:lnTo>
                  <a:pt x="3048" y="25934"/>
                </a:lnTo>
                <a:lnTo>
                  <a:pt x="3466" y="25934"/>
                </a:lnTo>
                <a:lnTo>
                  <a:pt x="3586" y="25814"/>
                </a:lnTo>
                <a:lnTo>
                  <a:pt x="3705" y="25635"/>
                </a:lnTo>
                <a:lnTo>
                  <a:pt x="3765" y="25456"/>
                </a:lnTo>
                <a:lnTo>
                  <a:pt x="3825" y="25276"/>
                </a:lnTo>
                <a:lnTo>
                  <a:pt x="3765" y="25097"/>
                </a:lnTo>
                <a:lnTo>
                  <a:pt x="3646" y="24978"/>
                </a:lnTo>
                <a:close/>
                <a:moveTo>
                  <a:pt x="6932" y="24858"/>
                </a:moveTo>
                <a:lnTo>
                  <a:pt x="6813" y="24918"/>
                </a:lnTo>
                <a:lnTo>
                  <a:pt x="6753" y="24978"/>
                </a:lnTo>
                <a:lnTo>
                  <a:pt x="6574" y="25276"/>
                </a:lnTo>
                <a:lnTo>
                  <a:pt x="6574" y="25456"/>
                </a:lnTo>
                <a:lnTo>
                  <a:pt x="6633" y="25635"/>
                </a:lnTo>
                <a:lnTo>
                  <a:pt x="6753" y="25874"/>
                </a:lnTo>
                <a:lnTo>
                  <a:pt x="6872" y="26053"/>
                </a:lnTo>
                <a:lnTo>
                  <a:pt x="6992" y="26173"/>
                </a:lnTo>
                <a:lnTo>
                  <a:pt x="7171" y="26233"/>
                </a:lnTo>
                <a:lnTo>
                  <a:pt x="7291" y="26233"/>
                </a:lnTo>
                <a:lnTo>
                  <a:pt x="7410" y="26053"/>
                </a:lnTo>
                <a:lnTo>
                  <a:pt x="7530" y="25814"/>
                </a:lnTo>
                <a:lnTo>
                  <a:pt x="7530" y="25515"/>
                </a:lnTo>
                <a:lnTo>
                  <a:pt x="7410" y="25276"/>
                </a:lnTo>
                <a:lnTo>
                  <a:pt x="7291" y="25037"/>
                </a:lnTo>
                <a:lnTo>
                  <a:pt x="7111" y="24918"/>
                </a:lnTo>
                <a:lnTo>
                  <a:pt x="6932" y="24858"/>
                </a:lnTo>
                <a:close/>
                <a:moveTo>
                  <a:pt x="10099" y="27368"/>
                </a:moveTo>
                <a:lnTo>
                  <a:pt x="9980" y="27428"/>
                </a:lnTo>
                <a:lnTo>
                  <a:pt x="9800" y="27667"/>
                </a:lnTo>
                <a:lnTo>
                  <a:pt x="9681" y="27906"/>
                </a:lnTo>
                <a:lnTo>
                  <a:pt x="9681" y="28145"/>
                </a:lnTo>
                <a:lnTo>
                  <a:pt x="9741" y="28204"/>
                </a:lnTo>
                <a:lnTo>
                  <a:pt x="9800" y="28264"/>
                </a:lnTo>
                <a:lnTo>
                  <a:pt x="9920" y="28324"/>
                </a:lnTo>
                <a:lnTo>
                  <a:pt x="10040" y="28264"/>
                </a:lnTo>
                <a:lnTo>
                  <a:pt x="10398" y="28204"/>
                </a:lnTo>
                <a:lnTo>
                  <a:pt x="10458" y="28145"/>
                </a:lnTo>
                <a:lnTo>
                  <a:pt x="10458" y="27906"/>
                </a:lnTo>
                <a:lnTo>
                  <a:pt x="10398" y="27667"/>
                </a:lnTo>
                <a:lnTo>
                  <a:pt x="10338" y="27487"/>
                </a:lnTo>
                <a:lnTo>
                  <a:pt x="10279" y="27368"/>
                </a:lnTo>
                <a:close/>
                <a:moveTo>
                  <a:pt x="7769" y="28563"/>
                </a:moveTo>
                <a:lnTo>
                  <a:pt x="7530" y="28623"/>
                </a:lnTo>
                <a:lnTo>
                  <a:pt x="7410" y="28683"/>
                </a:lnTo>
                <a:lnTo>
                  <a:pt x="7291" y="28862"/>
                </a:lnTo>
                <a:lnTo>
                  <a:pt x="7231" y="29041"/>
                </a:lnTo>
                <a:lnTo>
                  <a:pt x="7231" y="29220"/>
                </a:lnTo>
                <a:lnTo>
                  <a:pt x="7231" y="29400"/>
                </a:lnTo>
                <a:lnTo>
                  <a:pt x="7351" y="29459"/>
                </a:lnTo>
                <a:lnTo>
                  <a:pt x="7530" y="29519"/>
                </a:lnTo>
                <a:lnTo>
                  <a:pt x="7769" y="29459"/>
                </a:lnTo>
                <a:lnTo>
                  <a:pt x="7888" y="29400"/>
                </a:lnTo>
                <a:lnTo>
                  <a:pt x="8008" y="29220"/>
                </a:lnTo>
                <a:lnTo>
                  <a:pt x="8068" y="29041"/>
                </a:lnTo>
                <a:lnTo>
                  <a:pt x="8068" y="28862"/>
                </a:lnTo>
                <a:lnTo>
                  <a:pt x="8068" y="28683"/>
                </a:lnTo>
                <a:lnTo>
                  <a:pt x="7948" y="28623"/>
                </a:lnTo>
                <a:lnTo>
                  <a:pt x="7769" y="28563"/>
                </a:lnTo>
                <a:close/>
                <a:moveTo>
                  <a:pt x="4901" y="28563"/>
                </a:moveTo>
                <a:lnTo>
                  <a:pt x="4781" y="28683"/>
                </a:lnTo>
                <a:lnTo>
                  <a:pt x="4602" y="28802"/>
                </a:lnTo>
                <a:lnTo>
                  <a:pt x="4542" y="29041"/>
                </a:lnTo>
                <a:lnTo>
                  <a:pt x="4542" y="29280"/>
                </a:lnTo>
                <a:lnTo>
                  <a:pt x="4602" y="29519"/>
                </a:lnTo>
                <a:lnTo>
                  <a:pt x="4781" y="29639"/>
                </a:lnTo>
                <a:lnTo>
                  <a:pt x="4960" y="29698"/>
                </a:lnTo>
                <a:lnTo>
                  <a:pt x="5199" y="29698"/>
                </a:lnTo>
                <a:lnTo>
                  <a:pt x="5379" y="29579"/>
                </a:lnTo>
                <a:lnTo>
                  <a:pt x="5498" y="29400"/>
                </a:lnTo>
                <a:lnTo>
                  <a:pt x="5558" y="29161"/>
                </a:lnTo>
                <a:lnTo>
                  <a:pt x="5498" y="28922"/>
                </a:lnTo>
                <a:lnTo>
                  <a:pt x="5379" y="28802"/>
                </a:lnTo>
                <a:lnTo>
                  <a:pt x="5259" y="28683"/>
                </a:lnTo>
                <a:lnTo>
                  <a:pt x="5080" y="28623"/>
                </a:lnTo>
                <a:lnTo>
                  <a:pt x="4901" y="28563"/>
                </a:lnTo>
                <a:close/>
                <a:moveTo>
                  <a:pt x="2271" y="28742"/>
                </a:moveTo>
                <a:lnTo>
                  <a:pt x="2152" y="28802"/>
                </a:lnTo>
                <a:lnTo>
                  <a:pt x="1973" y="28981"/>
                </a:lnTo>
                <a:lnTo>
                  <a:pt x="1853" y="29161"/>
                </a:lnTo>
                <a:lnTo>
                  <a:pt x="1734" y="29340"/>
                </a:lnTo>
                <a:lnTo>
                  <a:pt x="1734" y="29519"/>
                </a:lnTo>
                <a:lnTo>
                  <a:pt x="1793" y="29698"/>
                </a:lnTo>
                <a:lnTo>
                  <a:pt x="1973" y="29758"/>
                </a:lnTo>
                <a:lnTo>
                  <a:pt x="2212" y="29758"/>
                </a:lnTo>
                <a:lnTo>
                  <a:pt x="2391" y="29698"/>
                </a:lnTo>
                <a:lnTo>
                  <a:pt x="2510" y="29579"/>
                </a:lnTo>
                <a:lnTo>
                  <a:pt x="2630" y="29340"/>
                </a:lnTo>
                <a:lnTo>
                  <a:pt x="2630" y="29161"/>
                </a:lnTo>
                <a:lnTo>
                  <a:pt x="2630" y="28981"/>
                </a:lnTo>
                <a:lnTo>
                  <a:pt x="2570" y="28802"/>
                </a:lnTo>
                <a:lnTo>
                  <a:pt x="2510" y="28742"/>
                </a:lnTo>
                <a:close/>
                <a:moveTo>
                  <a:pt x="10338" y="29459"/>
                </a:moveTo>
                <a:lnTo>
                  <a:pt x="10099" y="29519"/>
                </a:lnTo>
                <a:lnTo>
                  <a:pt x="9980" y="29698"/>
                </a:lnTo>
                <a:lnTo>
                  <a:pt x="9860" y="29937"/>
                </a:lnTo>
                <a:lnTo>
                  <a:pt x="9920" y="30117"/>
                </a:lnTo>
                <a:lnTo>
                  <a:pt x="9980" y="30236"/>
                </a:lnTo>
                <a:lnTo>
                  <a:pt x="10099" y="30356"/>
                </a:lnTo>
                <a:lnTo>
                  <a:pt x="10159" y="30535"/>
                </a:lnTo>
                <a:lnTo>
                  <a:pt x="10219" y="30595"/>
                </a:lnTo>
                <a:lnTo>
                  <a:pt x="10338" y="30535"/>
                </a:lnTo>
                <a:lnTo>
                  <a:pt x="10458" y="30475"/>
                </a:lnTo>
                <a:lnTo>
                  <a:pt x="10577" y="30236"/>
                </a:lnTo>
                <a:lnTo>
                  <a:pt x="10697" y="29997"/>
                </a:lnTo>
                <a:lnTo>
                  <a:pt x="10637" y="29639"/>
                </a:lnTo>
                <a:lnTo>
                  <a:pt x="10577" y="29519"/>
                </a:lnTo>
                <a:lnTo>
                  <a:pt x="10518" y="29459"/>
                </a:lnTo>
                <a:close/>
                <a:moveTo>
                  <a:pt x="5080" y="32268"/>
                </a:moveTo>
                <a:lnTo>
                  <a:pt x="5020" y="32387"/>
                </a:lnTo>
                <a:lnTo>
                  <a:pt x="4960" y="32567"/>
                </a:lnTo>
                <a:lnTo>
                  <a:pt x="5020" y="32925"/>
                </a:lnTo>
                <a:lnTo>
                  <a:pt x="5080" y="33045"/>
                </a:lnTo>
                <a:lnTo>
                  <a:pt x="5140" y="33104"/>
                </a:lnTo>
                <a:lnTo>
                  <a:pt x="5259" y="33045"/>
                </a:lnTo>
                <a:lnTo>
                  <a:pt x="5498" y="32865"/>
                </a:lnTo>
                <a:lnTo>
                  <a:pt x="5618" y="32746"/>
                </a:lnTo>
                <a:lnTo>
                  <a:pt x="5677" y="32626"/>
                </a:lnTo>
                <a:lnTo>
                  <a:pt x="5618" y="32507"/>
                </a:lnTo>
                <a:lnTo>
                  <a:pt x="5498" y="32387"/>
                </a:lnTo>
                <a:lnTo>
                  <a:pt x="5259" y="32268"/>
                </a:lnTo>
                <a:close/>
                <a:moveTo>
                  <a:pt x="7888" y="32447"/>
                </a:moveTo>
                <a:lnTo>
                  <a:pt x="7709" y="32507"/>
                </a:lnTo>
                <a:lnTo>
                  <a:pt x="7590" y="32567"/>
                </a:lnTo>
                <a:lnTo>
                  <a:pt x="7530" y="32686"/>
                </a:lnTo>
                <a:lnTo>
                  <a:pt x="7530" y="32865"/>
                </a:lnTo>
                <a:lnTo>
                  <a:pt x="7530" y="32985"/>
                </a:lnTo>
                <a:lnTo>
                  <a:pt x="7649" y="33164"/>
                </a:lnTo>
                <a:lnTo>
                  <a:pt x="7829" y="33224"/>
                </a:lnTo>
                <a:lnTo>
                  <a:pt x="8008" y="33284"/>
                </a:lnTo>
                <a:lnTo>
                  <a:pt x="8187" y="33284"/>
                </a:lnTo>
                <a:lnTo>
                  <a:pt x="8366" y="33164"/>
                </a:lnTo>
                <a:lnTo>
                  <a:pt x="8426" y="33045"/>
                </a:lnTo>
                <a:lnTo>
                  <a:pt x="8426" y="32865"/>
                </a:lnTo>
                <a:lnTo>
                  <a:pt x="8426" y="32746"/>
                </a:lnTo>
                <a:lnTo>
                  <a:pt x="8307" y="32567"/>
                </a:lnTo>
                <a:lnTo>
                  <a:pt x="8127" y="32447"/>
                </a:lnTo>
                <a:close/>
                <a:moveTo>
                  <a:pt x="11235" y="32686"/>
                </a:moveTo>
                <a:lnTo>
                  <a:pt x="11055" y="32746"/>
                </a:lnTo>
                <a:lnTo>
                  <a:pt x="10936" y="32925"/>
                </a:lnTo>
                <a:lnTo>
                  <a:pt x="10816" y="33104"/>
                </a:lnTo>
                <a:lnTo>
                  <a:pt x="10816" y="33343"/>
                </a:lnTo>
                <a:lnTo>
                  <a:pt x="10816" y="33523"/>
                </a:lnTo>
                <a:lnTo>
                  <a:pt x="10876" y="33762"/>
                </a:lnTo>
                <a:lnTo>
                  <a:pt x="10996" y="33881"/>
                </a:lnTo>
                <a:lnTo>
                  <a:pt x="11115" y="33941"/>
                </a:lnTo>
                <a:lnTo>
                  <a:pt x="11354" y="33941"/>
                </a:lnTo>
                <a:lnTo>
                  <a:pt x="11533" y="33821"/>
                </a:lnTo>
                <a:lnTo>
                  <a:pt x="11593" y="33582"/>
                </a:lnTo>
                <a:lnTo>
                  <a:pt x="11653" y="33343"/>
                </a:lnTo>
                <a:lnTo>
                  <a:pt x="11653" y="33104"/>
                </a:lnTo>
                <a:lnTo>
                  <a:pt x="11593" y="32925"/>
                </a:lnTo>
                <a:lnTo>
                  <a:pt x="11474" y="32746"/>
                </a:lnTo>
                <a:lnTo>
                  <a:pt x="11235" y="32686"/>
                </a:lnTo>
                <a:close/>
                <a:moveTo>
                  <a:pt x="8008" y="35076"/>
                </a:moveTo>
                <a:lnTo>
                  <a:pt x="7888" y="35196"/>
                </a:lnTo>
                <a:lnTo>
                  <a:pt x="7769" y="35315"/>
                </a:lnTo>
                <a:lnTo>
                  <a:pt x="7709" y="35495"/>
                </a:lnTo>
                <a:lnTo>
                  <a:pt x="7709" y="35674"/>
                </a:lnTo>
                <a:lnTo>
                  <a:pt x="7769" y="35793"/>
                </a:lnTo>
                <a:lnTo>
                  <a:pt x="7888" y="35913"/>
                </a:lnTo>
                <a:lnTo>
                  <a:pt x="8247" y="35913"/>
                </a:lnTo>
                <a:lnTo>
                  <a:pt x="8366" y="35793"/>
                </a:lnTo>
                <a:lnTo>
                  <a:pt x="8486" y="35674"/>
                </a:lnTo>
                <a:lnTo>
                  <a:pt x="8546" y="35495"/>
                </a:lnTo>
                <a:lnTo>
                  <a:pt x="8546" y="35315"/>
                </a:lnTo>
                <a:lnTo>
                  <a:pt x="8486" y="35196"/>
                </a:lnTo>
                <a:lnTo>
                  <a:pt x="8366" y="35076"/>
                </a:lnTo>
                <a:close/>
                <a:moveTo>
                  <a:pt x="14163" y="36152"/>
                </a:moveTo>
                <a:lnTo>
                  <a:pt x="13924" y="36271"/>
                </a:lnTo>
                <a:lnTo>
                  <a:pt x="13685" y="36391"/>
                </a:lnTo>
                <a:lnTo>
                  <a:pt x="13505" y="36570"/>
                </a:lnTo>
                <a:lnTo>
                  <a:pt x="13147" y="37048"/>
                </a:lnTo>
                <a:lnTo>
                  <a:pt x="12788" y="37646"/>
                </a:lnTo>
                <a:lnTo>
                  <a:pt x="12549" y="38184"/>
                </a:lnTo>
                <a:lnTo>
                  <a:pt x="12430" y="38721"/>
                </a:lnTo>
                <a:lnTo>
                  <a:pt x="12310" y="39080"/>
                </a:lnTo>
                <a:lnTo>
                  <a:pt x="12310" y="39199"/>
                </a:lnTo>
                <a:lnTo>
                  <a:pt x="12370" y="39199"/>
                </a:lnTo>
                <a:lnTo>
                  <a:pt x="12549" y="39080"/>
                </a:lnTo>
                <a:lnTo>
                  <a:pt x="12848" y="38721"/>
                </a:lnTo>
                <a:lnTo>
                  <a:pt x="13565" y="37706"/>
                </a:lnTo>
                <a:lnTo>
                  <a:pt x="14163" y="36630"/>
                </a:lnTo>
                <a:lnTo>
                  <a:pt x="14342" y="36331"/>
                </a:lnTo>
                <a:lnTo>
                  <a:pt x="14402" y="36212"/>
                </a:lnTo>
                <a:lnTo>
                  <a:pt x="14342" y="36152"/>
                </a:lnTo>
                <a:close/>
                <a:moveTo>
                  <a:pt x="10159" y="37168"/>
                </a:moveTo>
                <a:lnTo>
                  <a:pt x="10040" y="37227"/>
                </a:lnTo>
                <a:lnTo>
                  <a:pt x="9980" y="37347"/>
                </a:lnTo>
                <a:lnTo>
                  <a:pt x="9920" y="37765"/>
                </a:lnTo>
                <a:lnTo>
                  <a:pt x="9980" y="38184"/>
                </a:lnTo>
                <a:lnTo>
                  <a:pt x="10040" y="38482"/>
                </a:lnTo>
                <a:lnTo>
                  <a:pt x="10159" y="38841"/>
                </a:lnTo>
                <a:lnTo>
                  <a:pt x="10338" y="39259"/>
                </a:lnTo>
                <a:lnTo>
                  <a:pt x="10458" y="39498"/>
                </a:lnTo>
                <a:lnTo>
                  <a:pt x="10577" y="39677"/>
                </a:lnTo>
                <a:lnTo>
                  <a:pt x="10697" y="39797"/>
                </a:lnTo>
                <a:lnTo>
                  <a:pt x="10876" y="39797"/>
                </a:lnTo>
                <a:lnTo>
                  <a:pt x="11115" y="39737"/>
                </a:lnTo>
                <a:lnTo>
                  <a:pt x="11235" y="39618"/>
                </a:lnTo>
                <a:lnTo>
                  <a:pt x="11235" y="39438"/>
                </a:lnTo>
                <a:lnTo>
                  <a:pt x="11175" y="39259"/>
                </a:lnTo>
                <a:lnTo>
                  <a:pt x="10936" y="38841"/>
                </a:lnTo>
                <a:lnTo>
                  <a:pt x="10757" y="38482"/>
                </a:lnTo>
                <a:lnTo>
                  <a:pt x="10697" y="38124"/>
                </a:lnTo>
                <a:lnTo>
                  <a:pt x="10637" y="37646"/>
                </a:lnTo>
                <a:lnTo>
                  <a:pt x="10577" y="37407"/>
                </a:lnTo>
                <a:lnTo>
                  <a:pt x="10458" y="37227"/>
                </a:lnTo>
                <a:lnTo>
                  <a:pt x="10338" y="37168"/>
                </a:lnTo>
                <a:close/>
                <a:moveTo>
                  <a:pt x="15178" y="1434"/>
                </a:moveTo>
                <a:lnTo>
                  <a:pt x="15477" y="1494"/>
                </a:lnTo>
                <a:lnTo>
                  <a:pt x="15836" y="1613"/>
                </a:lnTo>
                <a:lnTo>
                  <a:pt x="16194" y="1793"/>
                </a:lnTo>
                <a:lnTo>
                  <a:pt x="16433" y="1972"/>
                </a:lnTo>
                <a:lnTo>
                  <a:pt x="16732" y="2151"/>
                </a:lnTo>
                <a:lnTo>
                  <a:pt x="17210" y="2689"/>
                </a:lnTo>
                <a:lnTo>
                  <a:pt x="17628" y="3287"/>
                </a:lnTo>
                <a:lnTo>
                  <a:pt x="18047" y="3944"/>
                </a:lnTo>
                <a:lnTo>
                  <a:pt x="18883" y="5378"/>
                </a:lnTo>
                <a:lnTo>
                  <a:pt x="19242" y="6035"/>
                </a:lnTo>
                <a:lnTo>
                  <a:pt x="19600" y="6633"/>
                </a:lnTo>
                <a:lnTo>
                  <a:pt x="20676" y="8007"/>
                </a:lnTo>
                <a:lnTo>
                  <a:pt x="21811" y="9382"/>
                </a:lnTo>
                <a:lnTo>
                  <a:pt x="22887" y="10696"/>
                </a:lnTo>
                <a:lnTo>
                  <a:pt x="23962" y="12071"/>
                </a:lnTo>
                <a:lnTo>
                  <a:pt x="24441" y="12788"/>
                </a:lnTo>
                <a:lnTo>
                  <a:pt x="24799" y="13445"/>
                </a:lnTo>
                <a:lnTo>
                  <a:pt x="25217" y="14162"/>
                </a:lnTo>
                <a:lnTo>
                  <a:pt x="25516" y="14879"/>
                </a:lnTo>
                <a:lnTo>
                  <a:pt x="25815" y="15596"/>
                </a:lnTo>
                <a:lnTo>
                  <a:pt x="26054" y="16373"/>
                </a:lnTo>
                <a:lnTo>
                  <a:pt x="26233" y="17090"/>
                </a:lnTo>
                <a:lnTo>
                  <a:pt x="26412" y="17867"/>
                </a:lnTo>
                <a:lnTo>
                  <a:pt x="26532" y="18644"/>
                </a:lnTo>
                <a:lnTo>
                  <a:pt x="26592" y="19420"/>
                </a:lnTo>
                <a:lnTo>
                  <a:pt x="26651" y="20197"/>
                </a:lnTo>
                <a:lnTo>
                  <a:pt x="26651" y="20974"/>
                </a:lnTo>
                <a:lnTo>
                  <a:pt x="26592" y="21751"/>
                </a:lnTo>
                <a:lnTo>
                  <a:pt x="26532" y="22587"/>
                </a:lnTo>
                <a:lnTo>
                  <a:pt x="26412" y="23364"/>
                </a:lnTo>
                <a:lnTo>
                  <a:pt x="26233" y="24141"/>
                </a:lnTo>
                <a:lnTo>
                  <a:pt x="25815" y="25695"/>
                </a:lnTo>
                <a:lnTo>
                  <a:pt x="25337" y="27189"/>
                </a:lnTo>
                <a:lnTo>
                  <a:pt x="24799" y="28683"/>
                </a:lnTo>
                <a:lnTo>
                  <a:pt x="24082" y="30117"/>
                </a:lnTo>
                <a:lnTo>
                  <a:pt x="23305" y="31491"/>
                </a:lnTo>
                <a:lnTo>
                  <a:pt x="22469" y="32806"/>
                </a:lnTo>
                <a:lnTo>
                  <a:pt x="21991" y="33463"/>
                </a:lnTo>
                <a:lnTo>
                  <a:pt x="21453" y="34060"/>
                </a:lnTo>
                <a:lnTo>
                  <a:pt x="20915" y="34658"/>
                </a:lnTo>
                <a:lnTo>
                  <a:pt x="20377" y="35196"/>
                </a:lnTo>
                <a:lnTo>
                  <a:pt x="19839" y="35614"/>
                </a:lnTo>
                <a:lnTo>
                  <a:pt x="19302" y="36032"/>
                </a:lnTo>
                <a:lnTo>
                  <a:pt x="18166" y="36809"/>
                </a:lnTo>
                <a:lnTo>
                  <a:pt x="15896" y="38243"/>
                </a:lnTo>
                <a:lnTo>
                  <a:pt x="14700" y="39080"/>
                </a:lnTo>
                <a:lnTo>
                  <a:pt x="14103" y="39558"/>
                </a:lnTo>
                <a:lnTo>
                  <a:pt x="13625" y="40036"/>
                </a:lnTo>
                <a:lnTo>
                  <a:pt x="13326" y="40514"/>
                </a:lnTo>
                <a:lnTo>
                  <a:pt x="13027" y="41052"/>
                </a:lnTo>
                <a:lnTo>
                  <a:pt x="12728" y="41590"/>
                </a:lnTo>
                <a:lnTo>
                  <a:pt x="12549" y="41769"/>
                </a:lnTo>
                <a:lnTo>
                  <a:pt x="12430" y="41948"/>
                </a:lnTo>
                <a:lnTo>
                  <a:pt x="12131" y="42068"/>
                </a:lnTo>
                <a:lnTo>
                  <a:pt x="11832" y="42187"/>
                </a:lnTo>
                <a:lnTo>
                  <a:pt x="11294" y="42187"/>
                </a:lnTo>
                <a:lnTo>
                  <a:pt x="11055" y="42068"/>
                </a:lnTo>
                <a:lnTo>
                  <a:pt x="10816" y="41948"/>
                </a:lnTo>
                <a:lnTo>
                  <a:pt x="10338" y="41590"/>
                </a:lnTo>
                <a:lnTo>
                  <a:pt x="9920" y="41112"/>
                </a:lnTo>
                <a:lnTo>
                  <a:pt x="9561" y="40634"/>
                </a:lnTo>
                <a:lnTo>
                  <a:pt x="9024" y="39677"/>
                </a:lnTo>
                <a:lnTo>
                  <a:pt x="8605" y="39020"/>
                </a:lnTo>
                <a:lnTo>
                  <a:pt x="8127" y="38423"/>
                </a:lnTo>
                <a:lnTo>
                  <a:pt x="7649" y="37945"/>
                </a:lnTo>
                <a:lnTo>
                  <a:pt x="7171" y="37407"/>
                </a:lnTo>
                <a:lnTo>
                  <a:pt x="6036" y="36451"/>
                </a:lnTo>
                <a:lnTo>
                  <a:pt x="4901" y="35495"/>
                </a:lnTo>
                <a:lnTo>
                  <a:pt x="4423" y="35017"/>
                </a:lnTo>
                <a:lnTo>
                  <a:pt x="3885" y="34419"/>
                </a:lnTo>
                <a:lnTo>
                  <a:pt x="3407" y="33821"/>
                </a:lnTo>
                <a:lnTo>
                  <a:pt x="3227" y="33523"/>
                </a:lnTo>
                <a:lnTo>
                  <a:pt x="3108" y="33224"/>
                </a:lnTo>
                <a:lnTo>
                  <a:pt x="2988" y="32806"/>
                </a:lnTo>
                <a:lnTo>
                  <a:pt x="2929" y="32447"/>
                </a:lnTo>
                <a:lnTo>
                  <a:pt x="2929" y="32148"/>
                </a:lnTo>
                <a:lnTo>
                  <a:pt x="2809" y="31790"/>
                </a:lnTo>
                <a:lnTo>
                  <a:pt x="2749" y="31670"/>
                </a:lnTo>
                <a:lnTo>
                  <a:pt x="2690" y="31670"/>
                </a:lnTo>
                <a:lnTo>
                  <a:pt x="2570" y="31730"/>
                </a:lnTo>
                <a:lnTo>
                  <a:pt x="2451" y="31790"/>
                </a:lnTo>
                <a:lnTo>
                  <a:pt x="2391" y="31790"/>
                </a:lnTo>
                <a:lnTo>
                  <a:pt x="2331" y="31730"/>
                </a:lnTo>
                <a:lnTo>
                  <a:pt x="2092" y="31371"/>
                </a:lnTo>
                <a:lnTo>
                  <a:pt x="1973" y="30893"/>
                </a:lnTo>
                <a:lnTo>
                  <a:pt x="1734" y="30057"/>
                </a:lnTo>
                <a:lnTo>
                  <a:pt x="1494" y="29220"/>
                </a:lnTo>
                <a:lnTo>
                  <a:pt x="1255" y="28324"/>
                </a:lnTo>
                <a:lnTo>
                  <a:pt x="1136" y="27487"/>
                </a:lnTo>
                <a:lnTo>
                  <a:pt x="1016" y="26591"/>
                </a:lnTo>
                <a:lnTo>
                  <a:pt x="1255" y="26770"/>
                </a:lnTo>
                <a:lnTo>
                  <a:pt x="1375" y="26890"/>
                </a:lnTo>
                <a:lnTo>
                  <a:pt x="1494" y="26890"/>
                </a:lnTo>
                <a:lnTo>
                  <a:pt x="1614" y="26770"/>
                </a:lnTo>
                <a:lnTo>
                  <a:pt x="1674" y="26651"/>
                </a:lnTo>
                <a:lnTo>
                  <a:pt x="1734" y="26472"/>
                </a:lnTo>
                <a:lnTo>
                  <a:pt x="1734" y="26053"/>
                </a:lnTo>
                <a:lnTo>
                  <a:pt x="1614" y="25695"/>
                </a:lnTo>
                <a:lnTo>
                  <a:pt x="1554" y="25515"/>
                </a:lnTo>
                <a:lnTo>
                  <a:pt x="1494" y="25456"/>
                </a:lnTo>
                <a:lnTo>
                  <a:pt x="1375" y="25456"/>
                </a:lnTo>
                <a:lnTo>
                  <a:pt x="1255" y="25575"/>
                </a:lnTo>
                <a:lnTo>
                  <a:pt x="1136" y="25754"/>
                </a:lnTo>
                <a:lnTo>
                  <a:pt x="957" y="26053"/>
                </a:lnTo>
                <a:lnTo>
                  <a:pt x="897" y="24440"/>
                </a:lnTo>
                <a:lnTo>
                  <a:pt x="957" y="22826"/>
                </a:lnTo>
                <a:lnTo>
                  <a:pt x="1136" y="21273"/>
                </a:lnTo>
                <a:lnTo>
                  <a:pt x="1435" y="19659"/>
                </a:lnTo>
                <a:lnTo>
                  <a:pt x="1435" y="19839"/>
                </a:lnTo>
                <a:lnTo>
                  <a:pt x="1554" y="19958"/>
                </a:lnTo>
                <a:lnTo>
                  <a:pt x="1734" y="20018"/>
                </a:lnTo>
                <a:lnTo>
                  <a:pt x="1913" y="19958"/>
                </a:lnTo>
                <a:lnTo>
                  <a:pt x="2032" y="19898"/>
                </a:lnTo>
                <a:lnTo>
                  <a:pt x="2212" y="19779"/>
                </a:lnTo>
                <a:lnTo>
                  <a:pt x="2331" y="19659"/>
                </a:lnTo>
                <a:lnTo>
                  <a:pt x="2391" y="19480"/>
                </a:lnTo>
                <a:lnTo>
                  <a:pt x="2391" y="19301"/>
                </a:lnTo>
                <a:lnTo>
                  <a:pt x="2331" y="19122"/>
                </a:lnTo>
                <a:lnTo>
                  <a:pt x="2212" y="19002"/>
                </a:lnTo>
                <a:lnTo>
                  <a:pt x="2092" y="18942"/>
                </a:lnTo>
                <a:lnTo>
                  <a:pt x="1913" y="18942"/>
                </a:lnTo>
                <a:lnTo>
                  <a:pt x="1734" y="19002"/>
                </a:lnTo>
                <a:lnTo>
                  <a:pt x="1614" y="19122"/>
                </a:lnTo>
                <a:lnTo>
                  <a:pt x="1494" y="19301"/>
                </a:lnTo>
                <a:lnTo>
                  <a:pt x="1853" y="17747"/>
                </a:lnTo>
                <a:lnTo>
                  <a:pt x="2391" y="16253"/>
                </a:lnTo>
                <a:lnTo>
                  <a:pt x="2929" y="14760"/>
                </a:lnTo>
                <a:lnTo>
                  <a:pt x="3646" y="13325"/>
                </a:lnTo>
                <a:lnTo>
                  <a:pt x="4423" y="11951"/>
                </a:lnTo>
                <a:lnTo>
                  <a:pt x="5259" y="10577"/>
                </a:lnTo>
                <a:lnTo>
                  <a:pt x="6215" y="9322"/>
                </a:lnTo>
                <a:lnTo>
                  <a:pt x="7291" y="8127"/>
                </a:lnTo>
                <a:lnTo>
                  <a:pt x="7829" y="7529"/>
                </a:lnTo>
                <a:lnTo>
                  <a:pt x="8486" y="6932"/>
                </a:lnTo>
                <a:lnTo>
                  <a:pt x="9741" y="5856"/>
                </a:lnTo>
                <a:lnTo>
                  <a:pt x="10996" y="4780"/>
                </a:lnTo>
                <a:lnTo>
                  <a:pt x="11593" y="4183"/>
                </a:lnTo>
                <a:lnTo>
                  <a:pt x="12191" y="3645"/>
                </a:lnTo>
                <a:lnTo>
                  <a:pt x="13087" y="2629"/>
                </a:lnTo>
                <a:lnTo>
                  <a:pt x="13505" y="2151"/>
                </a:lnTo>
                <a:lnTo>
                  <a:pt x="13924" y="1793"/>
                </a:lnTo>
                <a:lnTo>
                  <a:pt x="14402" y="1554"/>
                </a:lnTo>
                <a:lnTo>
                  <a:pt x="14641" y="1434"/>
                </a:lnTo>
                <a:close/>
                <a:moveTo>
                  <a:pt x="15597" y="0"/>
                </a:moveTo>
                <a:lnTo>
                  <a:pt x="15059" y="120"/>
                </a:lnTo>
                <a:lnTo>
                  <a:pt x="14641" y="239"/>
                </a:lnTo>
                <a:lnTo>
                  <a:pt x="14222" y="478"/>
                </a:lnTo>
                <a:lnTo>
                  <a:pt x="13864" y="777"/>
                </a:lnTo>
                <a:lnTo>
                  <a:pt x="13147" y="1554"/>
                </a:lnTo>
                <a:lnTo>
                  <a:pt x="11952" y="2689"/>
                </a:lnTo>
                <a:lnTo>
                  <a:pt x="10697" y="3824"/>
                </a:lnTo>
                <a:lnTo>
                  <a:pt x="8247" y="6095"/>
                </a:lnTo>
                <a:lnTo>
                  <a:pt x="7231" y="7051"/>
                </a:lnTo>
                <a:lnTo>
                  <a:pt x="6335" y="8007"/>
                </a:lnTo>
                <a:lnTo>
                  <a:pt x="5438" y="9083"/>
                </a:lnTo>
                <a:lnTo>
                  <a:pt x="4662" y="10158"/>
                </a:lnTo>
                <a:lnTo>
                  <a:pt x="3885" y="11294"/>
                </a:lnTo>
                <a:lnTo>
                  <a:pt x="3227" y="12489"/>
                </a:lnTo>
                <a:lnTo>
                  <a:pt x="2570" y="13684"/>
                </a:lnTo>
                <a:lnTo>
                  <a:pt x="2032" y="14939"/>
                </a:lnTo>
                <a:lnTo>
                  <a:pt x="1614" y="16014"/>
                </a:lnTo>
                <a:lnTo>
                  <a:pt x="1255" y="17090"/>
                </a:lnTo>
                <a:lnTo>
                  <a:pt x="897" y="18225"/>
                </a:lnTo>
                <a:lnTo>
                  <a:pt x="598" y="19361"/>
                </a:lnTo>
                <a:lnTo>
                  <a:pt x="359" y="20556"/>
                </a:lnTo>
                <a:lnTo>
                  <a:pt x="180" y="21751"/>
                </a:lnTo>
                <a:lnTo>
                  <a:pt x="60" y="22946"/>
                </a:lnTo>
                <a:lnTo>
                  <a:pt x="1" y="24141"/>
                </a:lnTo>
                <a:lnTo>
                  <a:pt x="1" y="25336"/>
                </a:lnTo>
                <a:lnTo>
                  <a:pt x="60" y="26531"/>
                </a:lnTo>
                <a:lnTo>
                  <a:pt x="180" y="27726"/>
                </a:lnTo>
                <a:lnTo>
                  <a:pt x="359" y="28862"/>
                </a:lnTo>
                <a:lnTo>
                  <a:pt x="658" y="29997"/>
                </a:lnTo>
                <a:lnTo>
                  <a:pt x="1016" y="31132"/>
                </a:lnTo>
                <a:lnTo>
                  <a:pt x="1435" y="32208"/>
                </a:lnTo>
                <a:lnTo>
                  <a:pt x="1973" y="33224"/>
                </a:lnTo>
                <a:lnTo>
                  <a:pt x="2630" y="34299"/>
                </a:lnTo>
                <a:lnTo>
                  <a:pt x="3347" y="35256"/>
                </a:lnTo>
                <a:lnTo>
                  <a:pt x="4183" y="36092"/>
                </a:lnTo>
                <a:lnTo>
                  <a:pt x="5140" y="36869"/>
                </a:lnTo>
                <a:lnTo>
                  <a:pt x="6155" y="37646"/>
                </a:lnTo>
                <a:lnTo>
                  <a:pt x="6633" y="38004"/>
                </a:lnTo>
                <a:lnTo>
                  <a:pt x="7111" y="38482"/>
                </a:lnTo>
                <a:lnTo>
                  <a:pt x="7351" y="38781"/>
                </a:lnTo>
                <a:lnTo>
                  <a:pt x="7590" y="39140"/>
                </a:lnTo>
                <a:lnTo>
                  <a:pt x="8008" y="39797"/>
                </a:lnTo>
                <a:lnTo>
                  <a:pt x="8366" y="40574"/>
                </a:lnTo>
                <a:lnTo>
                  <a:pt x="8785" y="41291"/>
                </a:lnTo>
                <a:lnTo>
                  <a:pt x="9024" y="41649"/>
                </a:lnTo>
                <a:lnTo>
                  <a:pt x="9382" y="42068"/>
                </a:lnTo>
                <a:lnTo>
                  <a:pt x="9741" y="42426"/>
                </a:lnTo>
                <a:lnTo>
                  <a:pt x="10159" y="42725"/>
                </a:lnTo>
                <a:lnTo>
                  <a:pt x="10577" y="42904"/>
                </a:lnTo>
                <a:lnTo>
                  <a:pt x="11055" y="43084"/>
                </a:lnTo>
                <a:lnTo>
                  <a:pt x="11533" y="43143"/>
                </a:lnTo>
                <a:lnTo>
                  <a:pt x="12071" y="43024"/>
                </a:lnTo>
                <a:lnTo>
                  <a:pt x="12310" y="42904"/>
                </a:lnTo>
                <a:lnTo>
                  <a:pt x="12549" y="42785"/>
                </a:lnTo>
                <a:lnTo>
                  <a:pt x="12968" y="42486"/>
                </a:lnTo>
                <a:lnTo>
                  <a:pt x="13326" y="42068"/>
                </a:lnTo>
                <a:lnTo>
                  <a:pt x="13685" y="41590"/>
                </a:lnTo>
                <a:lnTo>
                  <a:pt x="14402" y="40634"/>
                </a:lnTo>
                <a:lnTo>
                  <a:pt x="14760" y="40156"/>
                </a:lnTo>
                <a:lnTo>
                  <a:pt x="15178" y="39797"/>
                </a:lnTo>
                <a:lnTo>
                  <a:pt x="15716" y="39379"/>
                </a:lnTo>
                <a:lnTo>
                  <a:pt x="16254" y="39020"/>
                </a:lnTo>
                <a:lnTo>
                  <a:pt x="17389" y="38363"/>
                </a:lnTo>
                <a:lnTo>
                  <a:pt x="18525" y="37706"/>
                </a:lnTo>
                <a:lnTo>
                  <a:pt x="19660" y="36988"/>
                </a:lnTo>
                <a:lnTo>
                  <a:pt x="20258" y="36510"/>
                </a:lnTo>
                <a:lnTo>
                  <a:pt x="20855" y="35973"/>
                </a:lnTo>
                <a:lnTo>
                  <a:pt x="21393" y="35435"/>
                </a:lnTo>
                <a:lnTo>
                  <a:pt x="21931" y="34897"/>
                </a:lnTo>
                <a:lnTo>
                  <a:pt x="22409" y="34240"/>
                </a:lnTo>
                <a:lnTo>
                  <a:pt x="22887" y="33642"/>
                </a:lnTo>
                <a:lnTo>
                  <a:pt x="23783" y="32328"/>
                </a:lnTo>
                <a:lnTo>
                  <a:pt x="24620" y="30893"/>
                </a:lnTo>
                <a:lnTo>
                  <a:pt x="25397" y="29340"/>
                </a:lnTo>
                <a:lnTo>
                  <a:pt x="26054" y="27786"/>
                </a:lnTo>
                <a:lnTo>
                  <a:pt x="26592" y="26173"/>
                </a:lnTo>
                <a:lnTo>
                  <a:pt x="27070" y="24500"/>
                </a:lnTo>
                <a:lnTo>
                  <a:pt x="27369" y="22826"/>
                </a:lnTo>
                <a:lnTo>
                  <a:pt x="27488" y="21990"/>
                </a:lnTo>
                <a:lnTo>
                  <a:pt x="27548" y="21153"/>
                </a:lnTo>
                <a:lnTo>
                  <a:pt x="27548" y="20317"/>
                </a:lnTo>
                <a:lnTo>
                  <a:pt x="27548" y="19480"/>
                </a:lnTo>
                <a:lnTo>
                  <a:pt x="27488" y="18703"/>
                </a:lnTo>
                <a:lnTo>
                  <a:pt x="27428" y="17986"/>
                </a:lnTo>
                <a:lnTo>
                  <a:pt x="27249" y="17329"/>
                </a:lnTo>
                <a:lnTo>
                  <a:pt x="27130" y="16612"/>
                </a:lnTo>
                <a:lnTo>
                  <a:pt x="26891" y="15955"/>
                </a:lnTo>
                <a:lnTo>
                  <a:pt x="26651" y="15297"/>
                </a:lnTo>
                <a:lnTo>
                  <a:pt x="26054" y="14042"/>
                </a:lnTo>
                <a:lnTo>
                  <a:pt x="25397" y="12847"/>
                </a:lnTo>
                <a:lnTo>
                  <a:pt x="24620" y="11712"/>
                </a:lnTo>
                <a:lnTo>
                  <a:pt x="23843" y="10517"/>
                </a:lnTo>
                <a:lnTo>
                  <a:pt x="22947" y="9382"/>
                </a:lnTo>
                <a:lnTo>
                  <a:pt x="21274" y="7230"/>
                </a:lnTo>
                <a:lnTo>
                  <a:pt x="19660" y="5019"/>
                </a:lnTo>
                <a:lnTo>
                  <a:pt x="18883" y="3824"/>
                </a:lnTo>
                <a:lnTo>
                  <a:pt x="18166" y="2689"/>
                </a:lnTo>
                <a:lnTo>
                  <a:pt x="17867" y="2032"/>
                </a:lnTo>
                <a:lnTo>
                  <a:pt x="17449" y="1255"/>
                </a:lnTo>
                <a:lnTo>
                  <a:pt x="17031" y="538"/>
                </a:lnTo>
                <a:lnTo>
                  <a:pt x="16792" y="299"/>
                </a:lnTo>
                <a:lnTo>
                  <a:pt x="16553" y="60"/>
                </a:lnTo>
                <a:lnTo>
                  <a:pt x="16374" y="0"/>
                </a:lnTo>
                <a:close/>
              </a:path>
            </a:pathLst>
          </a:custGeom>
          <a:solidFill>
            <a:srgbClr val="140E4F">
              <a:alpha val="5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"/>
          <p:cNvSpPr txBox="1">
            <a:spLocks noGrp="1"/>
          </p:cNvSpPr>
          <p:nvPr>
            <p:ph type="body" idx="1"/>
          </p:nvPr>
        </p:nvSpPr>
        <p:spPr>
          <a:xfrm>
            <a:off x="457200" y="4025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42" name="Google Shape;242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10"/>
          <p:cNvSpPr/>
          <p:nvPr/>
        </p:nvSpPr>
        <p:spPr>
          <a:xfrm rot="1319053">
            <a:off x="-51439" y="1007787"/>
            <a:ext cx="601219" cy="941593"/>
          </a:xfrm>
          <a:custGeom>
            <a:avLst/>
            <a:gdLst/>
            <a:ahLst/>
            <a:cxnLst/>
            <a:rect l="l" t="t" r="r" b="b"/>
            <a:pathLst>
              <a:path w="27548" h="43144" extrusionOk="0">
                <a:moveTo>
                  <a:pt x="16075" y="657"/>
                </a:moveTo>
                <a:lnTo>
                  <a:pt x="16135" y="896"/>
                </a:lnTo>
                <a:lnTo>
                  <a:pt x="15477" y="777"/>
                </a:lnTo>
                <a:lnTo>
                  <a:pt x="16075" y="657"/>
                </a:lnTo>
                <a:close/>
                <a:moveTo>
                  <a:pt x="8068" y="9322"/>
                </a:moveTo>
                <a:lnTo>
                  <a:pt x="7829" y="9382"/>
                </a:lnTo>
                <a:lnTo>
                  <a:pt x="7649" y="9441"/>
                </a:lnTo>
                <a:lnTo>
                  <a:pt x="7590" y="9621"/>
                </a:lnTo>
                <a:lnTo>
                  <a:pt x="7590" y="9740"/>
                </a:lnTo>
                <a:lnTo>
                  <a:pt x="7590" y="9919"/>
                </a:lnTo>
                <a:lnTo>
                  <a:pt x="7709" y="10039"/>
                </a:lnTo>
                <a:lnTo>
                  <a:pt x="7829" y="10099"/>
                </a:lnTo>
                <a:lnTo>
                  <a:pt x="8008" y="10039"/>
                </a:lnTo>
                <a:lnTo>
                  <a:pt x="8127" y="9979"/>
                </a:lnTo>
                <a:lnTo>
                  <a:pt x="8247" y="9860"/>
                </a:lnTo>
                <a:lnTo>
                  <a:pt x="8366" y="9621"/>
                </a:lnTo>
                <a:lnTo>
                  <a:pt x="8366" y="9501"/>
                </a:lnTo>
                <a:lnTo>
                  <a:pt x="8366" y="9382"/>
                </a:lnTo>
                <a:lnTo>
                  <a:pt x="8247" y="9322"/>
                </a:lnTo>
                <a:close/>
                <a:moveTo>
                  <a:pt x="6992" y="12369"/>
                </a:moveTo>
                <a:lnTo>
                  <a:pt x="6872" y="12429"/>
                </a:lnTo>
                <a:lnTo>
                  <a:pt x="6693" y="12489"/>
                </a:lnTo>
                <a:lnTo>
                  <a:pt x="6633" y="12608"/>
                </a:lnTo>
                <a:lnTo>
                  <a:pt x="6574" y="12788"/>
                </a:lnTo>
                <a:lnTo>
                  <a:pt x="6574" y="12967"/>
                </a:lnTo>
                <a:lnTo>
                  <a:pt x="6574" y="13086"/>
                </a:lnTo>
                <a:lnTo>
                  <a:pt x="6693" y="13146"/>
                </a:lnTo>
                <a:lnTo>
                  <a:pt x="6872" y="13206"/>
                </a:lnTo>
                <a:lnTo>
                  <a:pt x="6992" y="13146"/>
                </a:lnTo>
                <a:lnTo>
                  <a:pt x="7171" y="13086"/>
                </a:lnTo>
                <a:lnTo>
                  <a:pt x="7231" y="12967"/>
                </a:lnTo>
                <a:lnTo>
                  <a:pt x="7291" y="12788"/>
                </a:lnTo>
                <a:lnTo>
                  <a:pt x="7291" y="12608"/>
                </a:lnTo>
                <a:lnTo>
                  <a:pt x="7291" y="12489"/>
                </a:lnTo>
                <a:lnTo>
                  <a:pt x="7171" y="12429"/>
                </a:lnTo>
                <a:lnTo>
                  <a:pt x="6992" y="12369"/>
                </a:lnTo>
                <a:close/>
                <a:moveTo>
                  <a:pt x="4124" y="12847"/>
                </a:moveTo>
                <a:lnTo>
                  <a:pt x="3944" y="12967"/>
                </a:lnTo>
                <a:lnTo>
                  <a:pt x="3885" y="13086"/>
                </a:lnTo>
                <a:lnTo>
                  <a:pt x="3765" y="13266"/>
                </a:lnTo>
                <a:lnTo>
                  <a:pt x="3705" y="13445"/>
                </a:lnTo>
                <a:lnTo>
                  <a:pt x="3705" y="13624"/>
                </a:lnTo>
                <a:lnTo>
                  <a:pt x="3765" y="13744"/>
                </a:lnTo>
                <a:lnTo>
                  <a:pt x="3885" y="13863"/>
                </a:lnTo>
                <a:lnTo>
                  <a:pt x="4303" y="13863"/>
                </a:lnTo>
                <a:lnTo>
                  <a:pt x="4482" y="13744"/>
                </a:lnTo>
                <a:lnTo>
                  <a:pt x="4602" y="13564"/>
                </a:lnTo>
                <a:lnTo>
                  <a:pt x="4662" y="13385"/>
                </a:lnTo>
                <a:lnTo>
                  <a:pt x="4662" y="13146"/>
                </a:lnTo>
                <a:lnTo>
                  <a:pt x="4542" y="12967"/>
                </a:lnTo>
                <a:lnTo>
                  <a:pt x="4363" y="12847"/>
                </a:lnTo>
                <a:close/>
                <a:moveTo>
                  <a:pt x="8127" y="14819"/>
                </a:moveTo>
                <a:lnTo>
                  <a:pt x="7948" y="14999"/>
                </a:lnTo>
                <a:lnTo>
                  <a:pt x="7948" y="15178"/>
                </a:lnTo>
                <a:lnTo>
                  <a:pt x="7948" y="15596"/>
                </a:lnTo>
                <a:lnTo>
                  <a:pt x="7948" y="15835"/>
                </a:lnTo>
                <a:lnTo>
                  <a:pt x="8008" y="15955"/>
                </a:lnTo>
                <a:lnTo>
                  <a:pt x="8068" y="16074"/>
                </a:lnTo>
                <a:lnTo>
                  <a:pt x="8187" y="16014"/>
                </a:lnTo>
                <a:lnTo>
                  <a:pt x="8366" y="15835"/>
                </a:lnTo>
                <a:lnTo>
                  <a:pt x="8486" y="15596"/>
                </a:lnTo>
                <a:lnTo>
                  <a:pt x="8546" y="15357"/>
                </a:lnTo>
                <a:lnTo>
                  <a:pt x="8486" y="15118"/>
                </a:lnTo>
                <a:lnTo>
                  <a:pt x="8426" y="14939"/>
                </a:lnTo>
                <a:lnTo>
                  <a:pt x="8307" y="14819"/>
                </a:lnTo>
                <a:close/>
                <a:moveTo>
                  <a:pt x="5259" y="15417"/>
                </a:moveTo>
                <a:lnTo>
                  <a:pt x="5020" y="15477"/>
                </a:lnTo>
                <a:lnTo>
                  <a:pt x="4841" y="15656"/>
                </a:lnTo>
                <a:lnTo>
                  <a:pt x="4662" y="15895"/>
                </a:lnTo>
                <a:lnTo>
                  <a:pt x="4602" y="16194"/>
                </a:lnTo>
                <a:lnTo>
                  <a:pt x="4542" y="16433"/>
                </a:lnTo>
                <a:lnTo>
                  <a:pt x="4662" y="16672"/>
                </a:lnTo>
                <a:lnTo>
                  <a:pt x="4841" y="16791"/>
                </a:lnTo>
                <a:lnTo>
                  <a:pt x="4901" y="16851"/>
                </a:lnTo>
                <a:lnTo>
                  <a:pt x="5020" y="16851"/>
                </a:lnTo>
                <a:lnTo>
                  <a:pt x="5259" y="16731"/>
                </a:lnTo>
                <a:lnTo>
                  <a:pt x="5438" y="16552"/>
                </a:lnTo>
                <a:lnTo>
                  <a:pt x="5618" y="16313"/>
                </a:lnTo>
                <a:lnTo>
                  <a:pt x="5737" y="16074"/>
                </a:lnTo>
                <a:lnTo>
                  <a:pt x="5737" y="15775"/>
                </a:lnTo>
                <a:lnTo>
                  <a:pt x="5677" y="15596"/>
                </a:lnTo>
                <a:lnTo>
                  <a:pt x="5558" y="15477"/>
                </a:lnTo>
                <a:lnTo>
                  <a:pt x="5498" y="15417"/>
                </a:lnTo>
                <a:close/>
                <a:moveTo>
                  <a:pt x="7171" y="18166"/>
                </a:moveTo>
                <a:lnTo>
                  <a:pt x="6992" y="18225"/>
                </a:lnTo>
                <a:lnTo>
                  <a:pt x="6872" y="18345"/>
                </a:lnTo>
                <a:lnTo>
                  <a:pt x="6813" y="18524"/>
                </a:lnTo>
                <a:lnTo>
                  <a:pt x="6813" y="18703"/>
                </a:lnTo>
                <a:lnTo>
                  <a:pt x="6813" y="18883"/>
                </a:lnTo>
                <a:lnTo>
                  <a:pt x="6872" y="19002"/>
                </a:lnTo>
                <a:lnTo>
                  <a:pt x="6992" y="19122"/>
                </a:lnTo>
                <a:lnTo>
                  <a:pt x="7171" y="19122"/>
                </a:lnTo>
                <a:lnTo>
                  <a:pt x="7351" y="19062"/>
                </a:lnTo>
                <a:lnTo>
                  <a:pt x="7470" y="18942"/>
                </a:lnTo>
                <a:lnTo>
                  <a:pt x="7530" y="18763"/>
                </a:lnTo>
                <a:lnTo>
                  <a:pt x="7530" y="18584"/>
                </a:lnTo>
                <a:lnTo>
                  <a:pt x="7530" y="18405"/>
                </a:lnTo>
                <a:lnTo>
                  <a:pt x="7470" y="18285"/>
                </a:lnTo>
                <a:lnTo>
                  <a:pt x="7351" y="18166"/>
                </a:lnTo>
                <a:close/>
                <a:moveTo>
                  <a:pt x="4064" y="18763"/>
                </a:moveTo>
                <a:lnTo>
                  <a:pt x="3885" y="18883"/>
                </a:lnTo>
                <a:lnTo>
                  <a:pt x="3705" y="19002"/>
                </a:lnTo>
                <a:lnTo>
                  <a:pt x="3586" y="19181"/>
                </a:lnTo>
                <a:lnTo>
                  <a:pt x="3586" y="19420"/>
                </a:lnTo>
                <a:lnTo>
                  <a:pt x="3705" y="19659"/>
                </a:lnTo>
                <a:lnTo>
                  <a:pt x="3825" y="19779"/>
                </a:lnTo>
                <a:lnTo>
                  <a:pt x="4004" y="19839"/>
                </a:lnTo>
                <a:lnTo>
                  <a:pt x="4183" y="19839"/>
                </a:lnTo>
                <a:lnTo>
                  <a:pt x="4303" y="19719"/>
                </a:lnTo>
                <a:lnTo>
                  <a:pt x="4423" y="19600"/>
                </a:lnTo>
                <a:lnTo>
                  <a:pt x="4542" y="19420"/>
                </a:lnTo>
                <a:lnTo>
                  <a:pt x="4542" y="19241"/>
                </a:lnTo>
                <a:lnTo>
                  <a:pt x="4542" y="19062"/>
                </a:lnTo>
                <a:lnTo>
                  <a:pt x="4423" y="18823"/>
                </a:lnTo>
                <a:lnTo>
                  <a:pt x="4243" y="18763"/>
                </a:lnTo>
                <a:close/>
                <a:moveTo>
                  <a:pt x="7590" y="20855"/>
                </a:moveTo>
                <a:lnTo>
                  <a:pt x="7351" y="20914"/>
                </a:lnTo>
                <a:lnTo>
                  <a:pt x="7052" y="21094"/>
                </a:lnTo>
                <a:lnTo>
                  <a:pt x="6813" y="21333"/>
                </a:lnTo>
                <a:lnTo>
                  <a:pt x="6693" y="21572"/>
                </a:lnTo>
                <a:lnTo>
                  <a:pt x="6693" y="21751"/>
                </a:lnTo>
                <a:lnTo>
                  <a:pt x="6753" y="21930"/>
                </a:lnTo>
                <a:lnTo>
                  <a:pt x="6932" y="22050"/>
                </a:lnTo>
                <a:lnTo>
                  <a:pt x="7171" y="22109"/>
                </a:lnTo>
                <a:lnTo>
                  <a:pt x="7410" y="22050"/>
                </a:lnTo>
                <a:lnTo>
                  <a:pt x="7649" y="21930"/>
                </a:lnTo>
                <a:lnTo>
                  <a:pt x="7888" y="21691"/>
                </a:lnTo>
                <a:lnTo>
                  <a:pt x="8068" y="21333"/>
                </a:lnTo>
                <a:lnTo>
                  <a:pt x="8068" y="21094"/>
                </a:lnTo>
                <a:lnTo>
                  <a:pt x="8008" y="20914"/>
                </a:lnTo>
                <a:lnTo>
                  <a:pt x="7829" y="20855"/>
                </a:lnTo>
                <a:close/>
                <a:moveTo>
                  <a:pt x="3466" y="22169"/>
                </a:moveTo>
                <a:lnTo>
                  <a:pt x="3347" y="22229"/>
                </a:lnTo>
                <a:lnTo>
                  <a:pt x="3287" y="22348"/>
                </a:lnTo>
                <a:lnTo>
                  <a:pt x="3227" y="22528"/>
                </a:lnTo>
                <a:lnTo>
                  <a:pt x="3227" y="22707"/>
                </a:lnTo>
                <a:lnTo>
                  <a:pt x="3287" y="22826"/>
                </a:lnTo>
                <a:lnTo>
                  <a:pt x="3407" y="22946"/>
                </a:lnTo>
                <a:lnTo>
                  <a:pt x="3586" y="23006"/>
                </a:lnTo>
                <a:lnTo>
                  <a:pt x="3825" y="23006"/>
                </a:lnTo>
                <a:lnTo>
                  <a:pt x="3944" y="22886"/>
                </a:lnTo>
                <a:lnTo>
                  <a:pt x="4064" y="22767"/>
                </a:lnTo>
                <a:lnTo>
                  <a:pt x="4064" y="22647"/>
                </a:lnTo>
                <a:lnTo>
                  <a:pt x="4064" y="22528"/>
                </a:lnTo>
                <a:lnTo>
                  <a:pt x="4004" y="22348"/>
                </a:lnTo>
                <a:lnTo>
                  <a:pt x="3825" y="22229"/>
                </a:lnTo>
                <a:lnTo>
                  <a:pt x="3646" y="22169"/>
                </a:lnTo>
                <a:close/>
                <a:moveTo>
                  <a:pt x="5080" y="23424"/>
                </a:moveTo>
                <a:lnTo>
                  <a:pt x="4960" y="23484"/>
                </a:lnTo>
                <a:lnTo>
                  <a:pt x="4721" y="23723"/>
                </a:lnTo>
                <a:lnTo>
                  <a:pt x="4662" y="23902"/>
                </a:lnTo>
                <a:lnTo>
                  <a:pt x="4602" y="24022"/>
                </a:lnTo>
                <a:lnTo>
                  <a:pt x="4721" y="24141"/>
                </a:lnTo>
                <a:lnTo>
                  <a:pt x="5199" y="24141"/>
                </a:lnTo>
                <a:lnTo>
                  <a:pt x="5319" y="24081"/>
                </a:lnTo>
                <a:lnTo>
                  <a:pt x="5379" y="23962"/>
                </a:lnTo>
                <a:lnTo>
                  <a:pt x="5319" y="23842"/>
                </a:lnTo>
                <a:lnTo>
                  <a:pt x="5199" y="23544"/>
                </a:lnTo>
                <a:lnTo>
                  <a:pt x="5080" y="23424"/>
                </a:lnTo>
                <a:close/>
                <a:moveTo>
                  <a:pt x="9800" y="23424"/>
                </a:moveTo>
                <a:lnTo>
                  <a:pt x="9621" y="23484"/>
                </a:lnTo>
                <a:lnTo>
                  <a:pt x="9561" y="23544"/>
                </a:lnTo>
                <a:lnTo>
                  <a:pt x="9502" y="23723"/>
                </a:lnTo>
                <a:lnTo>
                  <a:pt x="9502" y="23902"/>
                </a:lnTo>
                <a:lnTo>
                  <a:pt x="9561" y="24081"/>
                </a:lnTo>
                <a:lnTo>
                  <a:pt x="9621" y="24201"/>
                </a:lnTo>
                <a:lnTo>
                  <a:pt x="9741" y="24261"/>
                </a:lnTo>
                <a:lnTo>
                  <a:pt x="10099" y="24261"/>
                </a:lnTo>
                <a:lnTo>
                  <a:pt x="10219" y="24201"/>
                </a:lnTo>
                <a:lnTo>
                  <a:pt x="10279" y="24022"/>
                </a:lnTo>
                <a:lnTo>
                  <a:pt x="10279" y="23842"/>
                </a:lnTo>
                <a:lnTo>
                  <a:pt x="10219" y="23723"/>
                </a:lnTo>
                <a:lnTo>
                  <a:pt x="10099" y="23544"/>
                </a:lnTo>
                <a:lnTo>
                  <a:pt x="9980" y="23424"/>
                </a:lnTo>
                <a:close/>
                <a:moveTo>
                  <a:pt x="3227" y="24978"/>
                </a:moveTo>
                <a:lnTo>
                  <a:pt x="3108" y="25097"/>
                </a:lnTo>
                <a:lnTo>
                  <a:pt x="2988" y="25276"/>
                </a:lnTo>
                <a:lnTo>
                  <a:pt x="2929" y="25456"/>
                </a:lnTo>
                <a:lnTo>
                  <a:pt x="2869" y="25635"/>
                </a:lnTo>
                <a:lnTo>
                  <a:pt x="2929" y="25814"/>
                </a:lnTo>
                <a:lnTo>
                  <a:pt x="3048" y="25934"/>
                </a:lnTo>
                <a:lnTo>
                  <a:pt x="3466" y="25934"/>
                </a:lnTo>
                <a:lnTo>
                  <a:pt x="3586" y="25814"/>
                </a:lnTo>
                <a:lnTo>
                  <a:pt x="3705" y="25635"/>
                </a:lnTo>
                <a:lnTo>
                  <a:pt x="3765" y="25456"/>
                </a:lnTo>
                <a:lnTo>
                  <a:pt x="3825" y="25276"/>
                </a:lnTo>
                <a:lnTo>
                  <a:pt x="3765" y="25097"/>
                </a:lnTo>
                <a:lnTo>
                  <a:pt x="3646" y="24978"/>
                </a:lnTo>
                <a:close/>
                <a:moveTo>
                  <a:pt x="6932" y="24858"/>
                </a:moveTo>
                <a:lnTo>
                  <a:pt x="6813" y="24918"/>
                </a:lnTo>
                <a:lnTo>
                  <a:pt x="6753" y="24978"/>
                </a:lnTo>
                <a:lnTo>
                  <a:pt x="6574" y="25276"/>
                </a:lnTo>
                <a:lnTo>
                  <a:pt x="6574" y="25456"/>
                </a:lnTo>
                <a:lnTo>
                  <a:pt x="6633" y="25635"/>
                </a:lnTo>
                <a:lnTo>
                  <a:pt x="6753" y="25874"/>
                </a:lnTo>
                <a:lnTo>
                  <a:pt x="6872" y="26053"/>
                </a:lnTo>
                <a:lnTo>
                  <a:pt x="6992" y="26173"/>
                </a:lnTo>
                <a:lnTo>
                  <a:pt x="7171" y="26233"/>
                </a:lnTo>
                <a:lnTo>
                  <a:pt x="7291" y="26233"/>
                </a:lnTo>
                <a:lnTo>
                  <a:pt x="7410" y="26053"/>
                </a:lnTo>
                <a:lnTo>
                  <a:pt x="7530" y="25814"/>
                </a:lnTo>
                <a:lnTo>
                  <a:pt x="7530" y="25515"/>
                </a:lnTo>
                <a:lnTo>
                  <a:pt x="7410" y="25276"/>
                </a:lnTo>
                <a:lnTo>
                  <a:pt x="7291" y="25037"/>
                </a:lnTo>
                <a:lnTo>
                  <a:pt x="7111" y="24918"/>
                </a:lnTo>
                <a:lnTo>
                  <a:pt x="6932" y="24858"/>
                </a:lnTo>
                <a:close/>
                <a:moveTo>
                  <a:pt x="10099" y="27368"/>
                </a:moveTo>
                <a:lnTo>
                  <a:pt x="9980" y="27428"/>
                </a:lnTo>
                <a:lnTo>
                  <a:pt x="9800" y="27667"/>
                </a:lnTo>
                <a:lnTo>
                  <a:pt x="9681" y="27906"/>
                </a:lnTo>
                <a:lnTo>
                  <a:pt x="9681" y="28145"/>
                </a:lnTo>
                <a:lnTo>
                  <a:pt x="9741" y="28204"/>
                </a:lnTo>
                <a:lnTo>
                  <a:pt x="9800" y="28264"/>
                </a:lnTo>
                <a:lnTo>
                  <a:pt x="9920" y="28324"/>
                </a:lnTo>
                <a:lnTo>
                  <a:pt x="10040" y="28264"/>
                </a:lnTo>
                <a:lnTo>
                  <a:pt x="10398" y="28204"/>
                </a:lnTo>
                <a:lnTo>
                  <a:pt x="10458" y="28145"/>
                </a:lnTo>
                <a:lnTo>
                  <a:pt x="10458" y="27906"/>
                </a:lnTo>
                <a:lnTo>
                  <a:pt x="10398" y="27667"/>
                </a:lnTo>
                <a:lnTo>
                  <a:pt x="10338" y="27487"/>
                </a:lnTo>
                <a:lnTo>
                  <a:pt x="10279" y="27368"/>
                </a:lnTo>
                <a:close/>
                <a:moveTo>
                  <a:pt x="7769" y="28563"/>
                </a:moveTo>
                <a:lnTo>
                  <a:pt x="7530" y="28623"/>
                </a:lnTo>
                <a:lnTo>
                  <a:pt x="7410" y="28683"/>
                </a:lnTo>
                <a:lnTo>
                  <a:pt x="7291" y="28862"/>
                </a:lnTo>
                <a:lnTo>
                  <a:pt x="7231" y="29041"/>
                </a:lnTo>
                <a:lnTo>
                  <a:pt x="7231" y="29220"/>
                </a:lnTo>
                <a:lnTo>
                  <a:pt x="7231" y="29400"/>
                </a:lnTo>
                <a:lnTo>
                  <a:pt x="7351" y="29459"/>
                </a:lnTo>
                <a:lnTo>
                  <a:pt x="7530" y="29519"/>
                </a:lnTo>
                <a:lnTo>
                  <a:pt x="7769" y="29459"/>
                </a:lnTo>
                <a:lnTo>
                  <a:pt x="7888" y="29400"/>
                </a:lnTo>
                <a:lnTo>
                  <a:pt x="8008" y="29220"/>
                </a:lnTo>
                <a:lnTo>
                  <a:pt x="8068" y="29041"/>
                </a:lnTo>
                <a:lnTo>
                  <a:pt x="8068" y="28862"/>
                </a:lnTo>
                <a:lnTo>
                  <a:pt x="8068" y="28683"/>
                </a:lnTo>
                <a:lnTo>
                  <a:pt x="7948" y="28623"/>
                </a:lnTo>
                <a:lnTo>
                  <a:pt x="7769" y="28563"/>
                </a:lnTo>
                <a:close/>
                <a:moveTo>
                  <a:pt x="4901" y="28563"/>
                </a:moveTo>
                <a:lnTo>
                  <a:pt x="4781" y="28683"/>
                </a:lnTo>
                <a:lnTo>
                  <a:pt x="4602" y="28802"/>
                </a:lnTo>
                <a:lnTo>
                  <a:pt x="4542" y="29041"/>
                </a:lnTo>
                <a:lnTo>
                  <a:pt x="4542" y="29280"/>
                </a:lnTo>
                <a:lnTo>
                  <a:pt x="4602" y="29519"/>
                </a:lnTo>
                <a:lnTo>
                  <a:pt x="4781" y="29639"/>
                </a:lnTo>
                <a:lnTo>
                  <a:pt x="4960" y="29698"/>
                </a:lnTo>
                <a:lnTo>
                  <a:pt x="5199" y="29698"/>
                </a:lnTo>
                <a:lnTo>
                  <a:pt x="5379" y="29579"/>
                </a:lnTo>
                <a:lnTo>
                  <a:pt x="5498" y="29400"/>
                </a:lnTo>
                <a:lnTo>
                  <a:pt x="5558" y="29161"/>
                </a:lnTo>
                <a:lnTo>
                  <a:pt x="5498" y="28922"/>
                </a:lnTo>
                <a:lnTo>
                  <a:pt x="5379" y="28802"/>
                </a:lnTo>
                <a:lnTo>
                  <a:pt x="5259" y="28683"/>
                </a:lnTo>
                <a:lnTo>
                  <a:pt x="5080" y="28623"/>
                </a:lnTo>
                <a:lnTo>
                  <a:pt x="4901" y="28563"/>
                </a:lnTo>
                <a:close/>
                <a:moveTo>
                  <a:pt x="2271" y="28742"/>
                </a:moveTo>
                <a:lnTo>
                  <a:pt x="2152" y="28802"/>
                </a:lnTo>
                <a:lnTo>
                  <a:pt x="1973" y="28981"/>
                </a:lnTo>
                <a:lnTo>
                  <a:pt x="1853" y="29161"/>
                </a:lnTo>
                <a:lnTo>
                  <a:pt x="1734" y="29340"/>
                </a:lnTo>
                <a:lnTo>
                  <a:pt x="1734" y="29519"/>
                </a:lnTo>
                <a:lnTo>
                  <a:pt x="1793" y="29698"/>
                </a:lnTo>
                <a:lnTo>
                  <a:pt x="1973" y="29758"/>
                </a:lnTo>
                <a:lnTo>
                  <a:pt x="2212" y="29758"/>
                </a:lnTo>
                <a:lnTo>
                  <a:pt x="2391" y="29698"/>
                </a:lnTo>
                <a:lnTo>
                  <a:pt x="2510" y="29579"/>
                </a:lnTo>
                <a:lnTo>
                  <a:pt x="2630" y="29340"/>
                </a:lnTo>
                <a:lnTo>
                  <a:pt x="2630" y="29161"/>
                </a:lnTo>
                <a:lnTo>
                  <a:pt x="2630" y="28981"/>
                </a:lnTo>
                <a:lnTo>
                  <a:pt x="2570" y="28802"/>
                </a:lnTo>
                <a:lnTo>
                  <a:pt x="2510" y="28742"/>
                </a:lnTo>
                <a:close/>
                <a:moveTo>
                  <a:pt x="10338" y="29459"/>
                </a:moveTo>
                <a:lnTo>
                  <a:pt x="10099" y="29519"/>
                </a:lnTo>
                <a:lnTo>
                  <a:pt x="9980" y="29698"/>
                </a:lnTo>
                <a:lnTo>
                  <a:pt x="9860" y="29937"/>
                </a:lnTo>
                <a:lnTo>
                  <a:pt x="9920" y="30117"/>
                </a:lnTo>
                <a:lnTo>
                  <a:pt x="9980" y="30236"/>
                </a:lnTo>
                <a:lnTo>
                  <a:pt x="10099" y="30356"/>
                </a:lnTo>
                <a:lnTo>
                  <a:pt x="10159" y="30535"/>
                </a:lnTo>
                <a:lnTo>
                  <a:pt x="10219" y="30595"/>
                </a:lnTo>
                <a:lnTo>
                  <a:pt x="10338" y="30535"/>
                </a:lnTo>
                <a:lnTo>
                  <a:pt x="10458" y="30475"/>
                </a:lnTo>
                <a:lnTo>
                  <a:pt x="10577" y="30236"/>
                </a:lnTo>
                <a:lnTo>
                  <a:pt x="10697" y="29997"/>
                </a:lnTo>
                <a:lnTo>
                  <a:pt x="10637" y="29639"/>
                </a:lnTo>
                <a:lnTo>
                  <a:pt x="10577" y="29519"/>
                </a:lnTo>
                <a:lnTo>
                  <a:pt x="10518" y="29459"/>
                </a:lnTo>
                <a:close/>
                <a:moveTo>
                  <a:pt x="5080" y="32268"/>
                </a:moveTo>
                <a:lnTo>
                  <a:pt x="5020" y="32387"/>
                </a:lnTo>
                <a:lnTo>
                  <a:pt x="4960" y="32567"/>
                </a:lnTo>
                <a:lnTo>
                  <a:pt x="5020" y="32925"/>
                </a:lnTo>
                <a:lnTo>
                  <a:pt x="5080" y="33045"/>
                </a:lnTo>
                <a:lnTo>
                  <a:pt x="5140" y="33104"/>
                </a:lnTo>
                <a:lnTo>
                  <a:pt x="5259" y="33045"/>
                </a:lnTo>
                <a:lnTo>
                  <a:pt x="5498" y="32865"/>
                </a:lnTo>
                <a:lnTo>
                  <a:pt x="5618" y="32746"/>
                </a:lnTo>
                <a:lnTo>
                  <a:pt x="5677" y="32626"/>
                </a:lnTo>
                <a:lnTo>
                  <a:pt x="5618" y="32507"/>
                </a:lnTo>
                <a:lnTo>
                  <a:pt x="5498" y="32387"/>
                </a:lnTo>
                <a:lnTo>
                  <a:pt x="5259" y="32268"/>
                </a:lnTo>
                <a:close/>
                <a:moveTo>
                  <a:pt x="7888" y="32447"/>
                </a:moveTo>
                <a:lnTo>
                  <a:pt x="7709" y="32507"/>
                </a:lnTo>
                <a:lnTo>
                  <a:pt x="7590" y="32567"/>
                </a:lnTo>
                <a:lnTo>
                  <a:pt x="7530" y="32686"/>
                </a:lnTo>
                <a:lnTo>
                  <a:pt x="7530" y="32865"/>
                </a:lnTo>
                <a:lnTo>
                  <a:pt x="7530" y="32985"/>
                </a:lnTo>
                <a:lnTo>
                  <a:pt x="7649" y="33164"/>
                </a:lnTo>
                <a:lnTo>
                  <a:pt x="7829" y="33224"/>
                </a:lnTo>
                <a:lnTo>
                  <a:pt x="8008" y="33284"/>
                </a:lnTo>
                <a:lnTo>
                  <a:pt x="8187" y="33284"/>
                </a:lnTo>
                <a:lnTo>
                  <a:pt x="8366" y="33164"/>
                </a:lnTo>
                <a:lnTo>
                  <a:pt x="8426" y="33045"/>
                </a:lnTo>
                <a:lnTo>
                  <a:pt x="8426" y="32865"/>
                </a:lnTo>
                <a:lnTo>
                  <a:pt x="8426" y="32746"/>
                </a:lnTo>
                <a:lnTo>
                  <a:pt x="8307" y="32567"/>
                </a:lnTo>
                <a:lnTo>
                  <a:pt x="8127" y="32447"/>
                </a:lnTo>
                <a:close/>
                <a:moveTo>
                  <a:pt x="11235" y="32686"/>
                </a:moveTo>
                <a:lnTo>
                  <a:pt x="11055" y="32746"/>
                </a:lnTo>
                <a:lnTo>
                  <a:pt x="10936" y="32925"/>
                </a:lnTo>
                <a:lnTo>
                  <a:pt x="10816" y="33104"/>
                </a:lnTo>
                <a:lnTo>
                  <a:pt x="10816" y="33343"/>
                </a:lnTo>
                <a:lnTo>
                  <a:pt x="10816" y="33523"/>
                </a:lnTo>
                <a:lnTo>
                  <a:pt x="10876" y="33762"/>
                </a:lnTo>
                <a:lnTo>
                  <a:pt x="10996" y="33881"/>
                </a:lnTo>
                <a:lnTo>
                  <a:pt x="11115" y="33941"/>
                </a:lnTo>
                <a:lnTo>
                  <a:pt x="11354" y="33941"/>
                </a:lnTo>
                <a:lnTo>
                  <a:pt x="11533" y="33821"/>
                </a:lnTo>
                <a:lnTo>
                  <a:pt x="11593" y="33582"/>
                </a:lnTo>
                <a:lnTo>
                  <a:pt x="11653" y="33343"/>
                </a:lnTo>
                <a:lnTo>
                  <a:pt x="11653" y="33104"/>
                </a:lnTo>
                <a:lnTo>
                  <a:pt x="11593" y="32925"/>
                </a:lnTo>
                <a:lnTo>
                  <a:pt x="11474" y="32746"/>
                </a:lnTo>
                <a:lnTo>
                  <a:pt x="11235" y="32686"/>
                </a:lnTo>
                <a:close/>
                <a:moveTo>
                  <a:pt x="8008" y="35076"/>
                </a:moveTo>
                <a:lnTo>
                  <a:pt x="7888" y="35196"/>
                </a:lnTo>
                <a:lnTo>
                  <a:pt x="7769" y="35315"/>
                </a:lnTo>
                <a:lnTo>
                  <a:pt x="7709" y="35495"/>
                </a:lnTo>
                <a:lnTo>
                  <a:pt x="7709" y="35674"/>
                </a:lnTo>
                <a:lnTo>
                  <a:pt x="7769" y="35793"/>
                </a:lnTo>
                <a:lnTo>
                  <a:pt x="7888" y="35913"/>
                </a:lnTo>
                <a:lnTo>
                  <a:pt x="8247" y="35913"/>
                </a:lnTo>
                <a:lnTo>
                  <a:pt x="8366" y="35793"/>
                </a:lnTo>
                <a:lnTo>
                  <a:pt x="8486" y="35674"/>
                </a:lnTo>
                <a:lnTo>
                  <a:pt x="8546" y="35495"/>
                </a:lnTo>
                <a:lnTo>
                  <a:pt x="8546" y="35315"/>
                </a:lnTo>
                <a:lnTo>
                  <a:pt x="8486" y="35196"/>
                </a:lnTo>
                <a:lnTo>
                  <a:pt x="8366" y="35076"/>
                </a:lnTo>
                <a:close/>
                <a:moveTo>
                  <a:pt x="14163" y="36152"/>
                </a:moveTo>
                <a:lnTo>
                  <a:pt x="13924" y="36271"/>
                </a:lnTo>
                <a:lnTo>
                  <a:pt x="13685" y="36391"/>
                </a:lnTo>
                <a:lnTo>
                  <a:pt x="13505" y="36570"/>
                </a:lnTo>
                <a:lnTo>
                  <a:pt x="13147" y="37048"/>
                </a:lnTo>
                <a:lnTo>
                  <a:pt x="12788" y="37646"/>
                </a:lnTo>
                <a:lnTo>
                  <a:pt x="12549" y="38184"/>
                </a:lnTo>
                <a:lnTo>
                  <a:pt x="12430" y="38721"/>
                </a:lnTo>
                <a:lnTo>
                  <a:pt x="12310" y="39080"/>
                </a:lnTo>
                <a:lnTo>
                  <a:pt x="12310" y="39199"/>
                </a:lnTo>
                <a:lnTo>
                  <a:pt x="12370" y="39199"/>
                </a:lnTo>
                <a:lnTo>
                  <a:pt x="12549" y="39080"/>
                </a:lnTo>
                <a:lnTo>
                  <a:pt x="12848" y="38721"/>
                </a:lnTo>
                <a:lnTo>
                  <a:pt x="13565" y="37706"/>
                </a:lnTo>
                <a:lnTo>
                  <a:pt x="14163" y="36630"/>
                </a:lnTo>
                <a:lnTo>
                  <a:pt x="14342" y="36331"/>
                </a:lnTo>
                <a:lnTo>
                  <a:pt x="14402" y="36212"/>
                </a:lnTo>
                <a:lnTo>
                  <a:pt x="14342" y="36152"/>
                </a:lnTo>
                <a:close/>
                <a:moveTo>
                  <a:pt x="10159" y="37168"/>
                </a:moveTo>
                <a:lnTo>
                  <a:pt x="10040" y="37227"/>
                </a:lnTo>
                <a:lnTo>
                  <a:pt x="9980" y="37347"/>
                </a:lnTo>
                <a:lnTo>
                  <a:pt x="9920" y="37765"/>
                </a:lnTo>
                <a:lnTo>
                  <a:pt x="9980" y="38184"/>
                </a:lnTo>
                <a:lnTo>
                  <a:pt x="10040" y="38482"/>
                </a:lnTo>
                <a:lnTo>
                  <a:pt x="10159" y="38841"/>
                </a:lnTo>
                <a:lnTo>
                  <a:pt x="10338" y="39259"/>
                </a:lnTo>
                <a:lnTo>
                  <a:pt x="10458" y="39498"/>
                </a:lnTo>
                <a:lnTo>
                  <a:pt x="10577" y="39677"/>
                </a:lnTo>
                <a:lnTo>
                  <a:pt x="10697" y="39797"/>
                </a:lnTo>
                <a:lnTo>
                  <a:pt x="10876" y="39797"/>
                </a:lnTo>
                <a:lnTo>
                  <a:pt x="11115" y="39737"/>
                </a:lnTo>
                <a:lnTo>
                  <a:pt x="11235" y="39618"/>
                </a:lnTo>
                <a:lnTo>
                  <a:pt x="11235" y="39438"/>
                </a:lnTo>
                <a:lnTo>
                  <a:pt x="11175" y="39259"/>
                </a:lnTo>
                <a:lnTo>
                  <a:pt x="10936" y="38841"/>
                </a:lnTo>
                <a:lnTo>
                  <a:pt x="10757" y="38482"/>
                </a:lnTo>
                <a:lnTo>
                  <a:pt x="10697" y="38124"/>
                </a:lnTo>
                <a:lnTo>
                  <a:pt x="10637" y="37646"/>
                </a:lnTo>
                <a:lnTo>
                  <a:pt x="10577" y="37407"/>
                </a:lnTo>
                <a:lnTo>
                  <a:pt x="10458" y="37227"/>
                </a:lnTo>
                <a:lnTo>
                  <a:pt x="10338" y="37168"/>
                </a:lnTo>
                <a:close/>
                <a:moveTo>
                  <a:pt x="15178" y="1434"/>
                </a:moveTo>
                <a:lnTo>
                  <a:pt x="15477" y="1494"/>
                </a:lnTo>
                <a:lnTo>
                  <a:pt x="15836" y="1613"/>
                </a:lnTo>
                <a:lnTo>
                  <a:pt x="16194" y="1793"/>
                </a:lnTo>
                <a:lnTo>
                  <a:pt x="16433" y="1972"/>
                </a:lnTo>
                <a:lnTo>
                  <a:pt x="16732" y="2151"/>
                </a:lnTo>
                <a:lnTo>
                  <a:pt x="17210" y="2689"/>
                </a:lnTo>
                <a:lnTo>
                  <a:pt x="17628" y="3287"/>
                </a:lnTo>
                <a:lnTo>
                  <a:pt x="18047" y="3944"/>
                </a:lnTo>
                <a:lnTo>
                  <a:pt x="18883" y="5378"/>
                </a:lnTo>
                <a:lnTo>
                  <a:pt x="19242" y="6035"/>
                </a:lnTo>
                <a:lnTo>
                  <a:pt x="19600" y="6633"/>
                </a:lnTo>
                <a:lnTo>
                  <a:pt x="20676" y="8007"/>
                </a:lnTo>
                <a:lnTo>
                  <a:pt x="21811" y="9382"/>
                </a:lnTo>
                <a:lnTo>
                  <a:pt x="22887" y="10696"/>
                </a:lnTo>
                <a:lnTo>
                  <a:pt x="23962" y="12071"/>
                </a:lnTo>
                <a:lnTo>
                  <a:pt x="24441" y="12788"/>
                </a:lnTo>
                <a:lnTo>
                  <a:pt x="24799" y="13445"/>
                </a:lnTo>
                <a:lnTo>
                  <a:pt x="25217" y="14162"/>
                </a:lnTo>
                <a:lnTo>
                  <a:pt x="25516" y="14879"/>
                </a:lnTo>
                <a:lnTo>
                  <a:pt x="25815" y="15596"/>
                </a:lnTo>
                <a:lnTo>
                  <a:pt x="26054" y="16373"/>
                </a:lnTo>
                <a:lnTo>
                  <a:pt x="26233" y="17090"/>
                </a:lnTo>
                <a:lnTo>
                  <a:pt x="26412" y="17867"/>
                </a:lnTo>
                <a:lnTo>
                  <a:pt x="26532" y="18644"/>
                </a:lnTo>
                <a:lnTo>
                  <a:pt x="26592" y="19420"/>
                </a:lnTo>
                <a:lnTo>
                  <a:pt x="26651" y="20197"/>
                </a:lnTo>
                <a:lnTo>
                  <a:pt x="26651" y="20974"/>
                </a:lnTo>
                <a:lnTo>
                  <a:pt x="26592" y="21751"/>
                </a:lnTo>
                <a:lnTo>
                  <a:pt x="26532" y="22587"/>
                </a:lnTo>
                <a:lnTo>
                  <a:pt x="26412" y="23364"/>
                </a:lnTo>
                <a:lnTo>
                  <a:pt x="26233" y="24141"/>
                </a:lnTo>
                <a:lnTo>
                  <a:pt x="25815" y="25695"/>
                </a:lnTo>
                <a:lnTo>
                  <a:pt x="25337" y="27189"/>
                </a:lnTo>
                <a:lnTo>
                  <a:pt x="24799" y="28683"/>
                </a:lnTo>
                <a:lnTo>
                  <a:pt x="24082" y="30117"/>
                </a:lnTo>
                <a:lnTo>
                  <a:pt x="23305" y="31491"/>
                </a:lnTo>
                <a:lnTo>
                  <a:pt x="22469" y="32806"/>
                </a:lnTo>
                <a:lnTo>
                  <a:pt x="21991" y="33463"/>
                </a:lnTo>
                <a:lnTo>
                  <a:pt x="21453" y="34060"/>
                </a:lnTo>
                <a:lnTo>
                  <a:pt x="20915" y="34658"/>
                </a:lnTo>
                <a:lnTo>
                  <a:pt x="20377" y="35196"/>
                </a:lnTo>
                <a:lnTo>
                  <a:pt x="19839" y="35614"/>
                </a:lnTo>
                <a:lnTo>
                  <a:pt x="19302" y="36032"/>
                </a:lnTo>
                <a:lnTo>
                  <a:pt x="18166" y="36809"/>
                </a:lnTo>
                <a:lnTo>
                  <a:pt x="15896" y="38243"/>
                </a:lnTo>
                <a:lnTo>
                  <a:pt x="14700" y="39080"/>
                </a:lnTo>
                <a:lnTo>
                  <a:pt x="14103" y="39558"/>
                </a:lnTo>
                <a:lnTo>
                  <a:pt x="13625" y="40036"/>
                </a:lnTo>
                <a:lnTo>
                  <a:pt x="13326" y="40514"/>
                </a:lnTo>
                <a:lnTo>
                  <a:pt x="13027" y="41052"/>
                </a:lnTo>
                <a:lnTo>
                  <a:pt x="12728" y="41590"/>
                </a:lnTo>
                <a:lnTo>
                  <a:pt x="12549" y="41769"/>
                </a:lnTo>
                <a:lnTo>
                  <a:pt x="12430" y="41948"/>
                </a:lnTo>
                <a:lnTo>
                  <a:pt x="12131" y="42068"/>
                </a:lnTo>
                <a:lnTo>
                  <a:pt x="11832" y="42187"/>
                </a:lnTo>
                <a:lnTo>
                  <a:pt x="11294" y="42187"/>
                </a:lnTo>
                <a:lnTo>
                  <a:pt x="11055" y="42068"/>
                </a:lnTo>
                <a:lnTo>
                  <a:pt x="10816" y="41948"/>
                </a:lnTo>
                <a:lnTo>
                  <a:pt x="10338" y="41590"/>
                </a:lnTo>
                <a:lnTo>
                  <a:pt x="9920" y="41112"/>
                </a:lnTo>
                <a:lnTo>
                  <a:pt x="9561" y="40634"/>
                </a:lnTo>
                <a:lnTo>
                  <a:pt x="9024" y="39677"/>
                </a:lnTo>
                <a:lnTo>
                  <a:pt x="8605" y="39020"/>
                </a:lnTo>
                <a:lnTo>
                  <a:pt x="8127" y="38423"/>
                </a:lnTo>
                <a:lnTo>
                  <a:pt x="7649" y="37945"/>
                </a:lnTo>
                <a:lnTo>
                  <a:pt x="7171" y="37407"/>
                </a:lnTo>
                <a:lnTo>
                  <a:pt x="6036" y="36451"/>
                </a:lnTo>
                <a:lnTo>
                  <a:pt x="4901" y="35495"/>
                </a:lnTo>
                <a:lnTo>
                  <a:pt x="4423" y="35017"/>
                </a:lnTo>
                <a:lnTo>
                  <a:pt x="3885" y="34419"/>
                </a:lnTo>
                <a:lnTo>
                  <a:pt x="3407" y="33821"/>
                </a:lnTo>
                <a:lnTo>
                  <a:pt x="3227" y="33523"/>
                </a:lnTo>
                <a:lnTo>
                  <a:pt x="3108" y="33224"/>
                </a:lnTo>
                <a:lnTo>
                  <a:pt x="2988" y="32806"/>
                </a:lnTo>
                <a:lnTo>
                  <a:pt x="2929" y="32447"/>
                </a:lnTo>
                <a:lnTo>
                  <a:pt x="2929" y="32148"/>
                </a:lnTo>
                <a:lnTo>
                  <a:pt x="2809" y="31790"/>
                </a:lnTo>
                <a:lnTo>
                  <a:pt x="2749" y="31670"/>
                </a:lnTo>
                <a:lnTo>
                  <a:pt x="2690" y="31670"/>
                </a:lnTo>
                <a:lnTo>
                  <a:pt x="2570" y="31730"/>
                </a:lnTo>
                <a:lnTo>
                  <a:pt x="2451" y="31790"/>
                </a:lnTo>
                <a:lnTo>
                  <a:pt x="2391" y="31790"/>
                </a:lnTo>
                <a:lnTo>
                  <a:pt x="2331" y="31730"/>
                </a:lnTo>
                <a:lnTo>
                  <a:pt x="2092" y="31371"/>
                </a:lnTo>
                <a:lnTo>
                  <a:pt x="1973" y="30893"/>
                </a:lnTo>
                <a:lnTo>
                  <a:pt x="1734" y="30057"/>
                </a:lnTo>
                <a:lnTo>
                  <a:pt x="1494" y="29220"/>
                </a:lnTo>
                <a:lnTo>
                  <a:pt x="1255" y="28324"/>
                </a:lnTo>
                <a:lnTo>
                  <a:pt x="1136" y="27487"/>
                </a:lnTo>
                <a:lnTo>
                  <a:pt x="1016" y="26591"/>
                </a:lnTo>
                <a:lnTo>
                  <a:pt x="1255" y="26770"/>
                </a:lnTo>
                <a:lnTo>
                  <a:pt x="1375" y="26890"/>
                </a:lnTo>
                <a:lnTo>
                  <a:pt x="1494" y="26890"/>
                </a:lnTo>
                <a:lnTo>
                  <a:pt x="1614" y="26770"/>
                </a:lnTo>
                <a:lnTo>
                  <a:pt x="1674" y="26651"/>
                </a:lnTo>
                <a:lnTo>
                  <a:pt x="1734" y="26472"/>
                </a:lnTo>
                <a:lnTo>
                  <a:pt x="1734" y="26053"/>
                </a:lnTo>
                <a:lnTo>
                  <a:pt x="1614" y="25695"/>
                </a:lnTo>
                <a:lnTo>
                  <a:pt x="1554" y="25515"/>
                </a:lnTo>
                <a:lnTo>
                  <a:pt x="1494" y="25456"/>
                </a:lnTo>
                <a:lnTo>
                  <a:pt x="1375" y="25456"/>
                </a:lnTo>
                <a:lnTo>
                  <a:pt x="1255" y="25575"/>
                </a:lnTo>
                <a:lnTo>
                  <a:pt x="1136" y="25754"/>
                </a:lnTo>
                <a:lnTo>
                  <a:pt x="957" y="26053"/>
                </a:lnTo>
                <a:lnTo>
                  <a:pt x="897" y="24440"/>
                </a:lnTo>
                <a:lnTo>
                  <a:pt x="957" y="22826"/>
                </a:lnTo>
                <a:lnTo>
                  <a:pt x="1136" y="21273"/>
                </a:lnTo>
                <a:lnTo>
                  <a:pt x="1435" y="19659"/>
                </a:lnTo>
                <a:lnTo>
                  <a:pt x="1435" y="19839"/>
                </a:lnTo>
                <a:lnTo>
                  <a:pt x="1554" y="19958"/>
                </a:lnTo>
                <a:lnTo>
                  <a:pt x="1734" y="20018"/>
                </a:lnTo>
                <a:lnTo>
                  <a:pt x="1913" y="19958"/>
                </a:lnTo>
                <a:lnTo>
                  <a:pt x="2032" y="19898"/>
                </a:lnTo>
                <a:lnTo>
                  <a:pt x="2212" y="19779"/>
                </a:lnTo>
                <a:lnTo>
                  <a:pt x="2331" y="19659"/>
                </a:lnTo>
                <a:lnTo>
                  <a:pt x="2391" y="19480"/>
                </a:lnTo>
                <a:lnTo>
                  <a:pt x="2391" y="19301"/>
                </a:lnTo>
                <a:lnTo>
                  <a:pt x="2331" y="19122"/>
                </a:lnTo>
                <a:lnTo>
                  <a:pt x="2212" y="19002"/>
                </a:lnTo>
                <a:lnTo>
                  <a:pt x="2092" y="18942"/>
                </a:lnTo>
                <a:lnTo>
                  <a:pt x="1913" y="18942"/>
                </a:lnTo>
                <a:lnTo>
                  <a:pt x="1734" y="19002"/>
                </a:lnTo>
                <a:lnTo>
                  <a:pt x="1614" y="19122"/>
                </a:lnTo>
                <a:lnTo>
                  <a:pt x="1494" y="19301"/>
                </a:lnTo>
                <a:lnTo>
                  <a:pt x="1853" y="17747"/>
                </a:lnTo>
                <a:lnTo>
                  <a:pt x="2391" y="16253"/>
                </a:lnTo>
                <a:lnTo>
                  <a:pt x="2929" y="14760"/>
                </a:lnTo>
                <a:lnTo>
                  <a:pt x="3646" y="13325"/>
                </a:lnTo>
                <a:lnTo>
                  <a:pt x="4423" y="11951"/>
                </a:lnTo>
                <a:lnTo>
                  <a:pt x="5259" y="10577"/>
                </a:lnTo>
                <a:lnTo>
                  <a:pt x="6215" y="9322"/>
                </a:lnTo>
                <a:lnTo>
                  <a:pt x="7291" y="8127"/>
                </a:lnTo>
                <a:lnTo>
                  <a:pt x="7829" y="7529"/>
                </a:lnTo>
                <a:lnTo>
                  <a:pt x="8486" y="6932"/>
                </a:lnTo>
                <a:lnTo>
                  <a:pt x="9741" y="5856"/>
                </a:lnTo>
                <a:lnTo>
                  <a:pt x="10996" y="4780"/>
                </a:lnTo>
                <a:lnTo>
                  <a:pt x="11593" y="4183"/>
                </a:lnTo>
                <a:lnTo>
                  <a:pt x="12191" y="3645"/>
                </a:lnTo>
                <a:lnTo>
                  <a:pt x="13087" y="2629"/>
                </a:lnTo>
                <a:lnTo>
                  <a:pt x="13505" y="2151"/>
                </a:lnTo>
                <a:lnTo>
                  <a:pt x="13924" y="1793"/>
                </a:lnTo>
                <a:lnTo>
                  <a:pt x="14402" y="1554"/>
                </a:lnTo>
                <a:lnTo>
                  <a:pt x="14641" y="1434"/>
                </a:lnTo>
                <a:close/>
                <a:moveTo>
                  <a:pt x="15597" y="0"/>
                </a:moveTo>
                <a:lnTo>
                  <a:pt x="15059" y="120"/>
                </a:lnTo>
                <a:lnTo>
                  <a:pt x="14641" y="239"/>
                </a:lnTo>
                <a:lnTo>
                  <a:pt x="14222" y="478"/>
                </a:lnTo>
                <a:lnTo>
                  <a:pt x="13864" y="777"/>
                </a:lnTo>
                <a:lnTo>
                  <a:pt x="13147" y="1554"/>
                </a:lnTo>
                <a:lnTo>
                  <a:pt x="11952" y="2689"/>
                </a:lnTo>
                <a:lnTo>
                  <a:pt x="10697" y="3824"/>
                </a:lnTo>
                <a:lnTo>
                  <a:pt x="8247" y="6095"/>
                </a:lnTo>
                <a:lnTo>
                  <a:pt x="7231" y="7051"/>
                </a:lnTo>
                <a:lnTo>
                  <a:pt x="6335" y="8007"/>
                </a:lnTo>
                <a:lnTo>
                  <a:pt x="5438" y="9083"/>
                </a:lnTo>
                <a:lnTo>
                  <a:pt x="4662" y="10158"/>
                </a:lnTo>
                <a:lnTo>
                  <a:pt x="3885" y="11294"/>
                </a:lnTo>
                <a:lnTo>
                  <a:pt x="3227" y="12489"/>
                </a:lnTo>
                <a:lnTo>
                  <a:pt x="2570" y="13684"/>
                </a:lnTo>
                <a:lnTo>
                  <a:pt x="2032" y="14939"/>
                </a:lnTo>
                <a:lnTo>
                  <a:pt x="1614" y="16014"/>
                </a:lnTo>
                <a:lnTo>
                  <a:pt x="1255" y="17090"/>
                </a:lnTo>
                <a:lnTo>
                  <a:pt x="897" y="18225"/>
                </a:lnTo>
                <a:lnTo>
                  <a:pt x="598" y="19361"/>
                </a:lnTo>
                <a:lnTo>
                  <a:pt x="359" y="20556"/>
                </a:lnTo>
                <a:lnTo>
                  <a:pt x="180" y="21751"/>
                </a:lnTo>
                <a:lnTo>
                  <a:pt x="60" y="22946"/>
                </a:lnTo>
                <a:lnTo>
                  <a:pt x="1" y="24141"/>
                </a:lnTo>
                <a:lnTo>
                  <a:pt x="1" y="25336"/>
                </a:lnTo>
                <a:lnTo>
                  <a:pt x="60" y="26531"/>
                </a:lnTo>
                <a:lnTo>
                  <a:pt x="180" y="27726"/>
                </a:lnTo>
                <a:lnTo>
                  <a:pt x="359" y="28862"/>
                </a:lnTo>
                <a:lnTo>
                  <a:pt x="658" y="29997"/>
                </a:lnTo>
                <a:lnTo>
                  <a:pt x="1016" y="31132"/>
                </a:lnTo>
                <a:lnTo>
                  <a:pt x="1435" y="32208"/>
                </a:lnTo>
                <a:lnTo>
                  <a:pt x="1973" y="33224"/>
                </a:lnTo>
                <a:lnTo>
                  <a:pt x="2630" y="34299"/>
                </a:lnTo>
                <a:lnTo>
                  <a:pt x="3347" y="35256"/>
                </a:lnTo>
                <a:lnTo>
                  <a:pt x="4183" y="36092"/>
                </a:lnTo>
                <a:lnTo>
                  <a:pt x="5140" y="36869"/>
                </a:lnTo>
                <a:lnTo>
                  <a:pt x="6155" y="37646"/>
                </a:lnTo>
                <a:lnTo>
                  <a:pt x="6633" y="38004"/>
                </a:lnTo>
                <a:lnTo>
                  <a:pt x="7111" y="38482"/>
                </a:lnTo>
                <a:lnTo>
                  <a:pt x="7351" y="38781"/>
                </a:lnTo>
                <a:lnTo>
                  <a:pt x="7590" y="39140"/>
                </a:lnTo>
                <a:lnTo>
                  <a:pt x="8008" y="39797"/>
                </a:lnTo>
                <a:lnTo>
                  <a:pt x="8366" y="40574"/>
                </a:lnTo>
                <a:lnTo>
                  <a:pt x="8785" y="41291"/>
                </a:lnTo>
                <a:lnTo>
                  <a:pt x="9024" y="41649"/>
                </a:lnTo>
                <a:lnTo>
                  <a:pt x="9382" y="42068"/>
                </a:lnTo>
                <a:lnTo>
                  <a:pt x="9741" y="42426"/>
                </a:lnTo>
                <a:lnTo>
                  <a:pt x="10159" y="42725"/>
                </a:lnTo>
                <a:lnTo>
                  <a:pt x="10577" y="42904"/>
                </a:lnTo>
                <a:lnTo>
                  <a:pt x="11055" y="43084"/>
                </a:lnTo>
                <a:lnTo>
                  <a:pt x="11533" y="43143"/>
                </a:lnTo>
                <a:lnTo>
                  <a:pt x="12071" y="43024"/>
                </a:lnTo>
                <a:lnTo>
                  <a:pt x="12310" y="42904"/>
                </a:lnTo>
                <a:lnTo>
                  <a:pt x="12549" y="42785"/>
                </a:lnTo>
                <a:lnTo>
                  <a:pt x="12968" y="42486"/>
                </a:lnTo>
                <a:lnTo>
                  <a:pt x="13326" y="42068"/>
                </a:lnTo>
                <a:lnTo>
                  <a:pt x="13685" y="41590"/>
                </a:lnTo>
                <a:lnTo>
                  <a:pt x="14402" y="40634"/>
                </a:lnTo>
                <a:lnTo>
                  <a:pt x="14760" y="40156"/>
                </a:lnTo>
                <a:lnTo>
                  <a:pt x="15178" y="39797"/>
                </a:lnTo>
                <a:lnTo>
                  <a:pt x="15716" y="39379"/>
                </a:lnTo>
                <a:lnTo>
                  <a:pt x="16254" y="39020"/>
                </a:lnTo>
                <a:lnTo>
                  <a:pt x="17389" y="38363"/>
                </a:lnTo>
                <a:lnTo>
                  <a:pt x="18525" y="37706"/>
                </a:lnTo>
                <a:lnTo>
                  <a:pt x="19660" y="36988"/>
                </a:lnTo>
                <a:lnTo>
                  <a:pt x="20258" y="36510"/>
                </a:lnTo>
                <a:lnTo>
                  <a:pt x="20855" y="35973"/>
                </a:lnTo>
                <a:lnTo>
                  <a:pt x="21393" y="35435"/>
                </a:lnTo>
                <a:lnTo>
                  <a:pt x="21931" y="34897"/>
                </a:lnTo>
                <a:lnTo>
                  <a:pt x="22409" y="34240"/>
                </a:lnTo>
                <a:lnTo>
                  <a:pt x="22887" y="33642"/>
                </a:lnTo>
                <a:lnTo>
                  <a:pt x="23783" y="32328"/>
                </a:lnTo>
                <a:lnTo>
                  <a:pt x="24620" y="30893"/>
                </a:lnTo>
                <a:lnTo>
                  <a:pt x="25397" y="29340"/>
                </a:lnTo>
                <a:lnTo>
                  <a:pt x="26054" y="27786"/>
                </a:lnTo>
                <a:lnTo>
                  <a:pt x="26592" y="26173"/>
                </a:lnTo>
                <a:lnTo>
                  <a:pt x="27070" y="24500"/>
                </a:lnTo>
                <a:lnTo>
                  <a:pt x="27369" y="22826"/>
                </a:lnTo>
                <a:lnTo>
                  <a:pt x="27488" y="21990"/>
                </a:lnTo>
                <a:lnTo>
                  <a:pt x="27548" y="21153"/>
                </a:lnTo>
                <a:lnTo>
                  <a:pt x="27548" y="20317"/>
                </a:lnTo>
                <a:lnTo>
                  <a:pt x="27548" y="19480"/>
                </a:lnTo>
                <a:lnTo>
                  <a:pt x="27488" y="18703"/>
                </a:lnTo>
                <a:lnTo>
                  <a:pt x="27428" y="17986"/>
                </a:lnTo>
                <a:lnTo>
                  <a:pt x="27249" y="17329"/>
                </a:lnTo>
                <a:lnTo>
                  <a:pt x="27130" y="16612"/>
                </a:lnTo>
                <a:lnTo>
                  <a:pt x="26891" y="15955"/>
                </a:lnTo>
                <a:lnTo>
                  <a:pt x="26651" y="15297"/>
                </a:lnTo>
                <a:lnTo>
                  <a:pt x="26054" y="14042"/>
                </a:lnTo>
                <a:lnTo>
                  <a:pt x="25397" y="12847"/>
                </a:lnTo>
                <a:lnTo>
                  <a:pt x="24620" y="11712"/>
                </a:lnTo>
                <a:lnTo>
                  <a:pt x="23843" y="10517"/>
                </a:lnTo>
                <a:lnTo>
                  <a:pt x="22947" y="9382"/>
                </a:lnTo>
                <a:lnTo>
                  <a:pt x="21274" y="7230"/>
                </a:lnTo>
                <a:lnTo>
                  <a:pt x="19660" y="5019"/>
                </a:lnTo>
                <a:lnTo>
                  <a:pt x="18883" y="3824"/>
                </a:lnTo>
                <a:lnTo>
                  <a:pt x="18166" y="2689"/>
                </a:lnTo>
                <a:lnTo>
                  <a:pt x="17867" y="2032"/>
                </a:lnTo>
                <a:lnTo>
                  <a:pt x="17449" y="1255"/>
                </a:lnTo>
                <a:lnTo>
                  <a:pt x="17031" y="538"/>
                </a:lnTo>
                <a:lnTo>
                  <a:pt x="16792" y="299"/>
                </a:lnTo>
                <a:lnTo>
                  <a:pt x="16553" y="60"/>
                </a:lnTo>
                <a:lnTo>
                  <a:pt x="1637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2422711" y="-353816"/>
            <a:ext cx="817717" cy="835985"/>
          </a:xfrm>
          <a:custGeom>
            <a:avLst/>
            <a:gdLst/>
            <a:ahLst/>
            <a:cxnLst/>
            <a:rect l="l" t="t" r="r" b="b"/>
            <a:pathLst>
              <a:path w="37467" h="38304" extrusionOk="0">
                <a:moveTo>
                  <a:pt x="20676" y="6753"/>
                </a:moveTo>
                <a:lnTo>
                  <a:pt x="21333" y="6812"/>
                </a:lnTo>
                <a:lnTo>
                  <a:pt x="21990" y="6872"/>
                </a:lnTo>
                <a:lnTo>
                  <a:pt x="22528" y="6992"/>
                </a:lnTo>
                <a:lnTo>
                  <a:pt x="23126" y="7171"/>
                </a:lnTo>
                <a:lnTo>
                  <a:pt x="23544" y="7470"/>
                </a:lnTo>
                <a:lnTo>
                  <a:pt x="23903" y="7768"/>
                </a:lnTo>
                <a:lnTo>
                  <a:pt x="24082" y="8187"/>
                </a:lnTo>
                <a:lnTo>
                  <a:pt x="24142" y="8605"/>
                </a:lnTo>
                <a:lnTo>
                  <a:pt x="24142" y="9083"/>
                </a:lnTo>
                <a:lnTo>
                  <a:pt x="24022" y="9621"/>
                </a:lnTo>
                <a:lnTo>
                  <a:pt x="23843" y="10159"/>
                </a:lnTo>
                <a:lnTo>
                  <a:pt x="23425" y="11115"/>
                </a:lnTo>
                <a:lnTo>
                  <a:pt x="22887" y="12011"/>
                </a:lnTo>
                <a:lnTo>
                  <a:pt x="22349" y="12907"/>
                </a:lnTo>
                <a:lnTo>
                  <a:pt x="21751" y="13744"/>
                </a:lnTo>
                <a:lnTo>
                  <a:pt x="20496" y="15477"/>
                </a:lnTo>
                <a:lnTo>
                  <a:pt x="19301" y="17090"/>
                </a:lnTo>
                <a:lnTo>
                  <a:pt x="19062" y="16493"/>
                </a:lnTo>
                <a:lnTo>
                  <a:pt x="18823" y="15895"/>
                </a:lnTo>
                <a:lnTo>
                  <a:pt x="18345" y="14581"/>
                </a:lnTo>
                <a:lnTo>
                  <a:pt x="17927" y="13505"/>
                </a:lnTo>
                <a:lnTo>
                  <a:pt x="17688" y="12609"/>
                </a:lnTo>
                <a:lnTo>
                  <a:pt x="17150" y="9800"/>
                </a:lnTo>
                <a:lnTo>
                  <a:pt x="16911" y="8366"/>
                </a:lnTo>
                <a:lnTo>
                  <a:pt x="16792" y="7828"/>
                </a:lnTo>
                <a:lnTo>
                  <a:pt x="16792" y="7649"/>
                </a:lnTo>
                <a:lnTo>
                  <a:pt x="16792" y="7529"/>
                </a:lnTo>
                <a:lnTo>
                  <a:pt x="16851" y="7470"/>
                </a:lnTo>
                <a:lnTo>
                  <a:pt x="16971" y="7350"/>
                </a:lnTo>
                <a:lnTo>
                  <a:pt x="17449" y="7171"/>
                </a:lnTo>
                <a:lnTo>
                  <a:pt x="17987" y="6992"/>
                </a:lnTo>
                <a:lnTo>
                  <a:pt x="18584" y="6872"/>
                </a:lnTo>
                <a:lnTo>
                  <a:pt x="19242" y="6753"/>
                </a:lnTo>
                <a:close/>
                <a:moveTo>
                  <a:pt x="19660" y="6215"/>
                </a:moveTo>
                <a:lnTo>
                  <a:pt x="18345" y="6334"/>
                </a:lnTo>
                <a:lnTo>
                  <a:pt x="17688" y="6454"/>
                </a:lnTo>
                <a:lnTo>
                  <a:pt x="17090" y="6573"/>
                </a:lnTo>
                <a:lnTo>
                  <a:pt x="16851" y="6693"/>
                </a:lnTo>
                <a:lnTo>
                  <a:pt x="16612" y="6812"/>
                </a:lnTo>
                <a:lnTo>
                  <a:pt x="16433" y="6932"/>
                </a:lnTo>
                <a:lnTo>
                  <a:pt x="16314" y="7111"/>
                </a:lnTo>
                <a:lnTo>
                  <a:pt x="16194" y="7231"/>
                </a:lnTo>
                <a:lnTo>
                  <a:pt x="16134" y="7410"/>
                </a:lnTo>
                <a:lnTo>
                  <a:pt x="16134" y="7828"/>
                </a:lnTo>
                <a:lnTo>
                  <a:pt x="16194" y="8247"/>
                </a:lnTo>
                <a:lnTo>
                  <a:pt x="16314" y="8725"/>
                </a:lnTo>
                <a:lnTo>
                  <a:pt x="16493" y="9262"/>
                </a:lnTo>
                <a:lnTo>
                  <a:pt x="16612" y="9800"/>
                </a:lnTo>
                <a:lnTo>
                  <a:pt x="16971" y="11772"/>
                </a:lnTo>
                <a:lnTo>
                  <a:pt x="17150" y="12728"/>
                </a:lnTo>
                <a:lnTo>
                  <a:pt x="17449" y="13744"/>
                </a:lnTo>
                <a:lnTo>
                  <a:pt x="17808" y="14999"/>
                </a:lnTo>
                <a:lnTo>
                  <a:pt x="18286" y="16254"/>
                </a:lnTo>
                <a:lnTo>
                  <a:pt x="18584" y="17090"/>
                </a:lnTo>
                <a:lnTo>
                  <a:pt x="18764" y="17628"/>
                </a:lnTo>
                <a:lnTo>
                  <a:pt x="18823" y="17748"/>
                </a:lnTo>
                <a:lnTo>
                  <a:pt x="18883" y="17867"/>
                </a:lnTo>
                <a:lnTo>
                  <a:pt x="19062" y="17927"/>
                </a:lnTo>
                <a:lnTo>
                  <a:pt x="19242" y="17927"/>
                </a:lnTo>
                <a:lnTo>
                  <a:pt x="19421" y="17867"/>
                </a:lnTo>
                <a:lnTo>
                  <a:pt x="19540" y="17748"/>
                </a:lnTo>
                <a:lnTo>
                  <a:pt x="19959" y="17389"/>
                </a:lnTo>
                <a:lnTo>
                  <a:pt x="20317" y="16911"/>
                </a:lnTo>
                <a:lnTo>
                  <a:pt x="20975" y="15835"/>
                </a:lnTo>
                <a:lnTo>
                  <a:pt x="21453" y="15059"/>
                </a:lnTo>
                <a:lnTo>
                  <a:pt x="22767" y="13206"/>
                </a:lnTo>
                <a:lnTo>
                  <a:pt x="23425" y="12310"/>
                </a:lnTo>
                <a:lnTo>
                  <a:pt x="24022" y="11294"/>
                </a:lnTo>
                <a:lnTo>
                  <a:pt x="24440" y="10457"/>
                </a:lnTo>
                <a:lnTo>
                  <a:pt x="24620" y="10039"/>
                </a:lnTo>
                <a:lnTo>
                  <a:pt x="24739" y="9621"/>
                </a:lnTo>
                <a:lnTo>
                  <a:pt x="24799" y="9203"/>
                </a:lnTo>
                <a:lnTo>
                  <a:pt x="24799" y="8784"/>
                </a:lnTo>
                <a:lnTo>
                  <a:pt x="24799" y="8426"/>
                </a:lnTo>
                <a:lnTo>
                  <a:pt x="24739" y="8067"/>
                </a:lnTo>
                <a:lnTo>
                  <a:pt x="24620" y="7709"/>
                </a:lnTo>
                <a:lnTo>
                  <a:pt x="24440" y="7410"/>
                </a:lnTo>
                <a:lnTo>
                  <a:pt x="24201" y="7171"/>
                </a:lnTo>
                <a:lnTo>
                  <a:pt x="23962" y="6932"/>
                </a:lnTo>
                <a:lnTo>
                  <a:pt x="23604" y="6693"/>
                </a:lnTo>
                <a:lnTo>
                  <a:pt x="23185" y="6514"/>
                </a:lnTo>
                <a:lnTo>
                  <a:pt x="22767" y="6394"/>
                </a:lnTo>
                <a:lnTo>
                  <a:pt x="22229" y="6334"/>
                </a:lnTo>
                <a:lnTo>
                  <a:pt x="20975" y="6215"/>
                </a:lnTo>
                <a:close/>
                <a:moveTo>
                  <a:pt x="11414" y="9023"/>
                </a:moveTo>
                <a:lnTo>
                  <a:pt x="11055" y="9083"/>
                </a:lnTo>
                <a:lnTo>
                  <a:pt x="10637" y="9143"/>
                </a:lnTo>
                <a:lnTo>
                  <a:pt x="10278" y="9262"/>
                </a:lnTo>
                <a:lnTo>
                  <a:pt x="9920" y="9442"/>
                </a:lnTo>
                <a:lnTo>
                  <a:pt x="9561" y="9681"/>
                </a:lnTo>
                <a:lnTo>
                  <a:pt x="8844" y="10218"/>
                </a:lnTo>
                <a:lnTo>
                  <a:pt x="8247" y="10876"/>
                </a:lnTo>
                <a:lnTo>
                  <a:pt x="7709" y="11533"/>
                </a:lnTo>
                <a:lnTo>
                  <a:pt x="7410" y="12071"/>
                </a:lnTo>
                <a:lnTo>
                  <a:pt x="7111" y="12728"/>
                </a:lnTo>
                <a:lnTo>
                  <a:pt x="6872" y="13385"/>
                </a:lnTo>
                <a:lnTo>
                  <a:pt x="6633" y="14162"/>
                </a:lnTo>
                <a:lnTo>
                  <a:pt x="6514" y="14879"/>
                </a:lnTo>
                <a:lnTo>
                  <a:pt x="6394" y="15596"/>
                </a:lnTo>
                <a:lnTo>
                  <a:pt x="6454" y="16313"/>
                </a:lnTo>
                <a:lnTo>
                  <a:pt x="6573" y="16911"/>
                </a:lnTo>
                <a:lnTo>
                  <a:pt x="6693" y="17210"/>
                </a:lnTo>
                <a:lnTo>
                  <a:pt x="6872" y="17509"/>
                </a:lnTo>
                <a:lnTo>
                  <a:pt x="7052" y="17688"/>
                </a:lnTo>
                <a:lnTo>
                  <a:pt x="7350" y="17867"/>
                </a:lnTo>
                <a:lnTo>
                  <a:pt x="7589" y="17987"/>
                </a:lnTo>
                <a:lnTo>
                  <a:pt x="7948" y="18106"/>
                </a:lnTo>
                <a:lnTo>
                  <a:pt x="8605" y="18285"/>
                </a:lnTo>
                <a:lnTo>
                  <a:pt x="9322" y="18405"/>
                </a:lnTo>
                <a:lnTo>
                  <a:pt x="10099" y="18465"/>
                </a:lnTo>
                <a:lnTo>
                  <a:pt x="11354" y="18524"/>
                </a:lnTo>
                <a:lnTo>
                  <a:pt x="12669" y="18704"/>
                </a:lnTo>
                <a:lnTo>
                  <a:pt x="14640" y="18883"/>
                </a:lnTo>
                <a:lnTo>
                  <a:pt x="15656" y="18943"/>
                </a:lnTo>
                <a:lnTo>
                  <a:pt x="16553" y="18943"/>
                </a:lnTo>
                <a:lnTo>
                  <a:pt x="16911" y="18883"/>
                </a:lnTo>
                <a:lnTo>
                  <a:pt x="17210" y="18823"/>
                </a:lnTo>
                <a:lnTo>
                  <a:pt x="17509" y="18704"/>
                </a:lnTo>
                <a:lnTo>
                  <a:pt x="17628" y="18584"/>
                </a:lnTo>
                <a:lnTo>
                  <a:pt x="17688" y="18465"/>
                </a:lnTo>
                <a:lnTo>
                  <a:pt x="17688" y="18405"/>
                </a:lnTo>
                <a:lnTo>
                  <a:pt x="17628" y="18345"/>
                </a:lnTo>
                <a:lnTo>
                  <a:pt x="17509" y="18285"/>
                </a:lnTo>
                <a:lnTo>
                  <a:pt x="17150" y="18166"/>
                </a:lnTo>
                <a:lnTo>
                  <a:pt x="16672" y="18106"/>
                </a:lnTo>
                <a:lnTo>
                  <a:pt x="15178" y="18106"/>
                </a:lnTo>
                <a:lnTo>
                  <a:pt x="13326" y="17987"/>
                </a:lnTo>
                <a:lnTo>
                  <a:pt x="11414" y="17807"/>
                </a:lnTo>
                <a:lnTo>
                  <a:pt x="10039" y="17688"/>
                </a:lnTo>
                <a:lnTo>
                  <a:pt x="9382" y="17628"/>
                </a:lnTo>
                <a:lnTo>
                  <a:pt x="8725" y="17449"/>
                </a:lnTo>
                <a:lnTo>
                  <a:pt x="8426" y="17389"/>
                </a:lnTo>
                <a:lnTo>
                  <a:pt x="8127" y="17270"/>
                </a:lnTo>
                <a:lnTo>
                  <a:pt x="7948" y="17090"/>
                </a:lnTo>
                <a:lnTo>
                  <a:pt x="7709" y="16911"/>
                </a:lnTo>
                <a:lnTo>
                  <a:pt x="7530" y="16672"/>
                </a:lnTo>
                <a:lnTo>
                  <a:pt x="7410" y="16373"/>
                </a:lnTo>
                <a:lnTo>
                  <a:pt x="7350" y="16015"/>
                </a:lnTo>
                <a:lnTo>
                  <a:pt x="7350" y="15656"/>
                </a:lnTo>
                <a:lnTo>
                  <a:pt x="7410" y="14939"/>
                </a:lnTo>
                <a:lnTo>
                  <a:pt x="7530" y="14222"/>
                </a:lnTo>
                <a:lnTo>
                  <a:pt x="7709" y="13505"/>
                </a:lnTo>
                <a:lnTo>
                  <a:pt x="8008" y="12848"/>
                </a:lnTo>
                <a:lnTo>
                  <a:pt x="8306" y="12190"/>
                </a:lnTo>
                <a:lnTo>
                  <a:pt x="8725" y="11593"/>
                </a:lnTo>
                <a:lnTo>
                  <a:pt x="9203" y="11055"/>
                </a:lnTo>
                <a:lnTo>
                  <a:pt x="9741" y="10577"/>
                </a:lnTo>
                <a:lnTo>
                  <a:pt x="10159" y="10338"/>
                </a:lnTo>
                <a:lnTo>
                  <a:pt x="10517" y="10159"/>
                </a:lnTo>
                <a:lnTo>
                  <a:pt x="10816" y="10039"/>
                </a:lnTo>
                <a:lnTo>
                  <a:pt x="11175" y="9979"/>
                </a:lnTo>
                <a:lnTo>
                  <a:pt x="11473" y="9979"/>
                </a:lnTo>
                <a:lnTo>
                  <a:pt x="11772" y="10039"/>
                </a:lnTo>
                <a:lnTo>
                  <a:pt x="12011" y="10099"/>
                </a:lnTo>
                <a:lnTo>
                  <a:pt x="12250" y="10278"/>
                </a:lnTo>
                <a:lnTo>
                  <a:pt x="12788" y="10637"/>
                </a:lnTo>
                <a:lnTo>
                  <a:pt x="13206" y="11115"/>
                </a:lnTo>
                <a:lnTo>
                  <a:pt x="13625" y="11712"/>
                </a:lnTo>
                <a:lnTo>
                  <a:pt x="14043" y="12370"/>
                </a:lnTo>
                <a:lnTo>
                  <a:pt x="15656" y="15298"/>
                </a:lnTo>
                <a:lnTo>
                  <a:pt x="17090" y="17867"/>
                </a:lnTo>
                <a:lnTo>
                  <a:pt x="17150" y="17748"/>
                </a:lnTo>
                <a:lnTo>
                  <a:pt x="17210" y="17628"/>
                </a:lnTo>
                <a:lnTo>
                  <a:pt x="17150" y="17150"/>
                </a:lnTo>
                <a:lnTo>
                  <a:pt x="17031" y="16612"/>
                </a:lnTo>
                <a:lnTo>
                  <a:pt x="16792" y="15955"/>
                </a:lnTo>
                <a:lnTo>
                  <a:pt x="16314" y="14760"/>
                </a:lnTo>
                <a:lnTo>
                  <a:pt x="15955" y="13983"/>
                </a:lnTo>
                <a:lnTo>
                  <a:pt x="15417" y="12848"/>
                </a:lnTo>
                <a:lnTo>
                  <a:pt x="14820" y="11772"/>
                </a:lnTo>
                <a:lnTo>
                  <a:pt x="14103" y="10756"/>
                </a:lnTo>
                <a:lnTo>
                  <a:pt x="13744" y="10278"/>
                </a:lnTo>
                <a:lnTo>
                  <a:pt x="13326" y="9800"/>
                </a:lnTo>
                <a:lnTo>
                  <a:pt x="12967" y="9501"/>
                </a:lnTo>
                <a:lnTo>
                  <a:pt x="12609" y="9262"/>
                </a:lnTo>
                <a:lnTo>
                  <a:pt x="12191" y="9143"/>
                </a:lnTo>
                <a:lnTo>
                  <a:pt x="11832" y="9023"/>
                </a:lnTo>
                <a:close/>
                <a:moveTo>
                  <a:pt x="27906" y="12370"/>
                </a:moveTo>
                <a:lnTo>
                  <a:pt x="28205" y="12429"/>
                </a:lnTo>
                <a:lnTo>
                  <a:pt x="28444" y="12609"/>
                </a:lnTo>
                <a:lnTo>
                  <a:pt x="28743" y="12788"/>
                </a:lnTo>
                <a:lnTo>
                  <a:pt x="29042" y="13087"/>
                </a:lnTo>
                <a:lnTo>
                  <a:pt x="29340" y="13445"/>
                </a:lnTo>
                <a:lnTo>
                  <a:pt x="29699" y="13864"/>
                </a:lnTo>
                <a:lnTo>
                  <a:pt x="30296" y="14820"/>
                </a:lnTo>
                <a:lnTo>
                  <a:pt x="30655" y="15417"/>
                </a:lnTo>
                <a:lnTo>
                  <a:pt x="30954" y="16015"/>
                </a:lnTo>
                <a:lnTo>
                  <a:pt x="31252" y="16672"/>
                </a:lnTo>
                <a:lnTo>
                  <a:pt x="31491" y="17270"/>
                </a:lnTo>
                <a:lnTo>
                  <a:pt x="31551" y="17867"/>
                </a:lnTo>
                <a:lnTo>
                  <a:pt x="31611" y="18166"/>
                </a:lnTo>
                <a:lnTo>
                  <a:pt x="31551" y="18465"/>
                </a:lnTo>
                <a:lnTo>
                  <a:pt x="31491" y="18704"/>
                </a:lnTo>
                <a:lnTo>
                  <a:pt x="31372" y="18943"/>
                </a:lnTo>
                <a:lnTo>
                  <a:pt x="31193" y="19122"/>
                </a:lnTo>
                <a:lnTo>
                  <a:pt x="31013" y="19301"/>
                </a:lnTo>
                <a:lnTo>
                  <a:pt x="30774" y="19421"/>
                </a:lnTo>
                <a:lnTo>
                  <a:pt x="30535" y="19540"/>
                </a:lnTo>
                <a:lnTo>
                  <a:pt x="29998" y="19660"/>
                </a:lnTo>
                <a:lnTo>
                  <a:pt x="29400" y="19720"/>
                </a:lnTo>
                <a:lnTo>
                  <a:pt x="28743" y="19779"/>
                </a:lnTo>
                <a:lnTo>
                  <a:pt x="27667" y="19779"/>
                </a:lnTo>
                <a:lnTo>
                  <a:pt x="26771" y="19839"/>
                </a:lnTo>
                <a:lnTo>
                  <a:pt x="25815" y="19779"/>
                </a:lnTo>
                <a:lnTo>
                  <a:pt x="24918" y="19779"/>
                </a:lnTo>
                <a:lnTo>
                  <a:pt x="23962" y="19660"/>
                </a:lnTo>
                <a:lnTo>
                  <a:pt x="22170" y="19421"/>
                </a:lnTo>
                <a:lnTo>
                  <a:pt x="20317" y="19002"/>
                </a:lnTo>
                <a:lnTo>
                  <a:pt x="20975" y="18584"/>
                </a:lnTo>
                <a:lnTo>
                  <a:pt x="21632" y="18106"/>
                </a:lnTo>
                <a:lnTo>
                  <a:pt x="22229" y="17509"/>
                </a:lnTo>
                <a:lnTo>
                  <a:pt x="22827" y="16851"/>
                </a:lnTo>
                <a:lnTo>
                  <a:pt x="23962" y="15477"/>
                </a:lnTo>
                <a:lnTo>
                  <a:pt x="25038" y="14282"/>
                </a:lnTo>
                <a:lnTo>
                  <a:pt x="25635" y="13625"/>
                </a:lnTo>
                <a:lnTo>
                  <a:pt x="26233" y="13087"/>
                </a:lnTo>
                <a:lnTo>
                  <a:pt x="26831" y="12668"/>
                </a:lnTo>
                <a:lnTo>
                  <a:pt x="27070" y="12549"/>
                </a:lnTo>
                <a:lnTo>
                  <a:pt x="27368" y="12429"/>
                </a:lnTo>
                <a:lnTo>
                  <a:pt x="27607" y="12370"/>
                </a:lnTo>
                <a:close/>
                <a:moveTo>
                  <a:pt x="27428" y="11533"/>
                </a:moveTo>
                <a:lnTo>
                  <a:pt x="26950" y="11653"/>
                </a:lnTo>
                <a:lnTo>
                  <a:pt x="26412" y="11951"/>
                </a:lnTo>
                <a:lnTo>
                  <a:pt x="25994" y="12250"/>
                </a:lnTo>
                <a:lnTo>
                  <a:pt x="25635" y="12549"/>
                </a:lnTo>
                <a:lnTo>
                  <a:pt x="24918" y="13326"/>
                </a:lnTo>
                <a:lnTo>
                  <a:pt x="23544" y="14879"/>
                </a:lnTo>
                <a:lnTo>
                  <a:pt x="22648" y="15776"/>
                </a:lnTo>
                <a:lnTo>
                  <a:pt x="21632" y="16732"/>
                </a:lnTo>
                <a:lnTo>
                  <a:pt x="21154" y="17210"/>
                </a:lnTo>
                <a:lnTo>
                  <a:pt x="20676" y="17748"/>
                </a:lnTo>
                <a:lnTo>
                  <a:pt x="20317" y="18285"/>
                </a:lnTo>
                <a:lnTo>
                  <a:pt x="20018" y="18823"/>
                </a:lnTo>
                <a:lnTo>
                  <a:pt x="19959" y="18883"/>
                </a:lnTo>
                <a:lnTo>
                  <a:pt x="19481" y="18883"/>
                </a:lnTo>
                <a:lnTo>
                  <a:pt x="19361" y="18943"/>
                </a:lnTo>
                <a:lnTo>
                  <a:pt x="19301" y="19062"/>
                </a:lnTo>
                <a:lnTo>
                  <a:pt x="19361" y="19241"/>
                </a:lnTo>
                <a:lnTo>
                  <a:pt x="19361" y="19361"/>
                </a:lnTo>
                <a:lnTo>
                  <a:pt x="19421" y="19481"/>
                </a:lnTo>
                <a:lnTo>
                  <a:pt x="19720" y="19600"/>
                </a:lnTo>
                <a:lnTo>
                  <a:pt x="20018" y="19720"/>
                </a:lnTo>
                <a:lnTo>
                  <a:pt x="20437" y="19839"/>
                </a:lnTo>
                <a:lnTo>
                  <a:pt x="21214" y="19959"/>
                </a:lnTo>
                <a:lnTo>
                  <a:pt x="21751" y="20078"/>
                </a:lnTo>
                <a:lnTo>
                  <a:pt x="23066" y="20317"/>
                </a:lnTo>
                <a:lnTo>
                  <a:pt x="24381" y="20437"/>
                </a:lnTo>
                <a:lnTo>
                  <a:pt x="25695" y="20556"/>
                </a:lnTo>
                <a:lnTo>
                  <a:pt x="27070" y="20556"/>
                </a:lnTo>
                <a:lnTo>
                  <a:pt x="28026" y="20496"/>
                </a:lnTo>
                <a:lnTo>
                  <a:pt x="29101" y="20496"/>
                </a:lnTo>
                <a:lnTo>
                  <a:pt x="30237" y="20377"/>
                </a:lnTo>
                <a:lnTo>
                  <a:pt x="30715" y="20257"/>
                </a:lnTo>
                <a:lnTo>
                  <a:pt x="31193" y="20078"/>
                </a:lnTo>
                <a:lnTo>
                  <a:pt x="31611" y="19839"/>
                </a:lnTo>
                <a:lnTo>
                  <a:pt x="31910" y="19481"/>
                </a:lnTo>
                <a:lnTo>
                  <a:pt x="32149" y="19122"/>
                </a:lnTo>
                <a:lnTo>
                  <a:pt x="32209" y="18763"/>
                </a:lnTo>
                <a:lnTo>
                  <a:pt x="32268" y="18345"/>
                </a:lnTo>
                <a:lnTo>
                  <a:pt x="32209" y="17867"/>
                </a:lnTo>
                <a:lnTo>
                  <a:pt x="32089" y="17389"/>
                </a:lnTo>
                <a:lnTo>
                  <a:pt x="31970" y="16971"/>
                </a:lnTo>
                <a:lnTo>
                  <a:pt x="31671" y="16015"/>
                </a:lnTo>
                <a:lnTo>
                  <a:pt x="31193" y="14999"/>
                </a:lnTo>
                <a:lnTo>
                  <a:pt x="30655" y="13923"/>
                </a:lnTo>
                <a:lnTo>
                  <a:pt x="30296" y="13445"/>
                </a:lnTo>
                <a:lnTo>
                  <a:pt x="29998" y="12967"/>
                </a:lnTo>
                <a:lnTo>
                  <a:pt x="29579" y="12489"/>
                </a:lnTo>
                <a:lnTo>
                  <a:pt x="29221" y="12131"/>
                </a:lnTo>
                <a:lnTo>
                  <a:pt x="28802" y="11832"/>
                </a:lnTo>
                <a:lnTo>
                  <a:pt x="28324" y="11653"/>
                </a:lnTo>
                <a:lnTo>
                  <a:pt x="27906" y="11533"/>
                </a:lnTo>
                <a:close/>
                <a:moveTo>
                  <a:pt x="9920" y="20317"/>
                </a:moveTo>
                <a:lnTo>
                  <a:pt x="10995" y="20377"/>
                </a:lnTo>
                <a:lnTo>
                  <a:pt x="12549" y="20437"/>
                </a:lnTo>
                <a:lnTo>
                  <a:pt x="14043" y="20616"/>
                </a:lnTo>
                <a:lnTo>
                  <a:pt x="15537" y="20855"/>
                </a:lnTo>
                <a:lnTo>
                  <a:pt x="16971" y="21154"/>
                </a:lnTo>
                <a:lnTo>
                  <a:pt x="16433" y="21512"/>
                </a:lnTo>
                <a:lnTo>
                  <a:pt x="15955" y="21871"/>
                </a:lnTo>
                <a:lnTo>
                  <a:pt x="15477" y="22349"/>
                </a:lnTo>
                <a:lnTo>
                  <a:pt x="14999" y="22827"/>
                </a:lnTo>
                <a:lnTo>
                  <a:pt x="14103" y="23902"/>
                </a:lnTo>
                <a:lnTo>
                  <a:pt x="13266" y="24799"/>
                </a:lnTo>
                <a:lnTo>
                  <a:pt x="12489" y="25755"/>
                </a:lnTo>
                <a:lnTo>
                  <a:pt x="12011" y="26352"/>
                </a:lnTo>
                <a:lnTo>
                  <a:pt x="11473" y="26890"/>
                </a:lnTo>
                <a:lnTo>
                  <a:pt x="10936" y="27368"/>
                </a:lnTo>
                <a:lnTo>
                  <a:pt x="10338" y="27727"/>
                </a:lnTo>
                <a:lnTo>
                  <a:pt x="10099" y="27846"/>
                </a:lnTo>
                <a:lnTo>
                  <a:pt x="9800" y="27906"/>
                </a:lnTo>
                <a:lnTo>
                  <a:pt x="9502" y="27966"/>
                </a:lnTo>
                <a:lnTo>
                  <a:pt x="9203" y="27906"/>
                </a:lnTo>
                <a:lnTo>
                  <a:pt x="8964" y="27786"/>
                </a:lnTo>
                <a:lnTo>
                  <a:pt x="8605" y="27547"/>
                </a:lnTo>
                <a:lnTo>
                  <a:pt x="8306" y="27189"/>
                </a:lnTo>
                <a:lnTo>
                  <a:pt x="7948" y="26771"/>
                </a:lnTo>
                <a:lnTo>
                  <a:pt x="7231" y="25755"/>
                </a:lnTo>
                <a:lnTo>
                  <a:pt x="6514" y="24619"/>
                </a:lnTo>
                <a:lnTo>
                  <a:pt x="6275" y="24022"/>
                </a:lnTo>
                <a:lnTo>
                  <a:pt x="6036" y="23424"/>
                </a:lnTo>
                <a:lnTo>
                  <a:pt x="5856" y="22887"/>
                </a:lnTo>
                <a:lnTo>
                  <a:pt x="5737" y="22349"/>
                </a:lnTo>
                <a:lnTo>
                  <a:pt x="5677" y="21871"/>
                </a:lnTo>
                <a:lnTo>
                  <a:pt x="5797" y="21452"/>
                </a:lnTo>
                <a:lnTo>
                  <a:pt x="5976" y="21094"/>
                </a:lnTo>
                <a:lnTo>
                  <a:pt x="6095" y="20915"/>
                </a:lnTo>
                <a:lnTo>
                  <a:pt x="6275" y="20855"/>
                </a:lnTo>
                <a:lnTo>
                  <a:pt x="6753" y="20616"/>
                </a:lnTo>
                <a:lnTo>
                  <a:pt x="7291" y="20496"/>
                </a:lnTo>
                <a:lnTo>
                  <a:pt x="7948" y="20377"/>
                </a:lnTo>
                <a:lnTo>
                  <a:pt x="8605" y="20317"/>
                </a:lnTo>
                <a:close/>
                <a:moveTo>
                  <a:pt x="10039" y="19660"/>
                </a:moveTo>
                <a:lnTo>
                  <a:pt x="8725" y="19720"/>
                </a:lnTo>
                <a:lnTo>
                  <a:pt x="7828" y="19779"/>
                </a:lnTo>
                <a:lnTo>
                  <a:pt x="7291" y="19839"/>
                </a:lnTo>
                <a:lnTo>
                  <a:pt x="6753" y="19899"/>
                </a:lnTo>
                <a:lnTo>
                  <a:pt x="6215" y="20078"/>
                </a:lnTo>
                <a:lnTo>
                  <a:pt x="5737" y="20257"/>
                </a:lnTo>
                <a:lnTo>
                  <a:pt x="5558" y="20377"/>
                </a:lnTo>
                <a:lnTo>
                  <a:pt x="5378" y="20556"/>
                </a:lnTo>
                <a:lnTo>
                  <a:pt x="5259" y="20735"/>
                </a:lnTo>
                <a:lnTo>
                  <a:pt x="5139" y="20974"/>
                </a:lnTo>
                <a:lnTo>
                  <a:pt x="5080" y="21333"/>
                </a:lnTo>
                <a:lnTo>
                  <a:pt x="5020" y="21811"/>
                </a:lnTo>
                <a:lnTo>
                  <a:pt x="5080" y="22349"/>
                </a:lnTo>
                <a:lnTo>
                  <a:pt x="5199" y="22887"/>
                </a:lnTo>
                <a:lnTo>
                  <a:pt x="5319" y="23484"/>
                </a:lnTo>
                <a:lnTo>
                  <a:pt x="5558" y="24082"/>
                </a:lnTo>
                <a:lnTo>
                  <a:pt x="6095" y="25277"/>
                </a:lnTo>
                <a:lnTo>
                  <a:pt x="6753" y="26472"/>
                </a:lnTo>
                <a:lnTo>
                  <a:pt x="7111" y="26950"/>
                </a:lnTo>
                <a:lnTo>
                  <a:pt x="7470" y="27428"/>
                </a:lnTo>
                <a:lnTo>
                  <a:pt x="7828" y="27906"/>
                </a:lnTo>
                <a:lnTo>
                  <a:pt x="8247" y="28205"/>
                </a:lnTo>
                <a:lnTo>
                  <a:pt x="8605" y="28504"/>
                </a:lnTo>
                <a:lnTo>
                  <a:pt x="8964" y="28683"/>
                </a:lnTo>
                <a:lnTo>
                  <a:pt x="9382" y="28802"/>
                </a:lnTo>
                <a:lnTo>
                  <a:pt x="9800" y="28743"/>
                </a:lnTo>
                <a:lnTo>
                  <a:pt x="10278" y="28623"/>
                </a:lnTo>
                <a:lnTo>
                  <a:pt x="10756" y="28444"/>
                </a:lnTo>
                <a:lnTo>
                  <a:pt x="11234" y="28145"/>
                </a:lnTo>
                <a:lnTo>
                  <a:pt x="11653" y="27786"/>
                </a:lnTo>
                <a:lnTo>
                  <a:pt x="12609" y="26890"/>
                </a:lnTo>
                <a:lnTo>
                  <a:pt x="13445" y="25934"/>
                </a:lnTo>
                <a:lnTo>
                  <a:pt x="14222" y="24978"/>
                </a:lnTo>
                <a:lnTo>
                  <a:pt x="14939" y="24141"/>
                </a:lnTo>
                <a:lnTo>
                  <a:pt x="15477" y="23484"/>
                </a:lnTo>
                <a:lnTo>
                  <a:pt x="16612" y="22349"/>
                </a:lnTo>
                <a:lnTo>
                  <a:pt x="17270" y="21691"/>
                </a:lnTo>
                <a:lnTo>
                  <a:pt x="17867" y="21213"/>
                </a:lnTo>
                <a:lnTo>
                  <a:pt x="17748" y="21034"/>
                </a:lnTo>
                <a:lnTo>
                  <a:pt x="17628" y="20795"/>
                </a:lnTo>
                <a:lnTo>
                  <a:pt x="17449" y="20616"/>
                </a:lnTo>
                <a:lnTo>
                  <a:pt x="17210" y="20496"/>
                </a:lnTo>
                <a:lnTo>
                  <a:pt x="16732" y="20257"/>
                </a:lnTo>
                <a:lnTo>
                  <a:pt x="16134" y="20138"/>
                </a:lnTo>
                <a:lnTo>
                  <a:pt x="15537" y="20018"/>
                </a:lnTo>
                <a:lnTo>
                  <a:pt x="14999" y="19959"/>
                </a:lnTo>
                <a:lnTo>
                  <a:pt x="14043" y="19839"/>
                </a:lnTo>
                <a:lnTo>
                  <a:pt x="12728" y="19720"/>
                </a:lnTo>
                <a:lnTo>
                  <a:pt x="11414" y="19660"/>
                </a:lnTo>
                <a:close/>
                <a:moveTo>
                  <a:pt x="20556" y="20855"/>
                </a:moveTo>
                <a:lnTo>
                  <a:pt x="20257" y="20915"/>
                </a:lnTo>
                <a:lnTo>
                  <a:pt x="20078" y="20974"/>
                </a:lnTo>
                <a:lnTo>
                  <a:pt x="20018" y="21094"/>
                </a:lnTo>
                <a:lnTo>
                  <a:pt x="20018" y="21154"/>
                </a:lnTo>
                <a:lnTo>
                  <a:pt x="20078" y="21273"/>
                </a:lnTo>
                <a:lnTo>
                  <a:pt x="20138" y="21333"/>
                </a:lnTo>
                <a:lnTo>
                  <a:pt x="20496" y="21512"/>
                </a:lnTo>
                <a:lnTo>
                  <a:pt x="20915" y="21632"/>
                </a:lnTo>
                <a:lnTo>
                  <a:pt x="21871" y="21871"/>
                </a:lnTo>
                <a:lnTo>
                  <a:pt x="22409" y="21990"/>
                </a:lnTo>
                <a:lnTo>
                  <a:pt x="24201" y="22468"/>
                </a:lnTo>
                <a:lnTo>
                  <a:pt x="26054" y="23006"/>
                </a:lnTo>
                <a:lnTo>
                  <a:pt x="27368" y="23424"/>
                </a:lnTo>
                <a:lnTo>
                  <a:pt x="28026" y="23604"/>
                </a:lnTo>
                <a:lnTo>
                  <a:pt x="28623" y="23843"/>
                </a:lnTo>
                <a:lnTo>
                  <a:pt x="28922" y="24022"/>
                </a:lnTo>
                <a:lnTo>
                  <a:pt x="29101" y="24201"/>
                </a:lnTo>
                <a:lnTo>
                  <a:pt x="29340" y="24380"/>
                </a:lnTo>
                <a:lnTo>
                  <a:pt x="29460" y="24619"/>
                </a:lnTo>
                <a:lnTo>
                  <a:pt x="29579" y="24918"/>
                </a:lnTo>
                <a:lnTo>
                  <a:pt x="29639" y="25217"/>
                </a:lnTo>
                <a:lnTo>
                  <a:pt x="29639" y="25516"/>
                </a:lnTo>
                <a:lnTo>
                  <a:pt x="29579" y="25934"/>
                </a:lnTo>
                <a:lnTo>
                  <a:pt x="29400" y="26591"/>
                </a:lnTo>
                <a:lnTo>
                  <a:pt x="29161" y="27308"/>
                </a:lnTo>
                <a:lnTo>
                  <a:pt x="28802" y="27966"/>
                </a:lnTo>
                <a:lnTo>
                  <a:pt x="28444" y="28563"/>
                </a:lnTo>
                <a:lnTo>
                  <a:pt x="27966" y="29101"/>
                </a:lnTo>
                <a:lnTo>
                  <a:pt x="27428" y="29639"/>
                </a:lnTo>
                <a:lnTo>
                  <a:pt x="26890" y="30057"/>
                </a:lnTo>
                <a:lnTo>
                  <a:pt x="26233" y="30416"/>
                </a:lnTo>
                <a:lnTo>
                  <a:pt x="25516" y="30655"/>
                </a:lnTo>
                <a:lnTo>
                  <a:pt x="25217" y="30714"/>
                </a:lnTo>
                <a:lnTo>
                  <a:pt x="24620" y="30714"/>
                </a:lnTo>
                <a:lnTo>
                  <a:pt x="24381" y="30655"/>
                </a:lnTo>
                <a:lnTo>
                  <a:pt x="24142" y="30595"/>
                </a:lnTo>
                <a:lnTo>
                  <a:pt x="23962" y="30475"/>
                </a:lnTo>
                <a:lnTo>
                  <a:pt x="23544" y="30117"/>
                </a:lnTo>
                <a:lnTo>
                  <a:pt x="23245" y="29639"/>
                </a:lnTo>
                <a:lnTo>
                  <a:pt x="22887" y="29101"/>
                </a:lnTo>
                <a:lnTo>
                  <a:pt x="22648" y="28444"/>
                </a:lnTo>
                <a:lnTo>
                  <a:pt x="21453" y="24918"/>
                </a:lnTo>
                <a:lnTo>
                  <a:pt x="20795" y="22767"/>
                </a:lnTo>
                <a:lnTo>
                  <a:pt x="20496" y="21811"/>
                </a:lnTo>
                <a:lnTo>
                  <a:pt x="20437" y="21930"/>
                </a:lnTo>
                <a:lnTo>
                  <a:pt x="20317" y="22110"/>
                </a:lnTo>
                <a:lnTo>
                  <a:pt x="20317" y="22289"/>
                </a:lnTo>
                <a:lnTo>
                  <a:pt x="20257" y="22588"/>
                </a:lnTo>
                <a:lnTo>
                  <a:pt x="20317" y="23305"/>
                </a:lnTo>
                <a:lnTo>
                  <a:pt x="20437" y="24082"/>
                </a:lnTo>
                <a:lnTo>
                  <a:pt x="20795" y="25576"/>
                </a:lnTo>
                <a:lnTo>
                  <a:pt x="21034" y="26532"/>
                </a:lnTo>
                <a:lnTo>
                  <a:pt x="21333" y="27607"/>
                </a:lnTo>
                <a:lnTo>
                  <a:pt x="21692" y="28683"/>
                </a:lnTo>
                <a:lnTo>
                  <a:pt x="21931" y="29280"/>
                </a:lnTo>
                <a:lnTo>
                  <a:pt x="22170" y="29758"/>
                </a:lnTo>
                <a:lnTo>
                  <a:pt x="22409" y="30296"/>
                </a:lnTo>
                <a:lnTo>
                  <a:pt x="22767" y="30714"/>
                </a:lnTo>
                <a:lnTo>
                  <a:pt x="23066" y="31013"/>
                </a:lnTo>
                <a:lnTo>
                  <a:pt x="23365" y="31312"/>
                </a:lnTo>
                <a:lnTo>
                  <a:pt x="23723" y="31491"/>
                </a:lnTo>
                <a:lnTo>
                  <a:pt x="24082" y="31611"/>
                </a:lnTo>
                <a:lnTo>
                  <a:pt x="24440" y="31671"/>
                </a:lnTo>
                <a:lnTo>
                  <a:pt x="24799" y="31671"/>
                </a:lnTo>
                <a:lnTo>
                  <a:pt x="25217" y="31611"/>
                </a:lnTo>
                <a:lnTo>
                  <a:pt x="25635" y="31551"/>
                </a:lnTo>
                <a:lnTo>
                  <a:pt x="26412" y="31252"/>
                </a:lnTo>
                <a:lnTo>
                  <a:pt x="27129" y="30894"/>
                </a:lnTo>
                <a:lnTo>
                  <a:pt x="27846" y="30416"/>
                </a:lnTo>
                <a:lnTo>
                  <a:pt x="28384" y="29878"/>
                </a:lnTo>
                <a:lnTo>
                  <a:pt x="28802" y="29400"/>
                </a:lnTo>
                <a:lnTo>
                  <a:pt x="29221" y="28862"/>
                </a:lnTo>
                <a:lnTo>
                  <a:pt x="29639" y="28205"/>
                </a:lnTo>
                <a:lnTo>
                  <a:pt x="29998" y="27547"/>
                </a:lnTo>
                <a:lnTo>
                  <a:pt x="30296" y="26830"/>
                </a:lnTo>
                <a:lnTo>
                  <a:pt x="30535" y="26173"/>
                </a:lnTo>
                <a:lnTo>
                  <a:pt x="30655" y="25456"/>
                </a:lnTo>
                <a:lnTo>
                  <a:pt x="30655" y="24799"/>
                </a:lnTo>
                <a:lnTo>
                  <a:pt x="30595" y="24500"/>
                </a:lnTo>
                <a:lnTo>
                  <a:pt x="30476" y="24201"/>
                </a:lnTo>
                <a:lnTo>
                  <a:pt x="30296" y="23962"/>
                </a:lnTo>
                <a:lnTo>
                  <a:pt x="30057" y="23783"/>
                </a:lnTo>
                <a:lnTo>
                  <a:pt x="29818" y="23544"/>
                </a:lnTo>
                <a:lnTo>
                  <a:pt x="29520" y="23365"/>
                </a:lnTo>
                <a:lnTo>
                  <a:pt x="28862" y="23066"/>
                </a:lnTo>
                <a:lnTo>
                  <a:pt x="28205" y="22827"/>
                </a:lnTo>
                <a:lnTo>
                  <a:pt x="27488" y="22648"/>
                </a:lnTo>
                <a:lnTo>
                  <a:pt x="26233" y="22289"/>
                </a:lnTo>
                <a:lnTo>
                  <a:pt x="24978" y="21871"/>
                </a:lnTo>
                <a:lnTo>
                  <a:pt x="23066" y="21273"/>
                </a:lnTo>
                <a:lnTo>
                  <a:pt x="22110" y="21034"/>
                </a:lnTo>
                <a:lnTo>
                  <a:pt x="21273" y="20855"/>
                </a:lnTo>
                <a:close/>
                <a:moveTo>
                  <a:pt x="18047" y="22409"/>
                </a:moveTo>
                <a:lnTo>
                  <a:pt x="18823" y="24440"/>
                </a:lnTo>
                <a:lnTo>
                  <a:pt x="19301" y="25874"/>
                </a:lnTo>
                <a:lnTo>
                  <a:pt x="19600" y="26950"/>
                </a:lnTo>
                <a:lnTo>
                  <a:pt x="20138" y="29758"/>
                </a:lnTo>
                <a:lnTo>
                  <a:pt x="20377" y="31193"/>
                </a:lnTo>
                <a:lnTo>
                  <a:pt x="20496" y="31730"/>
                </a:lnTo>
                <a:lnTo>
                  <a:pt x="20556" y="31850"/>
                </a:lnTo>
                <a:lnTo>
                  <a:pt x="20556" y="32029"/>
                </a:lnTo>
                <a:lnTo>
                  <a:pt x="20496" y="32089"/>
                </a:lnTo>
                <a:lnTo>
                  <a:pt x="20377" y="32208"/>
                </a:lnTo>
                <a:lnTo>
                  <a:pt x="19899" y="32388"/>
                </a:lnTo>
                <a:lnTo>
                  <a:pt x="19361" y="32567"/>
                </a:lnTo>
                <a:lnTo>
                  <a:pt x="18704" y="32686"/>
                </a:lnTo>
                <a:lnTo>
                  <a:pt x="18047" y="32746"/>
                </a:lnTo>
                <a:lnTo>
                  <a:pt x="17329" y="32806"/>
                </a:lnTo>
                <a:lnTo>
                  <a:pt x="16672" y="32806"/>
                </a:lnTo>
                <a:lnTo>
                  <a:pt x="15955" y="32746"/>
                </a:lnTo>
                <a:lnTo>
                  <a:pt x="15358" y="32627"/>
                </a:lnTo>
                <a:lnTo>
                  <a:pt x="14760" y="32567"/>
                </a:lnTo>
                <a:lnTo>
                  <a:pt x="14222" y="32388"/>
                </a:lnTo>
                <a:lnTo>
                  <a:pt x="13744" y="32089"/>
                </a:lnTo>
                <a:lnTo>
                  <a:pt x="13445" y="31790"/>
                </a:lnTo>
                <a:lnTo>
                  <a:pt x="13206" y="31372"/>
                </a:lnTo>
                <a:lnTo>
                  <a:pt x="13147" y="30954"/>
                </a:lnTo>
                <a:lnTo>
                  <a:pt x="13147" y="30416"/>
                </a:lnTo>
                <a:lnTo>
                  <a:pt x="13266" y="29938"/>
                </a:lnTo>
                <a:lnTo>
                  <a:pt x="13445" y="29340"/>
                </a:lnTo>
                <a:lnTo>
                  <a:pt x="13923" y="28444"/>
                </a:lnTo>
                <a:lnTo>
                  <a:pt x="14401" y="27547"/>
                </a:lnTo>
                <a:lnTo>
                  <a:pt x="14999" y="26651"/>
                </a:lnTo>
                <a:lnTo>
                  <a:pt x="15597" y="25815"/>
                </a:lnTo>
                <a:lnTo>
                  <a:pt x="16851" y="24082"/>
                </a:lnTo>
                <a:lnTo>
                  <a:pt x="18047" y="22409"/>
                </a:lnTo>
                <a:close/>
                <a:moveTo>
                  <a:pt x="18106" y="21632"/>
                </a:moveTo>
                <a:lnTo>
                  <a:pt x="17927" y="21691"/>
                </a:lnTo>
                <a:lnTo>
                  <a:pt x="17748" y="21811"/>
                </a:lnTo>
                <a:lnTo>
                  <a:pt x="17389" y="22170"/>
                </a:lnTo>
                <a:lnTo>
                  <a:pt x="17031" y="22648"/>
                </a:lnTo>
                <a:lnTo>
                  <a:pt x="16314" y="23723"/>
                </a:lnTo>
                <a:lnTo>
                  <a:pt x="15895" y="24500"/>
                </a:lnTo>
                <a:lnTo>
                  <a:pt x="14521" y="26352"/>
                </a:lnTo>
                <a:lnTo>
                  <a:pt x="13923" y="27249"/>
                </a:lnTo>
                <a:lnTo>
                  <a:pt x="13326" y="28205"/>
                </a:lnTo>
                <a:lnTo>
                  <a:pt x="12848" y="29101"/>
                </a:lnTo>
                <a:lnTo>
                  <a:pt x="12728" y="29519"/>
                </a:lnTo>
                <a:lnTo>
                  <a:pt x="12609" y="29938"/>
                </a:lnTo>
                <a:lnTo>
                  <a:pt x="12489" y="30356"/>
                </a:lnTo>
                <a:lnTo>
                  <a:pt x="12489" y="30774"/>
                </a:lnTo>
                <a:lnTo>
                  <a:pt x="12489" y="31133"/>
                </a:lnTo>
                <a:lnTo>
                  <a:pt x="12549" y="31491"/>
                </a:lnTo>
                <a:lnTo>
                  <a:pt x="12669" y="31790"/>
                </a:lnTo>
                <a:lnTo>
                  <a:pt x="12848" y="32089"/>
                </a:lnTo>
                <a:lnTo>
                  <a:pt x="13087" y="32388"/>
                </a:lnTo>
                <a:lnTo>
                  <a:pt x="13386" y="32627"/>
                </a:lnTo>
                <a:lnTo>
                  <a:pt x="13684" y="32866"/>
                </a:lnTo>
                <a:lnTo>
                  <a:pt x="14103" y="33045"/>
                </a:lnTo>
                <a:lnTo>
                  <a:pt x="14581" y="33164"/>
                </a:lnTo>
                <a:lnTo>
                  <a:pt x="15119" y="33224"/>
                </a:lnTo>
                <a:lnTo>
                  <a:pt x="16373" y="33344"/>
                </a:lnTo>
                <a:lnTo>
                  <a:pt x="17688" y="33344"/>
                </a:lnTo>
                <a:lnTo>
                  <a:pt x="18943" y="33224"/>
                </a:lnTo>
                <a:lnTo>
                  <a:pt x="19600" y="33105"/>
                </a:lnTo>
                <a:lnTo>
                  <a:pt x="20198" y="32925"/>
                </a:lnTo>
                <a:lnTo>
                  <a:pt x="20496" y="32866"/>
                </a:lnTo>
                <a:lnTo>
                  <a:pt x="20736" y="32746"/>
                </a:lnTo>
                <a:lnTo>
                  <a:pt x="20915" y="32627"/>
                </a:lnTo>
                <a:lnTo>
                  <a:pt x="21034" y="32447"/>
                </a:lnTo>
                <a:lnTo>
                  <a:pt x="21094" y="32268"/>
                </a:lnTo>
                <a:lnTo>
                  <a:pt x="21154" y="32089"/>
                </a:lnTo>
                <a:lnTo>
                  <a:pt x="21154" y="31730"/>
                </a:lnTo>
                <a:lnTo>
                  <a:pt x="21094" y="31312"/>
                </a:lnTo>
                <a:lnTo>
                  <a:pt x="20975" y="30834"/>
                </a:lnTo>
                <a:lnTo>
                  <a:pt x="20855" y="30296"/>
                </a:lnTo>
                <a:lnTo>
                  <a:pt x="20736" y="29758"/>
                </a:lnTo>
                <a:lnTo>
                  <a:pt x="20377" y="27786"/>
                </a:lnTo>
                <a:lnTo>
                  <a:pt x="20138" y="26771"/>
                </a:lnTo>
                <a:lnTo>
                  <a:pt x="19899" y="25815"/>
                </a:lnTo>
                <a:lnTo>
                  <a:pt x="19481" y="24560"/>
                </a:lnTo>
                <a:lnTo>
                  <a:pt x="19003" y="23305"/>
                </a:lnTo>
                <a:lnTo>
                  <a:pt x="18764" y="22409"/>
                </a:lnTo>
                <a:lnTo>
                  <a:pt x="18584" y="21930"/>
                </a:lnTo>
                <a:lnTo>
                  <a:pt x="18465" y="21751"/>
                </a:lnTo>
                <a:lnTo>
                  <a:pt x="18405" y="21691"/>
                </a:lnTo>
                <a:lnTo>
                  <a:pt x="18226" y="21632"/>
                </a:lnTo>
                <a:close/>
                <a:moveTo>
                  <a:pt x="20138" y="2630"/>
                </a:moveTo>
                <a:lnTo>
                  <a:pt x="18823" y="2749"/>
                </a:lnTo>
                <a:lnTo>
                  <a:pt x="17509" y="2988"/>
                </a:lnTo>
                <a:lnTo>
                  <a:pt x="16254" y="3347"/>
                </a:lnTo>
                <a:lnTo>
                  <a:pt x="14939" y="3765"/>
                </a:lnTo>
                <a:lnTo>
                  <a:pt x="13684" y="4303"/>
                </a:lnTo>
                <a:lnTo>
                  <a:pt x="12430" y="4900"/>
                </a:lnTo>
                <a:lnTo>
                  <a:pt x="11234" y="5617"/>
                </a:lnTo>
                <a:lnTo>
                  <a:pt x="10039" y="6394"/>
                </a:lnTo>
                <a:lnTo>
                  <a:pt x="8904" y="7231"/>
                </a:lnTo>
                <a:lnTo>
                  <a:pt x="7888" y="8127"/>
                </a:lnTo>
                <a:lnTo>
                  <a:pt x="6872" y="9083"/>
                </a:lnTo>
                <a:lnTo>
                  <a:pt x="5976" y="10159"/>
                </a:lnTo>
                <a:lnTo>
                  <a:pt x="5139" y="11175"/>
                </a:lnTo>
                <a:lnTo>
                  <a:pt x="4363" y="12310"/>
                </a:lnTo>
                <a:lnTo>
                  <a:pt x="3705" y="13445"/>
                </a:lnTo>
                <a:lnTo>
                  <a:pt x="3227" y="14640"/>
                </a:lnTo>
                <a:lnTo>
                  <a:pt x="2809" y="15835"/>
                </a:lnTo>
                <a:lnTo>
                  <a:pt x="2510" y="16971"/>
                </a:lnTo>
                <a:lnTo>
                  <a:pt x="2331" y="18226"/>
                </a:lnTo>
                <a:lnTo>
                  <a:pt x="2271" y="19421"/>
                </a:lnTo>
                <a:lnTo>
                  <a:pt x="2331" y="20616"/>
                </a:lnTo>
                <a:lnTo>
                  <a:pt x="2450" y="21871"/>
                </a:lnTo>
                <a:lnTo>
                  <a:pt x="2630" y="23066"/>
                </a:lnTo>
                <a:lnTo>
                  <a:pt x="2988" y="24261"/>
                </a:lnTo>
                <a:lnTo>
                  <a:pt x="3347" y="25396"/>
                </a:lnTo>
                <a:lnTo>
                  <a:pt x="3825" y="26532"/>
                </a:lnTo>
                <a:lnTo>
                  <a:pt x="4363" y="27667"/>
                </a:lnTo>
                <a:lnTo>
                  <a:pt x="5020" y="28683"/>
                </a:lnTo>
                <a:lnTo>
                  <a:pt x="5737" y="29699"/>
                </a:lnTo>
                <a:lnTo>
                  <a:pt x="6454" y="30655"/>
                </a:lnTo>
                <a:lnTo>
                  <a:pt x="7291" y="31551"/>
                </a:lnTo>
                <a:lnTo>
                  <a:pt x="8187" y="32388"/>
                </a:lnTo>
                <a:lnTo>
                  <a:pt x="9262" y="33224"/>
                </a:lnTo>
                <a:lnTo>
                  <a:pt x="10398" y="33941"/>
                </a:lnTo>
                <a:lnTo>
                  <a:pt x="11533" y="34539"/>
                </a:lnTo>
                <a:lnTo>
                  <a:pt x="12728" y="35077"/>
                </a:lnTo>
                <a:lnTo>
                  <a:pt x="13983" y="35495"/>
                </a:lnTo>
                <a:lnTo>
                  <a:pt x="15238" y="35794"/>
                </a:lnTo>
                <a:lnTo>
                  <a:pt x="16493" y="36033"/>
                </a:lnTo>
                <a:lnTo>
                  <a:pt x="17748" y="36152"/>
                </a:lnTo>
                <a:lnTo>
                  <a:pt x="19062" y="36152"/>
                </a:lnTo>
                <a:lnTo>
                  <a:pt x="20377" y="36092"/>
                </a:lnTo>
                <a:lnTo>
                  <a:pt x="21692" y="35913"/>
                </a:lnTo>
                <a:lnTo>
                  <a:pt x="22946" y="35674"/>
                </a:lnTo>
                <a:lnTo>
                  <a:pt x="24261" y="35375"/>
                </a:lnTo>
                <a:lnTo>
                  <a:pt x="25516" y="34957"/>
                </a:lnTo>
                <a:lnTo>
                  <a:pt x="26711" y="34479"/>
                </a:lnTo>
                <a:lnTo>
                  <a:pt x="27966" y="33882"/>
                </a:lnTo>
                <a:lnTo>
                  <a:pt x="28444" y="33583"/>
                </a:lnTo>
                <a:lnTo>
                  <a:pt x="28862" y="33284"/>
                </a:lnTo>
                <a:lnTo>
                  <a:pt x="29221" y="32925"/>
                </a:lnTo>
                <a:lnTo>
                  <a:pt x="29520" y="32567"/>
                </a:lnTo>
                <a:lnTo>
                  <a:pt x="29699" y="32268"/>
                </a:lnTo>
                <a:lnTo>
                  <a:pt x="29818" y="32029"/>
                </a:lnTo>
                <a:lnTo>
                  <a:pt x="29818" y="31969"/>
                </a:lnTo>
                <a:lnTo>
                  <a:pt x="29699" y="31969"/>
                </a:lnTo>
                <a:lnTo>
                  <a:pt x="28444" y="32686"/>
                </a:lnTo>
                <a:lnTo>
                  <a:pt x="27129" y="33344"/>
                </a:lnTo>
                <a:lnTo>
                  <a:pt x="25815" y="33941"/>
                </a:lnTo>
                <a:lnTo>
                  <a:pt x="24500" y="34479"/>
                </a:lnTo>
                <a:lnTo>
                  <a:pt x="23126" y="34897"/>
                </a:lnTo>
                <a:lnTo>
                  <a:pt x="21751" y="35196"/>
                </a:lnTo>
                <a:lnTo>
                  <a:pt x="20317" y="35435"/>
                </a:lnTo>
                <a:lnTo>
                  <a:pt x="19600" y="35495"/>
                </a:lnTo>
                <a:lnTo>
                  <a:pt x="18883" y="35495"/>
                </a:lnTo>
                <a:lnTo>
                  <a:pt x="17688" y="35435"/>
                </a:lnTo>
                <a:lnTo>
                  <a:pt x="16493" y="35316"/>
                </a:lnTo>
                <a:lnTo>
                  <a:pt x="15298" y="35077"/>
                </a:lnTo>
                <a:lnTo>
                  <a:pt x="14103" y="34778"/>
                </a:lnTo>
                <a:lnTo>
                  <a:pt x="13027" y="34360"/>
                </a:lnTo>
                <a:lnTo>
                  <a:pt x="11892" y="33882"/>
                </a:lnTo>
                <a:lnTo>
                  <a:pt x="10876" y="33284"/>
                </a:lnTo>
                <a:lnTo>
                  <a:pt x="9860" y="32627"/>
                </a:lnTo>
                <a:lnTo>
                  <a:pt x="8904" y="31969"/>
                </a:lnTo>
                <a:lnTo>
                  <a:pt x="8008" y="31133"/>
                </a:lnTo>
                <a:lnTo>
                  <a:pt x="7171" y="30296"/>
                </a:lnTo>
                <a:lnTo>
                  <a:pt x="6394" y="29400"/>
                </a:lnTo>
                <a:lnTo>
                  <a:pt x="5677" y="28444"/>
                </a:lnTo>
                <a:lnTo>
                  <a:pt x="5080" y="27428"/>
                </a:lnTo>
                <a:lnTo>
                  <a:pt x="4542" y="26352"/>
                </a:lnTo>
                <a:lnTo>
                  <a:pt x="4064" y="25217"/>
                </a:lnTo>
                <a:lnTo>
                  <a:pt x="3645" y="23843"/>
                </a:lnTo>
                <a:lnTo>
                  <a:pt x="3347" y="22528"/>
                </a:lnTo>
                <a:lnTo>
                  <a:pt x="3167" y="21154"/>
                </a:lnTo>
                <a:lnTo>
                  <a:pt x="3108" y="19839"/>
                </a:lnTo>
                <a:lnTo>
                  <a:pt x="3167" y="18584"/>
                </a:lnTo>
                <a:lnTo>
                  <a:pt x="3287" y="17270"/>
                </a:lnTo>
                <a:lnTo>
                  <a:pt x="3586" y="16074"/>
                </a:lnTo>
                <a:lnTo>
                  <a:pt x="4004" y="14820"/>
                </a:lnTo>
                <a:lnTo>
                  <a:pt x="4482" y="13684"/>
                </a:lnTo>
                <a:lnTo>
                  <a:pt x="5080" y="12549"/>
                </a:lnTo>
                <a:lnTo>
                  <a:pt x="5737" y="11473"/>
                </a:lnTo>
                <a:lnTo>
                  <a:pt x="6573" y="10398"/>
                </a:lnTo>
                <a:lnTo>
                  <a:pt x="7410" y="9442"/>
                </a:lnTo>
                <a:lnTo>
                  <a:pt x="8366" y="8486"/>
                </a:lnTo>
                <a:lnTo>
                  <a:pt x="9382" y="7649"/>
                </a:lnTo>
                <a:lnTo>
                  <a:pt x="10517" y="6812"/>
                </a:lnTo>
                <a:lnTo>
                  <a:pt x="11892" y="5976"/>
                </a:lnTo>
                <a:lnTo>
                  <a:pt x="13386" y="5199"/>
                </a:lnTo>
                <a:lnTo>
                  <a:pt x="14162" y="4840"/>
                </a:lnTo>
                <a:lnTo>
                  <a:pt x="14999" y="4542"/>
                </a:lnTo>
                <a:lnTo>
                  <a:pt x="15836" y="4303"/>
                </a:lnTo>
                <a:lnTo>
                  <a:pt x="16672" y="4064"/>
                </a:lnTo>
                <a:lnTo>
                  <a:pt x="17509" y="3884"/>
                </a:lnTo>
                <a:lnTo>
                  <a:pt x="18345" y="3705"/>
                </a:lnTo>
                <a:lnTo>
                  <a:pt x="19242" y="3586"/>
                </a:lnTo>
                <a:lnTo>
                  <a:pt x="20078" y="3526"/>
                </a:lnTo>
                <a:lnTo>
                  <a:pt x="20915" y="3526"/>
                </a:lnTo>
                <a:lnTo>
                  <a:pt x="21751" y="3586"/>
                </a:lnTo>
                <a:lnTo>
                  <a:pt x="22588" y="3705"/>
                </a:lnTo>
                <a:lnTo>
                  <a:pt x="23365" y="3884"/>
                </a:lnTo>
                <a:lnTo>
                  <a:pt x="24082" y="4064"/>
                </a:lnTo>
                <a:lnTo>
                  <a:pt x="24739" y="4303"/>
                </a:lnTo>
                <a:lnTo>
                  <a:pt x="25396" y="4601"/>
                </a:lnTo>
                <a:lnTo>
                  <a:pt x="26054" y="4900"/>
                </a:lnTo>
                <a:lnTo>
                  <a:pt x="26651" y="5259"/>
                </a:lnTo>
                <a:lnTo>
                  <a:pt x="27249" y="5677"/>
                </a:lnTo>
                <a:lnTo>
                  <a:pt x="27846" y="6095"/>
                </a:lnTo>
                <a:lnTo>
                  <a:pt x="28384" y="6514"/>
                </a:lnTo>
                <a:lnTo>
                  <a:pt x="29460" y="7529"/>
                </a:lnTo>
                <a:lnTo>
                  <a:pt x="30416" y="8605"/>
                </a:lnTo>
                <a:lnTo>
                  <a:pt x="31252" y="9740"/>
                </a:lnTo>
                <a:lnTo>
                  <a:pt x="32029" y="10936"/>
                </a:lnTo>
                <a:lnTo>
                  <a:pt x="32806" y="12370"/>
                </a:lnTo>
                <a:lnTo>
                  <a:pt x="33463" y="13804"/>
                </a:lnTo>
                <a:lnTo>
                  <a:pt x="34001" y="15357"/>
                </a:lnTo>
                <a:lnTo>
                  <a:pt x="34240" y="16134"/>
                </a:lnTo>
                <a:lnTo>
                  <a:pt x="34419" y="16911"/>
                </a:lnTo>
                <a:lnTo>
                  <a:pt x="34599" y="17688"/>
                </a:lnTo>
                <a:lnTo>
                  <a:pt x="34659" y="18465"/>
                </a:lnTo>
                <a:lnTo>
                  <a:pt x="34778" y="19241"/>
                </a:lnTo>
                <a:lnTo>
                  <a:pt x="34778" y="20078"/>
                </a:lnTo>
                <a:lnTo>
                  <a:pt x="34718" y="20855"/>
                </a:lnTo>
                <a:lnTo>
                  <a:pt x="34659" y="21691"/>
                </a:lnTo>
                <a:lnTo>
                  <a:pt x="34539" y="22468"/>
                </a:lnTo>
                <a:lnTo>
                  <a:pt x="34419" y="23245"/>
                </a:lnTo>
                <a:lnTo>
                  <a:pt x="34180" y="23962"/>
                </a:lnTo>
                <a:lnTo>
                  <a:pt x="33941" y="24619"/>
                </a:lnTo>
                <a:lnTo>
                  <a:pt x="33702" y="25277"/>
                </a:lnTo>
                <a:lnTo>
                  <a:pt x="33404" y="25934"/>
                </a:lnTo>
                <a:lnTo>
                  <a:pt x="33045" y="26532"/>
                </a:lnTo>
                <a:lnTo>
                  <a:pt x="32687" y="27189"/>
                </a:lnTo>
                <a:lnTo>
                  <a:pt x="31850" y="28324"/>
                </a:lnTo>
                <a:lnTo>
                  <a:pt x="30894" y="29519"/>
                </a:lnTo>
                <a:lnTo>
                  <a:pt x="29878" y="30595"/>
                </a:lnTo>
                <a:lnTo>
                  <a:pt x="29400" y="31013"/>
                </a:lnTo>
                <a:lnTo>
                  <a:pt x="29161" y="31252"/>
                </a:lnTo>
                <a:lnTo>
                  <a:pt x="28982" y="31491"/>
                </a:lnTo>
                <a:lnTo>
                  <a:pt x="28683" y="31910"/>
                </a:lnTo>
                <a:lnTo>
                  <a:pt x="28563" y="32149"/>
                </a:lnTo>
                <a:lnTo>
                  <a:pt x="28623" y="32208"/>
                </a:lnTo>
                <a:lnTo>
                  <a:pt x="28683" y="32149"/>
                </a:lnTo>
                <a:lnTo>
                  <a:pt x="29639" y="31312"/>
                </a:lnTo>
                <a:lnTo>
                  <a:pt x="30535" y="30416"/>
                </a:lnTo>
                <a:lnTo>
                  <a:pt x="31372" y="29519"/>
                </a:lnTo>
                <a:lnTo>
                  <a:pt x="32149" y="28623"/>
                </a:lnTo>
                <a:lnTo>
                  <a:pt x="32806" y="27607"/>
                </a:lnTo>
                <a:lnTo>
                  <a:pt x="33404" y="26651"/>
                </a:lnTo>
                <a:lnTo>
                  <a:pt x="33941" y="25576"/>
                </a:lnTo>
                <a:lnTo>
                  <a:pt x="34360" y="24560"/>
                </a:lnTo>
                <a:lnTo>
                  <a:pt x="34718" y="23424"/>
                </a:lnTo>
                <a:lnTo>
                  <a:pt x="35017" y="22349"/>
                </a:lnTo>
                <a:lnTo>
                  <a:pt x="35196" y="21213"/>
                </a:lnTo>
                <a:lnTo>
                  <a:pt x="35256" y="20018"/>
                </a:lnTo>
                <a:lnTo>
                  <a:pt x="35256" y="18823"/>
                </a:lnTo>
                <a:lnTo>
                  <a:pt x="35137" y="17628"/>
                </a:lnTo>
                <a:lnTo>
                  <a:pt x="34957" y="16433"/>
                </a:lnTo>
                <a:lnTo>
                  <a:pt x="34599" y="15178"/>
                </a:lnTo>
                <a:lnTo>
                  <a:pt x="34240" y="13983"/>
                </a:lnTo>
                <a:lnTo>
                  <a:pt x="33762" y="12788"/>
                </a:lnTo>
                <a:lnTo>
                  <a:pt x="33224" y="11593"/>
                </a:lnTo>
                <a:lnTo>
                  <a:pt x="32567" y="10457"/>
                </a:lnTo>
                <a:lnTo>
                  <a:pt x="31850" y="9322"/>
                </a:lnTo>
                <a:lnTo>
                  <a:pt x="31133" y="8306"/>
                </a:lnTo>
                <a:lnTo>
                  <a:pt x="30296" y="7290"/>
                </a:lnTo>
                <a:lnTo>
                  <a:pt x="29400" y="6334"/>
                </a:lnTo>
                <a:lnTo>
                  <a:pt x="28444" y="5498"/>
                </a:lnTo>
                <a:lnTo>
                  <a:pt x="27368" y="4781"/>
                </a:lnTo>
                <a:lnTo>
                  <a:pt x="26293" y="4123"/>
                </a:lnTo>
                <a:lnTo>
                  <a:pt x="25157" y="3526"/>
                </a:lnTo>
                <a:lnTo>
                  <a:pt x="23962" y="3108"/>
                </a:lnTo>
                <a:lnTo>
                  <a:pt x="23365" y="2928"/>
                </a:lnTo>
                <a:lnTo>
                  <a:pt x="22767" y="2809"/>
                </a:lnTo>
                <a:lnTo>
                  <a:pt x="22110" y="2749"/>
                </a:lnTo>
                <a:lnTo>
                  <a:pt x="21453" y="2689"/>
                </a:lnTo>
                <a:lnTo>
                  <a:pt x="20795" y="2630"/>
                </a:lnTo>
                <a:close/>
                <a:moveTo>
                  <a:pt x="21094" y="0"/>
                </a:moveTo>
                <a:lnTo>
                  <a:pt x="20915" y="60"/>
                </a:lnTo>
                <a:lnTo>
                  <a:pt x="20855" y="239"/>
                </a:lnTo>
                <a:lnTo>
                  <a:pt x="20855" y="419"/>
                </a:lnTo>
                <a:lnTo>
                  <a:pt x="20915" y="598"/>
                </a:lnTo>
                <a:lnTo>
                  <a:pt x="21034" y="777"/>
                </a:lnTo>
                <a:lnTo>
                  <a:pt x="21273" y="897"/>
                </a:lnTo>
                <a:lnTo>
                  <a:pt x="21453" y="1016"/>
                </a:lnTo>
                <a:lnTo>
                  <a:pt x="22349" y="1255"/>
                </a:lnTo>
                <a:lnTo>
                  <a:pt x="23185" y="1494"/>
                </a:lnTo>
                <a:lnTo>
                  <a:pt x="24022" y="1853"/>
                </a:lnTo>
                <a:lnTo>
                  <a:pt x="24859" y="2152"/>
                </a:lnTo>
                <a:lnTo>
                  <a:pt x="25635" y="2570"/>
                </a:lnTo>
                <a:lnTo>
                  <a:pt x="26412" y="2988"/>
                </a:lnTo>
                <a:lnTo>
                  <a:pt x="27189" y="3406"/>
                </a:lnTo>
                <a:lnTo>
                  <a:pt x="27966" y="3884"/>
                </a:lnTo>
                <a:lnTo>
                  <a:pt x="28683" y="4422"/>
                </a:lnTo>
                <a:lnTo>
                  <a:pt x="29340" y="4900"/>
                </a:lnTo>
                <a:lnTo>
                  <a:pt x="29998" y="5498"/>
                </a:lnTo>
                <a:lnTo>
                  <a:pt x="30655" y="6036"/>
                </a:lnTo>
                <a:lnTo>
                  <a:pt x="31252" y="6633"/>
                </a:lnTo>
                <a:lnTo>
                  <a:pt x="31790" y="7290"/>
                </a:lnTo>
                <a:lnTo>
                  <a:pt x="32328" y="7948"/>
                </a:lnTo>
                <a:lnTo>
                  <a:pt x="32866" y="8605"/>
                </a:lnTo>
                <a:lnTo>
                  <a:pt x="33344" y="9322"/>
                </a:lnTo>
                <a:lnTo>
                  <a:pt x="33822" y="10039"/>
                </a:lnTo>
                <a:lnTo>
                  <a:pt x="34240" y="10756"/>
                </a:lnTo>
                <a:lnTo>
                  <a:pt x="34599" y="11533"/>
                </a:lnTo>
                <a:lnTo>
                  <a:pt x="34957" y="12310"/>
                </a:lnTo>
                <a:lnTo>
                  <a:pt x="35316" y="13087"/>
                </a:lnTo>
                <a:lnTo>
                  <a:pt x="35555" y="13923"/>
                </a:lnTo>
                <a:lnTo>
                  <a:pt x="35794" y="14760"/>
                </a:lnTo>
                <a:lnTo>
                  <a:pt x="35973" y="15596"/>
                </a:lnTo>
                <a:lnTo>
                  <a:pt x="36152" y="16373"/>
                </a:lnTo>
                <a:lnTo>
                  <a:pt x="36272" y="17210"/>
                </a:lnTo>
                <a:lnTo>
                  <a:pt x="36332" y="18106"/>
                </a:lnTo>
                <a:lnTo>
                  <a:pt x="36391" y="18943"/>
                </a:lnTo>
                <a:lnTo>
                  <a:pt x="36391" y="19779"/>
                </a:lnTo>
                <a:lnTo>
                  <a:pt x="36332" y="20676"/>
                </a:lnTo>
                <a:lnTo>
                  <a:pt x="36272" y="21512"/>
                </a:lnTo>
                <a:lnTo>
                  <a:pt x="36152" y="22349"/>
                </a:lnTo>
                <a:lnTo>
                  <a:pt x="36033" y="23185"/>
                </a:lnTo>
                <a:lnTo>
                  <a:pt x="35854" y="24022"/>
                </a:lnTo>
                <a:lnTo>
                  <a:pt x="35615" y="24858"/>
                </a:lnTo>
                <a:lnTo>
                  <a:pt x="35376" y="25695"/>
                </a:lnTo>
                <a:lnTo>
                  <a:pt x="35077" y="26532"/>
                </a:lnTo>
                <a:lnTo>
                  <a:pt x="34778" y="27308"/>
                </a:lnTo>
                <a:lnTo>
                  <a:pt x="34419" y="28085"/>
                </a:lnTo>
                <a:lnTo>
                  <a:pt x="34061" y="28862"/>
                </a:lnTo>
                <a:lnTo>
                  <a:pt x="33583" y="29579"/>
                </a:lnTo>
                <a:lnTo>
                  <a:pt x="33165" y="30296"/>
                </a:lnTo>
                <a:lnTo>
                  <a:pt x="32687" y="31013"/>
                </a:lnTo>
                <a:lnTo>
                  <a:pt x="32149" y="31671"/>
                </a:lnTo>
                <a:lnTo>
                  <a:pt x="31611" y="32268"/>
                </a:lnTo>
                <a:lnTo>
                  <a:pt x="31013" y="32866"/>
                </a:lnTo>
                <a:lnTo>
                  <a:pt x="30416" y="33463"/>
                </a:lnTo>
                <a:lnTo>
                  <a:pt x="29759" y="34001"/>
                </a:lnTo>
                <a:lnTo>
                  <a:pt x="29101" y="34479"/>
                </a:lnTo>
                <a:lnTo>
                  <a:pt x="28384" y="34957"/>
                </a:lnTo>
                <a:lnTo>
                  <a:pt x="27667" y="35375"/>
                </a:lnTo>
                <a:lnTo>
                  <a:pt x="26890" y="35734"/>
                </a:lnTo>
                <a:lnTo>
                  <a:pt x="26054" y="36092"/>
                </a:lnTo>
                <a:lnTo>
                  <a:pt x="25277" y="36331"/>
                </a:lnTo>
                <a:lnTo>
                  <a:pt x="24381" y="36571"/>
                </a:lnTo>
                <a:lnTo>
                  <a:pt x="23484" y="36810"/>
                </a:lnTo>
                <a:lnTo>
                  <a:pt x="22588" y="36929"/>
                </a:lnTo>
                <a:lnTo>
                  <a:pt x="21632" y="37049"/>
                </a:lnTo>
                <a:lnTo>
                  <a:pt x="20676" y="37108"/>
                </a:lnTo>
                <a:lnTo>
                  <a:pt x="19720" y="37168"/>
                </a:lnTo>
                <a:lnTo>
                  <a:pt x="18704" y="37108"/>
                </a:lnTo>
                <a:lnTo>
                  <a:pt x="17748" y="37049"/>
                </a:lnTo>
                <a:lnTo>
                  <a:pt x="16732" y="36989"/>
                </a:lnTo>
                <a:lnTo>
                  <a:pt x="15776" y="36869"/>
                </a:lnTo>
                <a:lnTo>
                  <a:pt x="14760" y="36690"/>
                </a:lnTo>
                <a:lnTo>
                  <a:pt x="13804" y="36451"/>
                </a:lnTo>
                <a:lnTo>
                  <a:pt x="12848" y="36212"/>
                </a:lnTo>
                <a:lnTo>
                  <a:pt x="11892" y="35913"/>
                </a:lnTo>
                <a:lnTo>
                  <a:pt x="10995" y="35555"/>
                </a:lnTo>
                <a:lnTo>
                  <a:pt x="10039" y="35136"/>
                </a:lnTo>
                <a:lnTo>
                  <a:pt x="9143" y="34718"/>
                </a:lnTo>
                <a:lnTo>
                  <a:pt x="8306" y="34300"/>
                </a:lnTo>
                <a:lnTo>
                  <a:pt x="7470" y="33762"/>
                </a:lnTo>
                <a:lnTo>
                  <a:pt x="6693" y="33224"/>
                </a:lnTo>
                <a:lnTo>
                  <a:pt x="5916" y="32686"/>
                </a:lnTo>
                <a:lnTo>
                  <a:pt x="5199" y="32089"/>
                </a:lnTo>
                <a:lnTo>
                  <a:pt x="4542" y="31432"/>
                </a:lnTo>
                <a:lnTo>
                  <a:pt x="3885" y="30714"/>
                </a:lnTo>
                <a:lnTo>
                  <a:pt x="3347" y="29997"/>
                </a:lnTo>
                <a:lnTo>
                  <a:pt x="2809" y="29221"/>
                </a:lnTo>
                <a:lnTo>
                  <a:pt x="2331" y="28384"/>
                </a:lnTo>
                <a:lnTo>
                  <a:pt x="1913" y="27547"/>
                </a:lnTo>
                <a:lnTo>
                  <a:pt x="1554" y="26711"/>
                </a:lnTo>
                <a:lnTo>
                  <a:pt x="1255" y="25755"/>
                </a:lnTo>
                <a:lnTo>
                  <a:pt x="1076" y="24799"/>
                </a:lnTo>
                <a:lnTo>
                  <a:pt x="956" y="23843"/>
                </a:lnTo>
                <a:lnTo>
                  <a:pt x="837" y="22767"/>
                </a:lnTo>
                <a:lnTo>
                  <a:pt x="837" y="21751"/>
                </a:lnTo>
                <a:lnTo>
                  <a:pt x="897" y="20735"/>
                </a:lnTo>
                <a:lnTo>
                  <a:pt x="1016" y="19660"/>
                </a:lnTo>
                <a:lnTo>
                  <a:pt x="1196" y="18644"/>
                </a:lnTo>
                <a:lnTo>
                  <a:pt x="1375" y="17628"/>
                </a:lnTo>
                <a:lnTo>
                  <a:pt x="1674" y="16553"/>
                </a:lnTo>
                <a:lnTo>
                  <a:pt x="1972" y="15596"/>
                </a:lnTo>
                <a:lnTo>
                  <a:pt x="2331" y="14581"/>
                </a:lnTo>
                <a:lnTo>
                  <a:pt x="2749" y="13625"/>
                </a:lnTo>
                <a:lnTo>
                  <a:pt x="3167" y="12668"/>
                </a:lnTo>
                <a:lnTo>
                  <a:pt x="3705" y="11712"/>
                </a:lnTo>
                <a:lnTo>
                  <a:pt x="4243" y="10816"/>
                </a:lnTo>
                <a:lnTo>
                  <a:pt x="4781" y="9920"/>
                </a:lnTo>
                <a:lnTo>
                  <a:pt x="5438" y="9083"/>
                </a:lnTo>
                <a:lnTo>
                  <a:pt x="6095" y="8306"/>
                </a:lnTo>
                <a:lnTo>
                  <a:pt x="6813" y="7529"/>
                </a:lnTo>
                <a:lnTo>
                  <a:pt x="7530" y="6812"/>
                </a:lnTo>
                <a:lnTo>
                  <a:pt x="8306" y="6155"/>
                </a:lnTo>
                <a:lnTo>
                  <a:pt x="9143" y="5558"/>
                </a:lnTo>
                <a:lnTo>
                  <a:pt x="9980" y="4960"/>
                </a:lnTo>
                <a:lnTo>
                  <a:pt x="10816" y="4422"/>
                </a:lnTo>
                <a:lnTo>
                  <a:pt x="11712" y="3944"/>
                </a:lnTo>
                <a:lnTo>
                  <a:pt x="12669" y="3526"/>
                </a:lnTo>
                <a:lnTo>
                  <a:pt x="13625" y="3108"/>
                </a:lnTo>
                <a:lnTo>
                  <a:pt x="14640" y="2809"/>
                </a:lnTo>
                <a:lnTo>
                  <a:pt x="15656" y="2510"/>
                </a:lnTo>
                <a:lnTo>
                  <a:pt x="16672" y="2271"/>
                </a:lnTo>
                <a:lnTo>
                  <a:pt x="17748" y="2092"/>
                </a:lnTo>
                <a:lnTo>
                  <a:pt x="19959" y="1972"/>
                </a:lnTo>
                <a:lnTo>
                  <a:pt x="21273" y="1912"/>
                </a:lnTo>
                <a:lnTo>
                  <a:pt x="21751" y="1853"/>
                </a:lnTo>
                <a:lnTo>
                  <a:pt x="21871" y="1793"/>
                </a:lnTo>
                <a:lnTo>
                  <a:pt x="21871" y="1673"/>
                </a:lnTo>
                <a:lnTo>
                  <a:pt x="21811" y="1614"/>
                </a:lnTo>
                <a:lnTo>
                  <a:pt x="21453" y="1554"/>
                </a:lnTo>
                <a:lnTo>
                  <a:pt x="20915" y="1494"/>
                </a:lnTo>
                <a:lnTo>
                  <a:pt x="20198" y="1494"/>
                </a:lnTo>
                <a:lnTo>
                  <a:pt x="19301" y="1554"/>
                </a:lnTo>
                <a:lnTo>
                  <a:pt x="18286" y="1614"/>
                </a:lnTo>
                <a:lnTo>
                  <a:pt x="17150" y="1793"/>
                </a:lnTo>
                <a:lnTo>
                  <a:pt x="15955" y="2032"/>
                </a:lnTo>
                <a:lnTo>
                  <a:pt x="14700" y="2331"/>
                </a:lnTo>
                <a:lnTo>
                  <a:pt x="13386" y="2689"/>
                </a:lnTo>
                <a:lnTo>
                  <a:pt x="12071" y="3167"/>
                </a:lnTo>
                <a:lnTo>
                  <a:pt x="10816" y="3705"/>
                </a:lnTo>
                <a:lnTo>
                  <a:pt x="9561" y="4303"/>
                </a:lnTo>
                <a:lnTo>
                  <a:pt x="8426" y="5080"/>
                </a:lnTo>
                <a:lnTo>
                  <a:pt x="7888" y="5438"/>
                </a:lnTo>
                <a:lnTo>
                  <a:pt x="7350" y="5856"/>
                </a:lnTo>
                <a:lnTo>
                  <a:pt x="6872" y="6334"/>
                </a:lnTo>
                <a:lnTo>
                  <a:pt x="6454" y="6812"/>
                </a:lnTo>
                <a:lnTo>
                  <a:pt x="5677" y="7768"/>
                </a:lnTo>
                <a:lnTo>
                  <a:pt x="4900" y="8725"/>
                </a:lnTo>
                <a:lnTo>
                  <a:pt x="4243" y="9800"/>
                </a:lnTo>
                <a:lnTo>
                  <a:pt x="3526" y="10816"/>
                </a:lnTo>
                <a:lnTo>
                  <a:pt x="2928" y="11951"/>
                </a:lnTo>
                <a:lnTo>
                  <a:pt x="2331" y="13087"/>
                </a:lnTo>
                <a:lnTo>
                  <a:pt x="1793" y="14222"/>
                </a:lnTo>
                <a:lnTo>
                  <a:pt x="1315" y="15417"/>
                </a:lnTo>
                <a:lnTo>
                  <a:pt x="956" y="16612"/>
                </a:lnTo>
                <a:lnTo>
                  <a:pt x="598" y="17867"/>
                </a:lnTo>
                <a:lnTo>
                  <a:pt x="299" y="19062"/>
                </a:lnTo>
                <a:lnTo>
                  <a:pt x="120" y="20317"/>
                </a:lnTo>
                <a:lnTo>
                  <a:pt x="0" y="21512"/>
                </a:lnTo>
                <a:lnTo>
                  <a:pt x="0" y="22767"/>
                </a:lnTo>
                <a:lnTo>
                  <a:pt x="0" y="23962"/>
                </a:lnTo>
                <a:lnTo>
                  <a:pt x="180" y="25217"/>
                </a:lnTo>
                <a:lnTo>
                  <a:pt x="419" y="26412"/>
                </a:lnTo>
                <a:lnTo>
                  <a:pt x="777" y="27607"/>
                </a:lnTo>
                <a:lnTo>
                  <a:pt x="1255" y="28743"/>
                </a:lnTo>
                <a:lnTo>
                  <a:pt x="1853" y="29758"/>
                </a:lnTo>
                <a:lnTo>
                  <a:pt x="2510" y="30774"/>
                </a:lnTo>
                <a:lnTo>
                  <a:pt x="3227" y="31730"/>
                </a:lnTo>
                <a:lnTo>
                  <a:pt x="4064" y="32627"/>
                </a:lnTo>
                <a:lnTo>
                  <a:pt x="4900" y="33403"/>
                </a:lnTo>
                <a:lnTo>
                  <a:pt x="5856" y="34180"/>
                </a:lnTo>
                <a:lnTo>
                  <a:pt x="6872" y="34897"/>
                </a:lnTo>
                <a:lnTo>
                  <a:pt x="7948" y="35555"/>
                </a:lnTo>
                <a:lnTo>
                  <a:pt x="9083" y="36092"/>
                </a:lnTo>
                <a:lnTo>
                  <a:pt x="10219" y="36630"/>
                </a:lnTo>
                <a:lnTo>
                  <a:pt x="11414" y="37049"/>
                </a:lnTo>
                <a:lnTo>
                  <a:pt x="12609" y="37407"/>
                </a:lnTo>
                <a:lnTo>
                  <a:pt x="13864" y="37766"/>
                </a:lnTo>
                <a:lnTo>
                  <a:pt x="15119" y="38005"/>
                </a:lnTo>
                <a:lnTo>
                  <a:pt x="16433" y="38184"/>
                </a:lnTo>
                <a:lnTo>
                  <a:pt x="17688" y="38303"/>
                </a:lnTo>
                <a:lnTo>
                  <a:pt x="20257" y="38303"/>
                </a:lnTo>
                <a:lnTo>
                  <a:pt x="21512" y="38184"/>
                </a:lnTo>
                <a:lnTo>
                  <a:pt x="22767" y="38064"/>
                </a:lnTo>
                <a:lnTo>
                  <a:pt x="24022" y="37825"/>
                </a:lnTo>
                <a:lnTo>
                  <a:pt x="25217" y="37467"/>
                </a:lnTo>
                <a:lnTo>
                  <a:pt x="26353" y="37108"/>
                </a:lnTo>
                <a:lnTo>
                  <a:pt x="27488" y="36630"/>
                </a:lnTo>
                <a:lnTo>
                  <a:pt x="28563" y="36092"/>
                </a:lnTo>
                <a:lnTo>
                  <a:pt x="29579" y="35495"/>
                </a:lnTo>
                <a:lnTo>
                  <a:pt x="30595" y="34838"/>
                </a:lnTo>
                <a:lnTo>
                  <a:pt x="31491" y="34061"/>
                </a:lnTo>
                <a:lnTo>
                  <a:pt x="32328" y="33224"/>
                </a:lnTo>
                <a:lnTo>
                  <a:pt x="33165" y="32268"/>
                </a:lnTo>
                <a:lnTo>
                  <a:pt x="33882" y="31252"/>
                </a:lnTo>
                <a:lnTo>
                  <a:pt x="34599" y="30177"/>
                </a:lnTo>
                <a:lnTo>
                  <a:pt x="35196" y="29041"/>
                </a:lnTo>
                <a:lnTo>
                  <a:pt x="35734" y="27906"/>
                </a:lnTo>
                <a:lnTo>
                  <a:pt x="36212" y="26711"/>
                </a:lnTo>
                <a:lnTo>
                  <a:pt x="36630" y="25516"/>
                </a:lnTo>
                <a:lnTo>
                  <a:pt x="36929" y="24261"/>
                </a:lnTo>
                <a:lnTo>
                  <a:pt x="37168" y="23006"/>
                </a:lnTo>
                <a:lnTo>
                  <a:pt x="37347" y="21751"/>
                </a:lnTo>
                <a:lnTo>
                  <a:pt x="37467" y="20496"/>
                </a:lnTo>
                <a:lnTo>
                  <a:pt x="37467" y="19241"/>
                </a:lnTo>
                <a:lnTo>
                  <a:pt x="37407" y="17927"/>
                </a:lnTo>
                <a:lnTo>
                  <a:pt x="37288" y="16672"/>
                </a:lnTo>
                <a:lnTo>
                  <a:pt x="37108" y="15417"/>
                </a:lnTo>
                <a:lnTo>
                  <a:pt x="36810" y="14162"/>
                </a:lnTo>
                <a:lnTo>
                  <a:pt x="36571" y="13385"/>
                </a:lnTo>
                <a:lnTo>
                  <a:pt x="36272" y="12609"/>
                </a:lnTo>
                <a:lnTo>
                  <a:pt x="35973" y="11832"/>
                </a:lnTo>
                <a:lnTo>
                  <a:pt x="35615" y="11055"/>
                </a:lnTo>
                <a:lnTo>
                  <a:pt x="35256" y="10338"/>
                </a:lnTo>
                <a:lnTo>
                  <a:pt x="34898" y="9621"/>
                </a:lnTo>
                <a:lnTo>
                  <a:pt x="34001" y="8187"/>
                </a:lnTo>
                <a:lnTo>
                  <a:pt x="32985" y="6872"/>
                </a:lnTo>
                <a:lnTo>
                  <a:pt x="31850" y="5677"/>
                </a:lnTo>
                <a:lnTo>
                  <a:pt x="30655" y="4542"/>
                </a:lnTo>
                <a:lnTo>
                  <a:pt x="29340" y="3526"/>
                </a:lnTo>
                <a:lnTo>
                  <a:pt x="28085" y="2630"/>
                </a:lnTo>
                <a:lnTo>
                  <a:pt x="26771" y="1912"/>
                </a:lnTo>
                <a:lnTo>
                  <a:pt x="25396" y="1255"/>
                </a:lnTo>
                <a:lnTo>
                  <a:pt x="23962" y="717"/>
                </a:lnTo>
                <a:lnTo>
                  <a:pt x="22648" y="299"/>
                </a:lnTo>
                <a:lnTo>
                  <a:pt x="213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5" name="Google Shape;245;p10"/>
          <p:cNvSpPr/>
          <p:nvPr/>
        </p:nvSpPr>
        <p:spPr>
          <a:xfrm rot="-5330471">
            <a:off x="8178192" y="2569786"/>
            <a:ext cx="748134" cy="560241"/>
          </a:xfrm>
          <a:custGeom>
            <a:avLst/>
            <a:gdLst/>
            <a:ahLst/>
            <a:cxnLst/>
            <a:rect l="l" t="t" r="r" b="b"/>
            <a:pathLst>
              <a:path w="38304" h="28684" extrusionOk="0">
                <a:moveTo>
                  <a:pt x="33404" y="2690"/>
                </a:moveTo>
                <a:lnTo>
                  <a:pt x="34061" y="5200"/>
                </a:lnTo>
                <a:lnTo>
                  <a:pt x="34778" y="7769"/>
                </a:lnTo>
                <a:lnTo>
                  <a:pt x="35017" y="9084"/>
                </a:lnTo>
                <a:lnTo>
                  <a:pt x="35256" y="10398"/>
                </a:lnTo>
                <a:lnTo>
                  <a:pt x="35316" y="11713"/>
                </a:lnTo>
                <a:lnTo>
                  <a:pt x="35316" y="12370"/>
                </a:lnTo>
                <a:lnTo>
                  <a:pt x="35316" y="12968"/>
                </a:lnTo>
                <a:lnTo>
                  <a:pt x="33344" y="12251"/>
                </a:lnTo>
                <a:lnTo>
                  <a:pt x="31313" y="11593"/>
                </a:lnTo>
                <a:lnTo>
                  <a:pt x="29281" y="10996"/>
                </a:lnTo>
                <a:lnTo>
                  <a:pt x="27249" y="10458"/>
                </a:lnTo>
                <a:lnTo>
                  <a:pt x="25277" y="9861"/>
                </a:lnTo>
                <a:lnTo>
                  <a:pt x="23186" y="9323"/>
                </a:lnTo>
                <a:lnTo>
                  <a:pt x="22170" y="9084"/>
                </a:lnTo>
                <a:lnTo>
                  <a:pt x="21094" y="8904"/>
                </a:lnTo>
                <a:lnTo>
                  <a:pt x="20079" y="8785"/>
                </a:lnTo>
                <a:lnTo>
                  <a:pt x="19063" y="8665"/>
                </a:lnTo>
                <a:lnTo>
                  <a:pt x="26233" y="5678"/>
                </a:lnTo>
                <a:lnTo>
                  <a:pt x="33404" y="2690"/>
                </a:lnTo>
                <a:close/>
                <a:moveTo>
                  <a:pt x="17330" y="9442"/>
                </a:moveTo>
                <a:lnTo>
                  <a:pt x="17330" y="9502"/>
                </a:lnTo>
                <a:lnTo>
                  <a:pt x="17270" y="9622"/>
                </a:lnTo>
                <a:lnTo>
                  <a:pt x="17091" y="9980"/>
                </a:lnTo>
                <a:lnTo>
                  <a:pt x="16493" y="10936"/>
                </a:lnTo>
                <a:lnTo>
                  <a:pt x="15358" y="12490"/>
                </a:lnTo>
                <a:lnTo>
                  <a:pt x="14223" y="14342"/>
                </a:lnTo>
                <a:lnTo>
                  <a:pt x="13147" y="16195"/>
                </a:lnTo>
                <a:lnTo>
                  <a:pt x="10996" y="19959"/>
                </a:lnTo>
                <a:lnTo>
                  <a:pt x="10697" y="20676"/>
                </a:lnTo>
                <a:lnTo>
                  <a:pt x="10338" y="21513"/>
                </a:lnTo>
                <a:lnTo>
                  <a:pt x="9920" y="22349"/>
                </a:lnTo>
                <a:lnTo>
                  <a:pt x="9741" y="22708"/>
                </a:lnTo>
                <a:lnTo>
                  <a:pt x="9502" y="22947"/>
                </a:lnTo>
                <a:lnTo>
                  <a:pt x="9263" y="23126"/>
                </a:lnTo>
                <a:lnTo>
                  <a:pt x="8964" y="23186"/>
                </a:lnTo>
                <a:lnTo>
                  <a:pt x="8665" y="23186"/>
                </a:lnTo>
                <a:lnTo>
                  <a:pt x="8367" y="23126"/>
                </a:lnTo>
                <a:lnTo>
                  <a:pt x="8068" y="23007"/>
                </a:lnTo>
                <a:lnTo>
                  <a:pt x="7709" y="22827"/>
                </a:lnTo>
                <a:lnTo>
                  <a:pt x="6992" y="22349"/>
                </a:lnTo>
                <a:lnTo>
                  <a:pt x="6275" y="21812"/>
                </a:lnTo>
                <a:lnTo>
                  <a:pt x="5618" y="21274"/>
                </a:lnTo>
                <a:lnTo>
                  <a:pt x="4602" y="20318"/>
                </a:lnTo>
                <a:lnTo>
                  <a:pt x="3945" y="19660"/>
                </a:lnTo>
                <a:lnTo>
                  <a:pt x="3347" y="19003"/>
                </a:lnTo>
                <a:lnTo>
                  <a:pt x="2750" y="18286"/>
                </a:lnTo>
                <a:lnTo>
                  <a:pt x="2272" y="17509"/>
                </a:lnTo>
                <a:lnTo>
                  <a:pt x="2032" y="17031"/>
                </a:lnTo>
                <a:lnTo>
                  <a:pt x="1913" y="16673"/>
                </a:lnTo>
                <a:lnTo>
                  <a:pt x="1853" y="16493"/>
                </a:lnTo>
                <a:lnTo>
                  <a:pt x="1913" y="16314"/>
                </a:lnTo>
                <a:lnTo>
                  <a:pt x="1973" y="16195"/>
                </a:lnTo>
                <a:lnTo>
                  <a:pt x="2092" y="16015"/>
                </a:lnTo>
                <a:lnTo>
                  <a:pt x="2331" y="15836"/>
                </a:lnTo>
                <a:lnTo>
                  <a:pt x="2570" y="15657"/>
                </a:lnTo>
                <a:lnTo>
                  <a:pt x="3228" y="15418"/>
                </a:lnTo>
                <a:lnTo>
                  <a:pt x="4542" y="14999"/>
                </a:lnTo>
                <a:lnTo>
                  <a:pt x="17330" y="9442"/>
                </a:lnTo>
                <a:close/>
                <a:moveTo>
                  <a:pt x="18107" y="9263"/>
                </a:moveTo>
                <a:lnTo>
                  <a:pt x="18286" y="9323"/>
                </a:lnTo>
                <a:lnTo>
                  <a:pt x="18824" y="9382"/>
                </a:lnTo>
                <a:lnTo>
                  <a:pt x="20437" y="9622"/>
                </a:lnTo>
                <a:lnTo>
                  <a:pt x="21991" y="9920"/>
                </a:lnTo>
                <a:lnTo>
                  <a:pt x="23724" y="10219"/>
                </a:lnTo>
                <a:lnTo>
                  <a:pt x="25516" y="10637"/>
                </a:lnTo>
                <a:lnTo>
                  <a:pt x="27249" y="11115"/>
                </a:lnTo>
                <a:lnTo>
                  <a:pt x="28922" y="11593"/>
                </a:lnTo>
                <a:lnTo>
                  <a:pt x="32388" y="12669"/>
                </a:lnTo>
                <a:lnTo>
                  <a:pt x="33046" y="12908"/>
                </a:lnTo>
                <a:lnTo>
                  <a:pt x="33822" y="13267"/>
                </a:lnTo>
                <a:lnTo>
                  <a:pt x="34599" y="13446"/>
                </a:lnTo>
                <a:lnTo>
                  <a:pt x="34958" y="13506"/>
                </a:lnTo>
                <a:lnTo>
                  <a:pt x="35256" y="13506"/>
                </a:lnTo>
                <a:lnTo>
                  <a:pt x="35137" y="14043"/>
                </a:lnTo>
                <a:lnTo>
                  <a:pt x="34958" y="14641"/>
                </a:lnTo>
                <a:lnTo>
                  <a:pt x="34539" y="15776"/>
                </a:lnTo>
                <a:lnTo>
                  <a:pt x="34061" y="16852"/>
                </a:lnTo>
                <a:lnTo>
                  <a:pt x="33404" y="17868"/>
                </a:lnTo>
                <a:lnTo>
                  <a:pt x="32687" y="18884"/>
                </a:lnTo>
                <a:lnTo>
                  <a:pt x="31850" y="19780"/>
                </a:lnTo>
                <a:lnTo>
                  <a:pt x="30954" y="20676"/>
                </a:lnTo>
                <a:lnTo>
                  <a:pt x="29938" y="21453"/>
                </a:lnTo>
                <a:lnTo>
                  <a:pt x="28922" y="22230"/>
                </a:lnTo>
                <a:lnTo>
                  <a:pt x="27847" y="22887"/>
                </a:lnTo>
                <a:lnTo>
                  <a:pt x="26711" y="23544"/>
                </a:lnTo>
                <a:lnTo>
                  <a:pt x="25576" y="24082"/>
                </a:lnTo>
                <a:lnTo>
                  <a:pt x="24441" y="24501"/>
                </a:lnTo>
                <a:lnTo>
                  <a:pt x="23305" y="24919"/>
                </a:lnTo>
                <a:lnTo>
                  <a:pt x="22170" y="25218"/>
                </a:lnTo>
                <a:lnTo>
                  <a:pt x="21035" y="25457"/>
                </a:lnTo>
                <a:lnTo>
                  <a:pt x="21035" y="25457"/>
                </a:lnTo>
                <a:lnTo>
                  <a:pt x="21094" y="25277"/>
                </a:lnTo>
                <a:lnTo>
                  <a:pt x="21035" y="25098"/>
                </a:lnTo>
                <a:lnTo>
                  <a:pt x="20915" y="24979"/>
                </a:lnTo>
                <a:lnTo>
                  <a:pt x="20796" y="25038"/>
                </a:lnTo>
                <a:lnTo>
                  <a:pt x="20736" y="25038"/>
                </a:lnTo>
                <a:lnTo>
                  <a:pt x="20796" y="24919"/>
                </a:lnTo>
                <a:lnTo>
                  <a:pt x="20796" y="24680"/>
                </a:lnTo>
                <a:lnTo>
                  <a:pt x="20736" y="23963"/>
                </a:lnTo>
                <a:lnTo>
                  <a:pt x="20497" y="22887"/>
                </a:lnTo>
                <a:lnTo>
                  <a:pt x="20198" y="21752"/>
                </a:lnTo>
                <a:lnTo>
                  <a:pt x="19541" y="19421"/>
                </a:lnTo>
                <a:lnTo>
                  <a:pt x="19123" y="18107"/>
                </a:lnTo>
                <a:lnTo>
                  <a:pt x="18704" y="16195"/>
                </a:lnTo>
                <a:lnTo>
                  <a:pt x="18346" y="14282"/>
                </a:lnTo>
                <a:lnTo>
                  <a:pt x="18107" y="12370"/>
                </a:lnTo>
                <a:lnTo>
                  <a:pt x="17987" y="10458"/>
                </a:lnTo>
                <a:lnTo>
                  <a:pt x="19003" y="11713"/>
                </a:lnTo>
                <a:lnTo>
                  <a:pt x="20138" y="13028"/>
                </a:lnTo>
                <a:lnTo>
                  <a:pt x="21274" y="14223"/>
                </a:lnTo>
                <a:lnTo>
                  <a:pt x="22529" y="15418"/>
                </a:lnTo>
                <a:lnTo>
                  <a:pt x="23783" y="16613"/>
                </a:lnTo>
                <a:lnTo>
                  <a:pt x="25038" y="17688"/>
                </a:lnTo>
                <a:lnTo>
                  <a:pt x="26353" y="18764"/>
                </a:lnTo>
                <a:lnTo>
                  <a:pt x="27668" y="19840"/>
                </a:lnTo>
                <a:lnTo>
                  <a:pt x="28146" y="20198"/>
                </a:lnTo>
                <a:lnTo>
                  <a:pt x="28803" y="20736"/>
                </a:lnTo>
                <a:lnTo>
                  <a:pt x="29161" y="20915"/>
                </a:lnTo>
                <a:lnTo>
                  <a:pt x="29520" y="21095"/>
                </a:lnTo>
                <a:lnTo>
                  <a:pt x="29819" y="21095"/>
                </a:lnTo>
                <a:lnTo>
                  <a:pt x="29938" y="21035"/>
                </a:lnTo>
                <a:lnTo>
                  <a:pt x="29998" y="20975"/>
                </a:lnTo>
                <a:lnTo>
                  <a:pt x="30058" y="20855"/>
                </a:lnTo>
                <a:lnTo>
                  <a:pt x="30058" y="20736"/>
                </a:lnTo>
                <a:lnTo>
                  <a:pt x="29998" y="20437"/>
                </a:lnTo>
                <a:lnTo>
                  <a:pt x="29759" y="20198"/>
                </a:lnTo>
                <a:lnTo>
                  <a:pt x="29460" y="19899"/>
                </a:lnTo>
                <a:lnTo>
                  <a:pt x="28743" y="19421"/>
                </a:lnTo>
                <a:lnTo>
                  <a:pt x="28265" y="19123"/>
                </a:lnTo>
                <a:lnTo>
                  <a:pt x="26950" y="18107"/>
                </a:lnTo>
                <a:lnTo>
                  <a:pt x="25636" y="17091"/>
                </a:lnTo>
                <a:lnTo>
                  <a:pt x="24321" y="16015"/>
                </a:lnTo>
                <a:lnTo>
                  <a:pt x="23066" y="14880"/>
                </a:lnTo>
                <a:lnTo>
                  <a:pt x="21871" y="13745"/>
                </a:lnTo>
                <a:lnTo>
                  <a:pt x="20676" y="12550"/>
                </a:lnTo>
                <a:lnTo>
                  <a:pt x="19481" y="11295"/>
                </a:lnTo>
                <a:lnTo>
                  <a:pt x="18943" y="10697"/>
                </a:lnTo>
                <a:lnTo>
                  <a:pt x="18465" y="10040"/>
                </a:lnTo>
                <a:lnTo>
                  <a:pt x="18047" y="9502"/>
                </a:lnTo>
                <a:lnTo>
                  <a:pt x="17987" y="9382"/>
                </a:lnTo>
                <a:lnTo>
                  <a:pt x="17987" y="9263"/>
                </a:lnTo>
                <a:close/>
                <a:moveTo>
                  <a:pt x="17509" y="9861"/>
                </a:moveTo>
                <a:lnTo>
                  <a:pt x="17390" y="10876"/>
                </a:lnTo>
                <a:lnTo>
                  <a:pt x="17390" y="11832"/>
                </a:lnTo>
                <a:lnTo>
                  <a:pt x="17390" y="12848"/>
                </a:lnTo>
                <a:lnTo>
                  <a:pt x="17509" y="13804"/>
                </a:lnTo>
                <a:lnTo>
                  <a:pt x="17629" y="14820"/>
                </a:lnTo>
                <a:lnTo>
                  <a:pt x="17808" y="15776"/>
                </a:lnTo>
                <a:lnTo>
                  <a:pt x="18286" y="17748"/>
                </a:lnTo>
                <a:lnTo>
                  <a:pt x="19302" y="21692"/>
                </a:lnTo>
                <a:lnTo>
                  <a:pt x="19780" y="23604"/>
                </a:lnTo>
                <a:lnTo>
                  <a:pt x="19959" y="24620"/>
                </a:lnTo>
                <a:lnTo>
                  <a:pt x="20138" y="25576"/>
                </a:lnTo>
                <a:lnTo>
                  <a:pt x="18764" y="25696"/>
                </a:lnTo>
                <a:lnTo>
                  <a:pt x="17449" y="25696"/>
                </a:lnTo>
                <a:lnTo>
                  <a:pt x="16135" y="25576"/>
                </a:lnTo>
                <a:lnTo>
                  <a:pt x="14820" y="25457"/>
                </a:lnTo>
                <a:lnTo>
                  <a:pt x="13506" y="25158"/>
                </a:lnTo>
                <a:lnTo>
                  <a:pt x="12191" y="24799"/>
                </a:lnTo>
                <a:lnTo>
                  <a:pt x="10936" y="24321"/>
                </a:lnTo>
                <a:lnTo>
                  <a:pt x="9741" y="23843"/>
                </a:lnTo>
                <a:lnTo>
                  <a:pt x="9980" y="23544"/>
                </a:lnTo>
                <a:lnTo>
                  <a:pt x="10219" y="23186"/>
                </a:lnTo>
                <a:lnTo>
                  <a:pt x="10637" y="22409"/>
                </a:lnTo>
                <a:lnTo>
                  <a:pt x="10996" y="21573"/>
                </a:lnTo>
                <a:lnTo>
                  <a:pt x="11354" y="20855"/>
                </a:lnTo>
                <a:lnTo>
                  <a:pt x="13386" y="17031"/>
                </a:lnTo>
                <a:lnTo>
                  <a:pt x="15418" y="13446"/>
                </a:lnTo>
                <a:lnTo>
                  <a:pt x="17509" y="9861"/>
                </a:lnTo>
                <a:close/>
                <a:moveTo>
                  <a:pt x="35256" y="1973"/>
                </a:moveTo>
                <a:lnTo>
                  <a:pt x="35735" y="3228"/>
                </a:lnTo>
                <a:lnTo>
                  <a:pt x="36213" y="4542"/>
                </a:lnTo>
                <a:lnTo>
                  <a:pt x="36631" y="5857"/>
                </a:lnTo>
                <a:lnTo>
                  <a:pt x="36989" y="7231"/>
                </a:lnTo>
                <a:lnTo>
                  <a:pt x="37228" y="8546"/>
                </a:lnTo>
                <a:lnTo>
                  <a:pt x="37408" y="9920"/>
                </a:lnTo>
                <a:lnTo>
                  <a:pt x="37467" y="11295"/>
                </a:lnTo>
                <a:lnTo>
                  <a:pt x="37348" y="12729"/>
                </a:lnTo>
                <a:lnTo>
                  <a:pt x="37288" y="13386"/>
                </a:lnTo>
                <a:lnTo>
                  <a:pt x="37169" y="14043"/>
                </a:lnTo>
                <a:lnTo>
                  <a:pt x="36989" y="14760"/>
                </a:lnTo>
                <a:lnTo>
                  <a:pt x="36750" y="15418"/>
                </a:lnTo>
                <a:lnTo>
                  <a:pt x="36511" y="16075"/>
                </a:lnTo>
                <a:lnTo>
                  <a:pt x="36213" y="16732"/>
                </a:lnTo>
                <a:lnTo>
                  <a:pt x="35495" y="17987"/>
                </a:lnTo>
                <a:lnTo>
                  <a:pt x="34659" y="19182"/>
                </a:lnTo>
                <a:lnTo>
                  <a:pt x="33763" y="20377"/>
                </a:lnTo>
                <a:lnTo>
                  <a:pt x="32687" y="21453"/>
                </a:lnTo>
                <a:lnTo>
                  <a:pt x="31611" y="22469"/>
                </a:lnTo>
                <a:lnTo>
                  <a:pt x="30416" y="23425"/>
                </a:lnTo>
                <a:lnTo>
                  <a:pt x="29161" y="24321"/>
                </a:lnTo>
                <a:lnTo>
                  <a:pt x="27847" y="25098"/>
                </a:lnTo>
                <a:lnTo>
                  <a:pt x="26532" y="25815"/>
                </a:lnTo>
                <a:lnTo>
                  <a:pt x="25158" y="26413"/>
                </a:lnTo>
                <a:lnTo>
                  <a:pt x="23843" y="26891"/>
                </a:lnTo>
                <a:lnTo>
                  <a:pt x="22469" y="27309"/>
                </a:lnTo>
                <a:lnTo>
                  <a:pt x="21154" y="27548"/>
                </a:lnTo>
                <a:lnTo>
                  <a:pt x="20437" y="27668"/>
                </a:lnTo>
                <a:lnTo>
                  <a:pt x="19660" y="27727"/>
                </a:lnTo>
                <a:lnTo>
                  <a:pt x="18107" y="27727"/>
                </a:lnTo>
                <a:lnTo>
                  <a:pt x="16553" y="27548"/>
                </a:lnTo>
                <a:lnTo>
                  <a:pt x="14999" y="27309"/>
                </a:lnTo>
                <a:lnTo>
                  <a:pt x="13506" y="26951"/>
                </a:lnTo>
                <a:lnTo>
                  <a:pt x="12012" y="26472"/>
                </a:lnTo>
                <a:lnTo>
                  <a:pt x="10578" y="25994"/>
                </a:lnTo>
                <a:lnTo>
                  <a:pt x="9143" y="25397"/>
                </a:lnTo>
                <a:lnTo>
                  <a:pt x="8367" y="25038"/>
                </a:lnTo>
                <a:lnTo>
                  <a:pt x="7650" y="24680"/>
                </a:lnTo>
                <a:lnTo>
                  <a:pt x="6932" y="24262"/>
                </a:lnTo>
                <a:lnTo>
                  <a:pt x="6335" y="23843"/>
                </a:lnTo>
                <a:lnTo>
                  <a:pt x="5678" y="23365"/>
                </a:lnTo>
                <a:lnTo>
                  <a:pt x="5140" y="22827"/>
                </a:lnTo>
                <a:lnTo>
                  <a:pt x="4602" y="22290"/>
                </a:lnTo>
                <a:lnTo>
                  <a:pt x="4064" y="21752"/>
                </a:lnTo>
                <a:lnTo>
                  <a:pt x="3108" y="20557"/>
                </a:lnTo>
                <a:lnTo>
                  <a:pt x="2272" y="19302"/>
                </a:lnTo>
                <a:lnTo>
                  <a:pt x="1435" y="17927"/>
                </a:lnTo>
                <a:lnTo>
                  <a:pt x="658" y="16434"/>
                </a:lnTo>
                <a:lnTo>
                  <a:pt x="957" y="16374"/>
                </a:lnTo>
                <a:lnTo>
                  <a:pt x="1136" y="16434"/>
                </a:lnTo>
                <a:lnTo>
                  <a:pt x="1256" y="16434"/>
                </a:lnTo>
                <a:lnTo>
                  <a:pt x="1315" y="16553"/>
                </a:lnTo>
                <a:lnTo>
                  <a:pt x="1435" y="16912"/>
                </a:lnTo>
                <a:lnTo>
                  <a:pt x="1554" y="17449"/>
                </a:lnTo>
                <a:lnTo>
                  <a:pt x="1734" y="17808"/>
                </a:lnTo>
                <a:lnTo>
                  <a:pt x="1973" y="18226"/>
                </a:lnTo>
                <a:lnTo>
                  <a:pt x="2511" y="18943"/>
                </a:lnTo>
                <a:lnTo>
                  <a:pt x="3048" y="19660"/>
                </a:lnTo>
                <a:lnTo>
                  <a:pt x="3646" y="20377"/>
                </a:lnTo>
                <a:lnTo>
                  <a:pt x="4303" y="20975"/>
                </a:lnTo>
                <a:lnTo>
                  <a:pt x="4961" y="21632"/>
                </a:lnTo>
                <a:lnTo>
                  <a:pt x="5678" y="22230"/>
                </a:lnTo>
                <a:lnTo>
                  <a:pt x="6395" y="22827"/>
                </a:lnTo>
                <a:lnTo>
                  <a:pt x="7231" y="23365"/>
                </a:lnTo>
                <a:lnTo>
                  <a:pt x="8008" y="23903"/>
                </a:lnTo>
                <a:lnTo>
                  <a:pt x="8845" y="24381"/>
                </a:lnTo>
                <a:lnTo>
                  <a:pt x="9681" y="24799"/>
                </a:lnTo>
                <a:lnTo>
                  <a:pt x="10578" y="25158"/>
                </a:lnTo>
                <a:lnTo>
                  <a:pt x="11414" y="25516"/>
                </a:lnTo>
                <a:lnTo>
                  <a:pt x="12310" y="25815"/>
                </a:lnTo>
                <a:lnTo>
                  <a:pt x="13147" y="26054"/>
                </a:lnTo>
                <a:lnTo>
                  <a:pt x="13984" y="26233"/>
                </a:lnTo>
                <a:lnTo>
                  <a:pt x="14820" y="26413"/>
                </a:lnTo>
                <a:lnTo>
                  <a:pt x="15716" y="26532"/>
                </a:lnTo>
                <a:lnTo>
                  <a:pt x="16553" y="26592"/>
                </a:lnTo>
                <a:lnTo>
                  <a:pt x="17449" y="26652"/>
                </a:lnTo>
                <a:lnTo>
                  <a:pt x="18346" y="26652"/>
                </a:lnTo>
                <a:lnTo>
                  <a:pt x="19182" y="26592"/>
                </a:lnTo>
                <a:lnTo>
                  <a:pt x="20079" y="26532"/>
                </a:lnTo>
                <a:lnTo>
                  <a:pt x="20915" y="26413"/>
                </a:lnTo>
                <a:lnTo>
                  <a:pt x="21812" y="26233"/>
                </a:lnTo>
                <a:lnTo>
                  <a:pt x="22648" y="26054"/>
                </a:lnTo>
                <a:lnTo>
                  <a:pt x="23485" y="25815"/>
                </a:lnTo>
                <a:lnTo>
                  <a:pt x="24321" y="25516"/>
                </a:lnTo>
                <a:lnTo>
                  <a:pt x="25158" y="25218"/>
                </a:lnTo>
                <a:lnTo>
                  <a:pt x="26592" y="24620"/>
                </a:lnTo>
                <a:lnTo>
                  <a:pt x="28026" y="23843"/>
                </a:lnTo>
                <a:lnTo>
                  <a:pt x="29341" y="22947"/>
                </a:lnTo>
                <a:lnTo>
                  <a:pt x="30596" y="21991"/>
                </a:lnTo>
                <a:lnTo>
                  <a:pt x="31791" y="20975"/>
                </a:lnTo>
                <a:lnTo>
                  <a:pt x="32328" y="20377"/>
                </a:lnTo>
                <a:lnTo>
                  <a:pt x="32866" y="19780"/>
                </a:lnTo>
                <a:lnTo>
                  <a:pt x="33344" y="19182"/>
                </a:lnTo>
                <a:lnTo>
                  <a:pt x="33822" y="18525"/>
                </a:lnTo>
                <a:lnTo>
                  <a:pt x="34241" y="17868"/>
                </a:lnTo>
                <a:lnTo>
                  <a:pt x="34659" y="17151"/>
                </a:lnTo>
                <a:lnTo>
                  <a:pt x="35077" y="16314"/>
                </a:lnTo>
                <a:lnTo>
                  <a:pt x="35436" y="15478"/>
                </a:lnTo>
                <a:lnTo>
                  <a:pt x="35675" y="14581"/>
                </a:lnTo>
                <a:lnTo>
                  <a:pt x="35914" y="13745"/>
                </a:lnTo>
                <a:lnTo>
                  <a:pt x="36033" y="12848"/>
                </a:lnTo>
                <a:lnTo>
                  <a:pt x="36033" y="11892"/>
                </a:lnTo>
                <a:lnTo>
                  <a:pt x="36033" y="10996"/>
                </a:lnTo>
                <a:lnTo>
                  <a:pt x="35914" y="10040"/>
                </a:lnTo>
                <a:lnTo>
                  <a:pt x="35735" y="8904"/>
                </a:lnTo>
                <a:lnTo>
                  <a:pt x="35495" y="7769"/>
                </a:lnTo>
                <a:lnTo>
                  <a:pt x="34898" y="5439"/>
                </a:lnTo>
                <a:lnTo>
                  <a:pt x="34539" y="4303"/>
                </a:lnTo>
                <a:lnTo>
                  <a:pt x="34420" y="3706"/>
                </a:lnTo>
                <a:lnTo>
                  <a:pt x="34360" y="3168"/>
                </a:lnTo>
                <a:lnTo>
                  <a:pt x="34360" y="2630"/>
                </a:lnTo>
                <a:lnTo>
                  <a:pt x="34360" y="2451"/>
                </a:lnTo>
                <a:lnTo>
                  <a:pt x="34420" y="2331"/>
                </a:lnTo>
                <a:lnTo>
                  <a:pt x="34480" y="2272"/>
                </a:lnTo>
                <a:lnTo>
                  <a:pt x="34659" y="2212"/>
                </a:lnTo>
                <a:lnTo>
                  <a:pt x="35256" y="1973"/>
                </a:lnTo>
                <a:close/>
                <a:moveTo>
                  <a:pt x="35137" y="1"/>
                </a:moveTo>
                <a:lnTo>
                  <a:pt x="34958" y="120"/>
                </a:lnTo>
                <a:lnTo>
                  <a:pt x="34838" y="240"/>
                </a:lnTo>
                <a:lnTo>
                  <a:pt x="34778" y="479"/>
                </a:lnTo>
                <a:lnTo>
                  <a:pt x="34778" y="658"/>
                </a:lnTo>
                <a:lnTo>
                  <a:pt x="34838" y="897"/>
                </a:lnTo>
                <a:lnTo>
                  <a:pt x="34420" y="1017"/>
                </a:lnTo>
                <a:lnTo>
                  <a:pt x="34002" y="1077"/>
                </a:lnTo>
                <a:lnTo>
                  <a:pt x="33643" y="1136"/>
                </a:lnTo>
                <a:lnTo>
                  <a:pt x="33285" y="1256"/>
                </a:lnTo>
                <a:lnTo>
                  <a:pt x="32986" y="1435"/>
                </a:lnTo>
                <a:lnTo>
                  <a:pt x="32567" y="1674"/>
                </a:lnTo>
                <a:lnTo>
                  <a:pt x="32149" y="1973"/>
                </a:lnTo>
                <a:lnTo>
                  <a:pt x="31671" y="2152"/>
                </a:lnTo>
                <a:lnTo>
                  <a:pt x="26652" y="4244"/>
                </a:lnTo>
                <a:lnTo>
                  <a:pt x="21513" y="6395"/>
                </a:lnTo>
                <a:lnTo>
                  <a:pt x="16314" y="8606"/>
                </a:lnTo>
                <a:lnTo>
                  <a:pt x="11474" y="10757"/>
                </a:lnTo>
                <a:lnTo>
                  <a:pt x="6693" y="12968"/>
                </a:lnTo>
                <a:lnTo>
                  <a:pt x="5020" y="13685"/>
                </a:lnTo>
                <a:lnTo>
                  <a:pt x="3347" y="14402"/>
                </a:lnTo>
                <a:lnTo>
                  <a:pt x="2570" y="14760"/>
                </a:lnTo>
                <a:lnTo>
                  <a:pt x="1793" y="15179"/>
                </a:lnTo>
                <a:lnTo>
                  <a:pt x="1076" y="15657"/>
                </a:lnTo>
                <a:lnTo>
                  <a:pt x="479" y="16135"/>
                </a:lnTo>
                <a:lnTo>
                  <a:pt x="419" y="15956"/>
                </a:lnTo>
                <a:lnTo>
                  <a:pt x="359" y="15776"/>
                </a:lnTo>
                <a:lnTo>
                  <a:pt x="240" y="15717"/>
                </a:lnTo>
                <a:lnTo>
                  <a:pt x="61" y="15657"/>
                </a:lnTo>
                <a:lnTo>
                  <a:pt x="1" y="15836"/>
                </a:lnTo>
                <a:lnTo>
                  <a:pt x="1" y="16015"/>
                </a:lnTo>
                <a:lnTo>
                  <a:pt x="61" y="16374"/>
                </a:lnTo>
                <a:lnTo>
                  <a:pt x="180" y="16732"/>
                </a:lnTo>
                <a:lnTo>
                  <a:pt x="539" y="17629"/>
                </a:lnTo>
                <a:lnTo>
                  <a:pt x="1076" y="18704"/>
                </a:lnTo>
                <a:lnTo>
                  <a:pt x="2152" y="20676"/>
                </a:lnTo>
                <a:lnTo>
                  <a:pt x="2869" y="21812"/>
                </a:lnTo>
                <a:lnTo>
                  <a:pt x="3467" y="22648"/>
                </a:lnTo>
                <a:lnTo>
                  <a:pt x="4124" y="23365"/>
                </a:lnTo>
                <a:lnTo>
                  <a:pt x="4841" y="23963"/>
                </a:lnTo>
                <a:lnTo>
                  <a:pt x="5558" y="24560"/>
                </a:lnTo>
                <a:lnTo>
                  <a:pt x="6395" y="25098"/>
                </a:lnTo>
                <a:lnTo>
                  <a:pt x="7231" y="25576"/>
                </a:lnTo>
                <a:lnTo>
                  <a:pt x="8068" y="26054"/>
                </a:lnTo>
                <a:lnTo>
                  <a:pt x="8964" y="26472"/>
                </a:lnTo>
                <a:lnTo>
                  <a:pt x="10996" y="27249"/>
                </a:lnTo>
                <a:lnTo>
                  <a:pt x="12071" y="27548"/>
                </a:lnTo>
                <a:lnTo>
                  <a:pt x="13087" y="27847"/>
                </a:lnTo>
                <a:lnTo>
                  <a:pt x="14103" y="28146"/>
                </a:lnTo>
                <a:lnTo>
                  <a:pt x="15179" y="28325"/>
                </a:lnTo>
                <a:lnTo>
                  <a:pt x="16195" y="28504"/>
                </a:lnTo>
                <a:lnTo>
                  <a:pt x="17270" y="28624"/>
                </a:lnTo>
                <a:lnTo>
                  <a:pt x="18346" y="28683"/>
                </a:lnTo>
                <a:lnTo>
                  <a:pt x="19362" y="28683"/>
                </a:lnTo>
                <a:lnTo>
                  <a:pt x="20437" y="28624"/>
                </a:lnTo>
                <a:lnTo>
                  <a:pt x="21453" y="28504"/>
                </a:lnTo>
                <a:lnTo>
                  <a:pt x="22529" y="28265"/>
                </a:lnTo>
                <a:lnTo>
                  <a:pt x="23544" y="28026"/>
                </a:lnTo>
                <a:lnTo>
                  <a:pt x="24620" y="27668"/>
                </a:lnTo>
                <a:lnTo>
                  <a:pt x="25636" y="27249"/>
                </a:lnTo>
                <a:lnTo>
                  <a:pt x="27309" y="26413"/>
                </a:lnTo>
                <a:lnTo>
                  <a:pt x="28982" y="25457"/>
                </a:lnTo>
                <a:lnTo>
                  <a:pt x="30655" y="24321"/>
                </a:lnTo>
                <a:lnTo>
                  <a:pt x="31432" y="23724"/>
                </a:lnTo>
                <a:lnTo>
                  <a:pt x="32209" y="23126"/>
                </a:lnTo>
                <a:lnTo>
                  <a:pt x="32926" y="22469"/>
                </a:lnTo>
                <a:lnTo>
                  <a:pt x="33643" y="21812"/>
                </a:lnTo>
                <a:lnTo>
                  <a:pt x="34300" y="21095"/>
                </a:lnTo>
                <a:lnTo>
                  <a:pt x="34958" y="20377"/>
                </a:lnTo>
                <a:lnTo>
                  <a:pt x="35555" y="19601"/>
                </a:lnTo>
                <a:lnTo>
                  <a:pt x="36093" y="18824"/>
                </a:lnTo>
                <a:lnTo>
                  <a:pt x="36571" y="17987"/>
                </a:lnTo>
                <a:lnTo>
                  <a:pt x="37049" y="17151"/>
                </a:lnTo>
                <a:lnTo>
                  <a:pt x="37467" y="16135"/>
                </a:lnTo>
                <a:lnTo>
                  <a:pt x="37826" y="15059"/>
                </a:lnTo>
                <a:lnTo>
                  <a:pt x="38065" y="13984"/>
                </a:lnTo>
                <a:lnTo>
                  <a:pt x="38244" y="12968"/>
                </a:lnTo>
                <a:lnTo>
                  <a:pt x="38304" y="11892"/>
                </a:lnTo>
                <a:lnTo>
                  <a:pt x="38304" y="10757"/>
                </a:lnTo>
                <a:lnTo>
                  <a:pt x="38244" y="9681"/>
                </a:lnTo>
                <a:lnTo>
                  <a:pt x="38125" y="8606"/>
                </a:lnTo>
                <a:lnTo>
                  <a:pt x="37945" y="7530"/>
                </a:lnTo>
                <a:lnTo>
                  <a:pt x="37706" y="6454"/>
                </a:lnTo>
                <a:lnTo>
                  <a:pt x="37408" y="5379"/>
                </a:lnTo>
                <a:lnTo>
                  <a:pt x="37109" y="4363"/>
                </a:lnTo>
                <a:lnTo>
                  <a:pt x="36332" y="2272"/>
                </a:lnTo>
                <a:lnTo>
                  <a:pt x="35555" y="300"/>
                </a:lnTo>
                <a:lnTo>
                  <a:pt x="35436" y="61"/>
                </a:lnTo>
                <a:lnTo>
                  <a:pt x="352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6" name="Google Shape;246;p10"/>
          <p:cNvSpPr/>
          <p:nvPr/>
        </p:nvSpPr>
        <p:spPr>
          <a:xfrm rot="-9290112">
            <a:off x="7123487" y="47393"/>
            <a:ext cx="759011" cy="834631"/>
          </a:xfrm>
          <a:custGeom>
            <a:avLst/>
            <a:gdLst/>
            <a:ahLst/>
            <a:cxnLst/>
            <a:rect l="l" t="t" r="r" b="b"/>
            <a:pathLst>
              <a:path w="34779" h="38244" extrusionOk="0">
                <a:moveTo>
                  <a:pt x="20975" y="9322"/>
                </a:moveTo>
                <a:lnTo>
                  <a:pt x="20855" y="9382"/>
                </a:lnTo>
                <a:lnTo>
                  <a:pt x="20258" y="9920"/>
                </a:lnTo>
                <a:lnTo>
                  <a:pt x="19839" y="10338"/>
                </a:lnTo>
                <a:lnTo>
                  <a:pt x="19421" y="10816"/>
                </a:lnTo>
                <a:lnTo>
                  <a:pt x="19122" y="11294"/>
                </a:lnTo>
                <a:lnTo>
                  <a:pt x="19003" y="11533"/>
                </a:lnTo>
                <a:lnTo>
                  <a:pt x="18943" y="11712"/>
                </a:lnTo>
                <a:lnTo>
                  <a:pt x="18943" y="11892"/>
                </a:lnTo>
                <a:lnTo>
                  <a:pt x="19003" y="12011"/>
                </a:lnTo>
                <a:lnTo>
                  <a:pt x="19182" y="12071"/>
                </a:lnTo>
                <a:lnTo>
                  <a:pt x="19421" y="12131"/>
                </a:lnTo>
                <a:lnTo>
                  <a:pt x="19541" y="12071"/>
                </a:lnTo>
                <a:lnTo>
                  <a:pt x="19720" y="11952"/>
                </a:lnTo>
                <a:lnTo>
                  <a:pt x="20019" y="11593"/>
                </a:lnTo>
                <a:lnTo>
                  <a:pt x="20497" y="10816"/>
                </a:lnTo>
                <a:lnTo>
                  <a:pt x="20676" y="10517"/>
                </a:lnTo>
                <a:lnTo>
                  <a:pt x="20915" y="9980"/>
                </a:lnTo>
                <a:lnTo>
                  <a:pt x="20975" y="9681"/>
                </a:lnTo>
                <a:lnTo>
                  <a:pt x="21034" y="9442"/>
                </a:lnTo>
                <a:lnTo>
                  <a:pt x="21034" y="9382"/>
                </a:lnTo>
                <a:lnTo>
                  <a:pt x="20975" y="9322"/>
                </a:lnTo>
                <a:close/>
                <a:moveTo>
                  <a:pt x="23245" y="15238"/>
                </a:moveTo>
                <a:lnTo>
                  <a:pt x="22827" y="15298"/>
                </a:lnTo>
                <a:lnTo>
                  <a:pt x="22708" y="15358"/>
                </a:lnTo>
                <a:lnTo>
                  <a:pt x="22588" y="15477"/>
                </a:lnTo>
                <a:lnTo>
                  <a:pt x="22588" y="15656"/>
                </a:lnTo>
                <a:lnTo>
                  <a:pt x="22708" y="15836"/>
                </a:lnTo>
                <a:lnTo>
                  <a:pt x="22827" y="15955"/>
                </a:lnTo>
                <a:lnTo>
                  <a:pt x="23126" y="16075"/>
                </a:lnTo>
                <a:lnTo>
                  <a:pt x="23843" y="16254"/>
                </a:lnTo>
                <a:lnTo>
                  <a:pt x="24560" y="16373"/>
                </a:lnTo>
                <a:lnTo>
                  <a:pt x="25277" y="16373"/>
                </a:lnTo>
                <a:lnTo>
                  <a:pt x="25755" y="16254"/>
                </a:lnTo>
                <a:lnTo>
                  <a:pt x="25934" y="16134"/>
                </a:lnTo>
                <a:lnTo>
                  <a:pt x="26054" y="16075"/>
                </a:lnTo>
                <a:lnTo>
                  <a:pt x="26054" y="16015"/>
                </a:lnTo>
                <a:lnTo>
                  <a:pt x="26054" y="15895"/>
                </a:lnTo>
                <a:lnTo>
                  <a:pt x="25815" y="15776"/>
                </a:lnTo>
                <a:lnTo>
                  <a:pt x="25038" y="15537"/>
                </a:lnTo>
                <a:lnTo>
                  <a:pt x="24440" y="15417"/>
                </a:lnTo>
                <a:lnTo>
                  <a:pt x="23843" y="15298"/>
                </a:lnTo>
                <a:lnTo>
                  <a:pt x="23245" y="15238"/>
                </a:lnTo>
                <a:close/>
                <a:moveTo>
                  <a:pt x="16792" y="18166"/>
                </a:moveTo>
                <a:lnTo>
                  <a:pt x="16553" y="18226"/>
                </a:lnTo>
                <a:lnTo>
                  <a:pt x="16075" y="18465"/>
                </a:lnTo>
                <a:lnTo>
                  <a:pt x="15776" y="18644"/>
                </a:lnTo>
                <a:lnTo>
                  <a:pt x="15358" y="19122"/>
                </a:lnTo>
                <a:lnTo>
                  <a:pt x="14939" y="19779"/>
                </a:lnTo>
                <a:lnTo>
                  <a:pt x="14760" y="20138"/>
                </a:lnTo>
                <a:lnTo>
                  <a:pt x="14641" y="20496"/>
                </a:lnTo>
                <a:lnTo>
                  <a:pt x="14641" y="20795"/>
                </a:lnTo>
                <a:lnTo>
                  <a:pt x="14641" y="20915"/>
                </a:lnTo>
                <a:lnTo>
                  <a:pt x="14700" y="21034"/>
                </a:lnTo>
                <a:lnTo>
                  <a:pt x="14820" y="21094"/>
                </a:lnTo>
                <a:lnTo>
                  <a:pt x="14939" y="21094"/>
                </a:lnTo>
                <a:lnTo>
                  <a:pt x="15059" y="21034"/>
                </a:lnTo>
                <a:lnTo>
                  <a:pt x="15238" y="20915"/>
                </a:lnTo>
                <a:lnTo>
                  <a:pt x="15537" y="20616"/>
                </a:lnTo>
                <a:lnTo>
                  <a:pt x="15895" y="20138"/>
                </a:lnTo>
                <a:lnTo>
                  <a:pt x="16553" y="19122"/>
                </a:lnTo>
                <a:lnTo>
                  <a:pt x="16971" y="18405"/>
                </a:lnTo>
                <a:lnTo>
                  <a:pt x="17031" y="18226"/>
                </a:lnTo>
                <a:lnTo>
                  <a:pt x="17031" y="18166"/>
                </a:lnTo>
                <a:close/>
                <a:moveTo>
                  <a:pt x="23365" y="22110"/>
                </a:moveTo>
                <a:lnTo>
                  <a:pt x="23245" y="22229"/>
                </a:lnTo>
                <a:lnTo>
                  <a:pt x="23245" y="22409"/>
                </a:lnTo>
                <a:lnTo>
                  <a:pt x="23245" y="22707"/>
                </a:lnTo>
                <a:lnTo>
                  <a:pt x="23245" y="22946"/>
                </a:lnTo>
                <a:lnTo>
                  <a:pt x="23305" y="23185"/>
                </a:lnTo>
                <a:lnTo>
                  <a:pt x="23425" y="23305"/>
                </a:lnTo>
                <a:lnTo>
                  <a:pt x="23544" y="23484"/>
                </a:lnTo>
                <a:lnTo>
                  <a:pt x="23783" y="23604"/>
                </a:lnTo>
                <a:lnTo>
                  <a:pt x="24261" y="23843"/>
                </a:lnTo>
                <a:lnTo>
                  <a:pt x="24560" y="23962"/>
                </a:lnTo>
                <a:lnTo>
                  <a:pt x="25098" y="23962"/>
                </a:lnTo>
                <a:lnTo>
                  <a:pt x="25337" y="23843"/>
                </a:lnTo>
                <a:lnTo>
                  <a:pt x="25516" y="23664"/>
                </a:lnTo>
                <a:lnTo>
                  <a:pt x="25695" y="23544"/>
                </a:lnTo>
                <a:lnTo>
                  <a:pt x="25755" y="23425"/>
                </a:lnTo>
                <a:lnTo>
                  <a:pt x="25695" y="23305"/>
                </a:lnTo>
                <a:lnTo>
                  <a:pt x="25636" y="23185"/>
                </a:lnTo>
                <a:lnTo>
                  <a:pt x="25516" y="23066"/>
                </a:lnTo>
                <a:lnTo>
                  <a:pt x="25217" y="22827"/>
                </a:lnTo>
                <a:lnTo>
                  <a:pt x="24321" y="22528"/>
                </a:lnTo>
                <a:lnTo>
                  <a:pt x="23962" y="22409"/>
                </a:lnTo>
                <a:lnTo>
                  <a:pt x="23723" y="22289"/>
                </a:lnTo>
                <a:lnTo>
                  <a:pt x="23484" y="22110"/>
                </a:lnTo>
                <a:close/>
                <a:moveTo>
                  <a:pt x="9024" y="23783"/>
                </a:moveTo>
                <a:lnTo>
                  <a:pt x="8486" y="24142"/>
                </a:lnTo>
                <a:lnTo>
                  <a:pt x="8068" y="24440"/>
                </a:lnTo>
                <a:lnTo>
                  <a:pt x="7709" y="24799"/>
                </a:lnTo>
                <a:lnTo>
                  <a:pt x="7410" y="25157"/>
                </a:lnTo>
                <a:lnTo>
                  <a:pt x="7291" y="25337"/>
                </a:lnTo>
                <a:lnTo>
                  <a:pt x="7291" y="25516"/>
                </a:lnTo>
                <a:lnTo>
                  <a:pt x="7291" y="25635"/>
                </a:lnTo>
                <a:lnTo>
                  <a:pt x="7350" y="25755"/>
                </a:lnTo>
                <a:lnTo>
                  <a:pt x="7470" y="25874"/>
                </a:lnTo>
                <a:lnTo>
                  <a:pt x="7709" y="25934"/>
                </a:lnTo>
                <a:lnTo>
                  <a:pt x="7888" y="25934"/>
                </a:lnTo>
                <a:lnTo>
                  <a:pt x="8068" y="25874"/>
                </a:lnTo>
                <a:lnTo>
                  <a:pt x="8247" y="25815"/>
                </a:lnTo>
                <a:lnTo>
                  <a:pt x="8426" y="25635"/>
                </a:lnTo>
                <a:lnTo>
                  <a:pt x="8725" y="25277"/>
                </a:lnTo>
                <a:lnTo>
                  <a:pt x="8964" y="24859"/>
                </a:lnTo>
                <a:lnTo>
                  <a:pt x="9083" y="24440"/>
                </a:lnTo>
                <a:lnTo>
                  <a:pt x="9203" y="24082"/>
                </a:lnTo>
                <a:lnTo>
                  <a:pt x="9143" y="23843"/>
                </a:lnTo>
                <a:lnTo>
                  <a:pt x="9143" y="23783"/>
                </a:lnTo>
                <a:close/>
                <a:moveTo>
                  <a:pt x="17330" y="27129"/>
                </a:moveTo>
                <a:lnTo>
                  <a:pt x="17210" y="27189"/>
                </a:lnTo>
                <a:lnTo>
                  <a:pt x="16852" y="27368"/>
                </a:lnTo>
                <a:lnTo>
                  <a:pt x="16553" y="27607"/>
                </a:lnTo>
                <a:lnTo>
                  <a:pt x="16314" y="27966"/>
                </a:lnTo>
                <a:lnTo>
                  <a:pt x="16134" y="28324"/>
                </a:lnTo>
                <a:lnTo>
                  <a:pt x="16075" y="28623"/>
                </a:lnTo>
                <a:lnTo>
                  <a:pt x="16075" y="28743"/>
                </a:lnTo>
                <a:lnTo>
                  <a:pt x="16134" y="28802"/>
                </a:lnTo>
                <a:lnTo>
                  <a:pt x="16314" y="28862"/>
                </a:lnTo>
                <a:lnTo>
                  <a:pt x="16493" y="28862"/>
                </a:lnTo>
                <a:lnTo>
                  <a:pt x="16672" y="28802"/>
                </a:lnTo>
                <a:lnTo>
                  <a:pt x="16911" y="28623"/>
                </a:lnTo>
                <a:lnTo>
                  <a:pt x="17150" y="28384"/>
                </a:lnTo>
                <a:lnTo>
                  <a:pt x="17389" y="28145"/>
                </a:lnTo>
                <a:lnTo>
                  <a:pt x="17569" y="27846"/>
                </a:lnTo>
                <a:lnTo>
                  <a:pt x="17688" y="27607"/>
                </a:lnTo>
                <a:lnTo>
                  <a:pt x="17688" y="27428"/>
                </a:lnTo>
                <a:lnTo>
                  <a:pt x="17688" y="27368"/>
                </a:lnTo>
                <a:lnTo>
                  <a:pt x="17628" y="27249"/>
                </a:lnTo>
                <a:lnTo>
                  <a:pt x="17509" y="27189"/>
                </a:lnTo>
                <a:lnTo>
                  <a:pt x="17330" y="27129"/>
                </a:lnTo>
                <a:close/>
                <a:moveTo>
                  <a:pt x="27548" y="27548"/>
                </a:moveTo>
                <a:lnTo>
                  <a:pt x="27368" y="27607"/>
                </a:lnTo>
                <a:lnTo>
                  <a:pt x="27249" y="27727"/>
                </a:lnTo>
                <a:lnTo>
                  <a:pt x="27189" y="27906"/>
                </a:lnTo>
                <a:lnTo>
                  <a:pt x="27189" y="28026"/>
                </a:lnTo>
                <a:lnTo>
                  <a:pt x="27189" y="28205"/>
                </a:lnTo>
                <a:lnTo>
                  <a:pt x="27309" y="28563"/>
                </a:lnTo>
                <a:lnTo>
                  <a:pt x="27607" y="28922"/>
                </a:lnTo>
                <a:lnTo>
                  <a:pt x="27787" y="29041"/>
                </a:lnTo>
                <a:lnTo>
                  <a:pt x="28026" y="29161"/>
                </a:lnTo>
                <a:lnTo>
                  <a:pt x="28205" y="29221"/>
                </a:lnTo>
                <a:lnTo>
                  <a:pt x="28444" y="29281"/>
                </a:lnTo>
                <a:lnTo>
                  <a:pt x="28683" y="29221"/>
                </a:lnTo>
                <a:lnTo>
                  <a:pt x="28922" y="29161"/>
                </a:lnTo>
                <a:lnTo>
                  <a:pt x="29101" y="29041"/>
                </a:lnTo>
                <a:lnTo>
                  <a:pt x="29221" y="28922"/>
                </a:lnTo>
                <a:lnTo>
                  <a:pt x="29281" y="28802"/>
                </a:lnTo>
                <a:lnTo>
                  <a:pt x="29281" y="28683"/>
                </a:lnTo>
                <a:lnTo>
                  <a:pt x="29161" y="28384"/>
                </a:lnTo>
                <a:lnTo>
                  <a:pt x="28982" y="28145"/>
                </a:lnTo>
                <a:lnTo>
                  <a:pt x="28803" y="28145"/>
                </a:lnTo>
                <a:lnTo>
                  <a:pt x="28325" y="27906"/>
                </a:lnTo>
                <a:lnTo>
                  <a:pt x="27847" y="27667"/>
                </a:lnTo>
                <a:lnTo>
                  <a:pt x="27727" y="27548"/>
                </a:lnTo>
                <a:close/>
                <a:moveTo>
                  <a:pt x="23058" y="974"/>
                </a:moveTo>
                <a:lnTo>
                  <a:pt x="23126" y="1196"/>
                </a:lnTo>
                <a:lnTo>
                  <a:pt x="23544" y="2211"/>
                </a:lnTo>
                <a:lnTo>
                  <a:pt x="24082" y="3347"/>
                </a:lnTo>
                <a:lnTo>
                  <a:pt x="25217" y="5558"/>
                </a:lnTo>
                <a:lnTo>
                  <a:pt x="25875" y="6932"/>
                </a:lnTo>
                <a:lnTo>
                  <a:pt x="27368" y="10697"/>
                </a:lnTo>
                <a:lnTo>
                  <a:pt x="28803" y="14521"/>
                </a:lnTo>
                <a:lnTo>
                  <a:pt x="30177" y="18345"/>
                </a:lnTo>
                <a:lnTo>
                  <a:pt x="30834" y="20257"/>
                </a:lnTo>
                <a:lnTo>
                  <a:pt x="31372" y="22229"/>
                </a:lnTo>
                <a:lnTo>
                  <a:pt x="31850" y="24440"/>
                </a:lnTo>
                <a:lnTo>
                  <a:pt x="32268" y="26651"/>
                </a:lnTo>
                <a:lnTo>
                  <a:pt x="32567" y="28504"/>
                </a:lnTo>
                <a:lnTo>
                  <a:pt x="32627" y="29101"/>
                </a:lnTo>
                <a:lnTo>
                  <a:pt x="32627" y="29340"/>
                </a:lnTo>
                <a:lnTo>
                  <a:pt x="32627" y="29460"/>
                </a:lnTo>
                <a:lnTo>
                  <a:pt x="32507" y="29639"/>
                </a:lnTo>
                <a:lnTo>
                  <a:pt x="32388" y="29759"/>
                </a:lnTo>
                <a:lnTo>
                  <a:pt x="31970" y="30117"/>
                </a:lnTo>
                <a:lnTo>
                  <a:pt x="31312" y="30535"/>
                </a:lnTo>
                <a:lnTo>
                  <a:pt x="30655" y="30954"/>
                </a:lnTo>
                <a:lnTo>
                  <a:pt x="29878" y="31252"/>
                </a:lnTo>
                <a:lnTo>
                  <a:pt x="29101" y="31432"/>
                </a:lnTo>
                <a:lnTo>
                  <a:pt x="28265" y="31611"/>
                </a:lnTo>
                <a:lnTo>
                  <a:pt x="27428" y="31730"/>
                </a:lnTo>
                <a:lnTo>
                  <a:pt x="26532" y="31790"/>
                </a:lnTo>
                <a:lnTo>
                  <a:pt x="25695" y="31850"/>
                </a:lnTo>
                <a:lnTo>
                  <a:pt x="23903" y="31790"/>
                </a:lnTo>
                <a:lnTo>
                  <a:pt x="22170" y="31611"/>
                </a:lnTo>
                <a:lnTo>
                  <a:pt x="19003" y="31252"/>
                </a:lnTo>
                <a:lnTo>
                  <a:pt x="16971" y="30954"/>
                </a:lnTo>
                <a:lnTo>
                  <a:pt x="14999" y="30655"/>
                </a:lnTo>
                <a:lnTo>
                  <a:pt x="13027" y="30237"/>
                </a:lnTo>
                <a:lnTo>
                  <a:pt x="11055" y="29759"/>
                </a:lnTo>
                <a:lnTo>
                  <a:pt x="10099" y="29460"/>
                </a:lnTo>
                <a:lnTo>
                  <a:pt x="9143" y="29161"/>
                </a:lnTo>
                <a:lnTo>
                  <a:pt x="7291" y="28384"/>
                </a:lnTo>
                <a:lnTo>
                  <a:pt x="6335" y="28026"/>
                </a:lnTo>
                <a:lnTo>
                  <a:pt x="5438" y="27727"/>
                </a:lnTo>
                <a:lnTo>
                  <a:pt x="4482" y="27428"/>
                </a:lnTo>
                <a:lnTo>
                  <a:pt x="3526" y="27249"/>
                </a:lnTo>
                <a:lnTo>
                  <a:pt x="8605" y="20616"/>
                </a:lnTo>
                <a:lnTo>
                  <a:pt x="13685" y="13983"/>
                </a:lnTo>
                <a:lnTo>
                  <a:pt x="15597" y="11473"/>
                </a:lnTo>
                <a:lnTo>
                  <a:pt x="18883" y="7171"/>
                </a:lnTo>
                <a:lnTo>
                  <a:pt x="20556" y="4900"/>
                </a:lnTo>
                <a:lnTo>
                  <a:pt x="21931" y="2928"/>
                </a:lnTo>
                <a:lnTo>
                  <a:pt x="22409" y="2152"/>
                </a:lnTo>
                <a:lnTo>
                  <a:pt x="22827" y="1494"/>
                </a:lnTo>
                <a:lnTo>
                  <a:pt x="23006" y="1076"/>
                </a:lnTo>
                <a:lnTo>
                  <a:pt x="23058" y="974"/>
                </a:lnTo>
                <a:close/>
                <a:moveTo>
                  <a:pt x="3168" y="27727"/>
                </a:moveTo>
                <a:lnTo>
                  <a:pt x="3825" y="28324"/>
                </a:lnTo>
                <a:lnTo>
                  <a:pt x="4602" y="28802"/>
                </a:lnTo>
                <a:lnTo>
                  <a:pt x="5438" y="29161"/>
                </a:lnTo>
                <a:lnTo>
                  <a:pt x="6335" y="29520"/>
                </a:lnTo>
                <a:lnTo>
                  <a:pt x="7291" y="29878"/>
                </a:lnTo>
                <a:lnTo>
                  <a:pt x="8187" y="30117"/>
                </a:lnTo>
                <a:lnTo>
                  <a:pt x="9920" y="30595"/>
                </a:lnTo>
                <a:lnTo>
                  <a:pt x="12071" y="31193"/>
                </a:lnTo>
                <a:lnTo>
                  <a:pt x="14222" y="31671"/>
                </a:lnTo>
                <a:lnTo>
                  <a:pt x="16373" y="32029"/>
                </a:lnTo>
                <a:lnTo>
                  <a:pt x="18584" y="32328"/>
                </a:lnTo>
                <a:lnTo>
                  <a:pt x="20377" y="32567"/>
                </a:lnTo>
                <a:lnTo>
                  <a:pt x="22230" y="32746"/>
                </a:lnTo>
                <a:lnTo>
                  <a:pt x="24082" y="32806"/>
                </a:lnTo>
                <a:lnTo>
                  <a:pt x="25934" y="32806"/>
                </a:lnTo>
                <a:lnTo>
                  <a:pt x="26831" y="32746"/>
                </a:lnTo>
                <a:lnTo>
                  <a:pt x="27787" y="32627"/>
                </a:lnTo>
                <a:lnTo>
                  <a:pt x="28683" y="32507"/>
                </a:lnTo>
                <a:lnTo>
                  <a:pt x="29579" y="32268"/>
                </a:lnTo>
                <a:lnTo>
                  <a:pt x="30416" y="32029"/>
                </a:lnTo>
                <a:lnTo>
                  <a:pt x="31253" y="31671"/>
                </a:lnTo>
                <a:lnTo>
                  <a:pt x="32089" y="31312"/>
                </a:lnTo>
                <a:lnTo>
                  <a:pt x="32866" y="30834"/>
                </a:lnTo>
                <a:lnTo>
                  <a:pt x="33045" y="32029"/>
                </a:lnTo>
                <a:lnTo>
                  <a:pt x="33165" y="32388"/>
                </a:lnTo>
                <a:lnTo>
                  <a:pt x="33165" y="32567"/>
                </a:lnTo>
                <a:lnTo>
                  <a:pt x="33105" y="32627"/>
                </a:lnTo>
                <a:lnTo>
                  <a:pt x="32985" y="32746"/>
                </a:lnTo>
                <a:lnTo>
                  <a:pt x="32866" y="32806"/>
                </a:lnTo>
                <a:lnTo>
                  <a:pt x="32448" y="32806"/>
                </a:lnTo>
                <a:lnTo>
                  <a:pt x="32209" y="32985"/>
                </a:lnTo>
                <a:lnTo>
                  <a:pt x="31850" y="33105"/>
                </a:lnTo>
                <a:lnTo>
                  <a:pt x="31133" y="33284"/>
                </a:lnTo>
                <a:lnTo>
                  <a:pt x="29759" y="33583"/>
                </a:lnTo>
                <a:lnTo>
                  <a:pt x="28026" y="33762"/>
                </a:lnTo>
                <a:lnTo>
                  <a:pt x="26233" y="33882"/>
                </a:lnTo>
                <a:lnTo>
                  <a:pt x="24500" y="33882"/>
                </a:lnTo>
                <a:lnTo>
                  <a:pt x="22708" y="33762"/>
                </a:lnTo>
                <a:lnTo>
                  <a:pt x="20915" y="33643"/>
                </a:lnTo>
                <a:lnTo>
                  <a:pt x="19182" y="33463"/>
                </a:lnTo>
                <a:lnTo>
                  <a:pt x="15716" y="33045"/>
                </a:lnTo>
                <a:lnTo>
                  <a:pt x="13924" y="32746"/>
                </a:lnTo>
                <a:lnTo>
                  <a:pt x="12191" y="32388"/>
                </a:lnTo>
                <a:lnTo>
                  <a:pt x="10517" y="31969"/>
                </a:lnTo>
                <a:lnTo>
                  <a:pt x="8844" y="31432"/>
                </a:lnTo>
                <a:lnTo>
                  <a:pt x="7231" y="30834"/>
                </a:lnTo>
                <a:lnTo>
                  <a:pt x="5618" y="30237"/>
                </a:lnTo>
                <a:lnTo>
                  <a:pt x="2331" y="28802"/>
                </a:lnTo>
                <a:lnTo>
                  <a:pt x="3168" y="27727"/>
                </a:lnTo>
                <a:close/>
                <a:moveTo>
                  <a:pt x="22887" y="0"/>
                </a:moveTo>
                <a:lnTo>
                  <a:pt x="22887" y="60"/>
                </a:lnTo>
                <a:lnTo>
                  <a:pt x="22827" y="180"/>
                </a:lnTo>
                <a:lnTo>
                  <a:pt x="22887" y="419"/>
                </a:lnTo>
                <a:lnTo>
                  <a:pt x="23030" y="885"/>
                </a:lnTo>
                <a:lnTo>
                  <a:pt x="23006" y="837"/>
                </a:lnTo>
                <a:lnTo>
                  <a:pt x="22827" y="1016"/>
                </a:lnTo>
                <a:lnTo>
                  <a:pt x="22349" y="1554"/>
                </a:lnTo>
                <a:lnTo>
                  <a:pt x="20676" y="3646"/>
                </a:lnTo>
                <a:lnTo>
                  <a:pt x="15597" y="10039"/>
                </a:lnTo>
                <a:lnTo>
                  <a:pt x="10278" y="16851"/>
                </a:lnTo>
                <a:lnTo>
                  <a:pt x="7291" y="20676"/>
                </a:lnTo>
                <a:lnTo>
                  <a:pt x="3526" y="25635"/>
                </a:lnTo>
                <a:lnTo>
                  <a:pt x="2690" y="26711"/>
                </a:lnTo>
                <a:lnTo>
                  <a:pt x="1435" y="28145"/>
                </a:lnTo>
                <a:lnTo>
                  <a:pt x="837" y="28922"/>
                </a:lnTo>
                <a:lnTo>
                  <a:pt x="359" y="29639"/>
                </a:lnTo>
                <a:lnTo>
                  <a:pt x="180" y="29998"/>
                </a:lnTo>
                <a:lnTo>
                  <a:pt x="60" y="30296"/>
                </a:lnTo>
                <a:lnTo>
                  <a:pt x="1" y="30595"/>
                </a:lnTo>
                <a:lnTo>
                  <a:pt x="1" y="30834"/>
                </a:lnTo>
                <a:lnTo>
                  <a:pt x="60" y="31013"/>
                </a:lnTo>
                <a:lnTo>
                  <a:pt x="180" y="31252"/>
                </a:lnTo>
                <a:lnTo>
                  <a:pt x="538" y="31671"/>
                </a:lnTo>
                <a:lnTo>
                  <a:pt x="1016" y="32089"/>
                </a:lnTo>
                <a:lnTo>
                  <a:pt x="1554" y="32507"/>
                </a:lnTo>
                <a:lnTo>
                  <a:pt x="2749" y="33284"/>
                </a:lnTo>
                <a:lnTo>
                  <a:pt x="3646" y="33822"/>
                </a:lnTo>
                <a:lnTo>
                  <a:pt x="4721" y="34479"/>
                </a:lnTo>
                <a:lnTo>
                  <a:pt x="5797" y="35077"/>
                </a:lnTo>
                <a:lnTo>
                  <a:pt x="6932" y="35615"/>
                </a:lnTo>
                <a:lnTo>
                  <a:pt x="8127" y="36093"/>
                </a:lnTo>
                <a:lnTo>
                  <a:pt x="9322" y="36511"/>
                </a:lnTo>
                <a:lnTo>
                  <a:pt x="10517" y="36869"/>
                </a:lnTo>
                <a:lnTo>
                  <a:pt x="11713" y="37168"/>
                </a:lnTo>
                <a:lnTo>
                  <a:pt x="12908" y="37467"/>
                </a:lnTo>
                <a:lnTo>
                  <a:pt x="14163" y="37706"/>
                </a:lnTo>
                <a:lnTo>
                  <a:pt x="15358" y="37885"/>
                </a:lnTo>
                <a:lnTo>
                  <a:pt x="16613" y="38005"/>
                </a:lnTo>
                <a:lnTo>
                  <a:pt x="17867" y="38124"/>
                </a:lnTo>
                <a:lnTo>
                  <a:pt x="20377" y="38244"/>
                </a:lnTo>
                <a:lnTo>
                  <a:pt x="22887" y="38184"/>
                </a:lnTo>
                <a:lnTo>
                  <a:pt x="25397" y="38124"/>
                </a:lnTo>
                <a:lnTo>
                  <a:pt x="27906" y="37945"/>
                </a:lnTo>
                <a:lnTo>
                  <a:pt x="30296" y="37945"/>
                </a:lnTo>
                <a:lnTo>
                  <a:pt x="30954" y="37885"/>
                </a:lnTo>
                <a:lnTo>
                  <a:pt x="31551" y="37826"/>
                </a:lnTo>
                <a:lnTo>
                  <a:pt x="32089" y="37706"/>
                </a:lnTo>
                <a:lnTo>
                  <a:pt x="32627" y="37586"/>
                </a:lnTo>
                <a:lnTo>
                  <a:pt x="32926" y="37467"/>
                </a:lnTo>
                <a:lnTo>
                  <a:pt x="33224" y="37288"/>
                </a:lnTo>
                <a:lnTo>
                  <a:pt x="33344" y="37228"/>
                </a:lnTo>
                <a:lnTo>
                  <a:pt x="33344" y="37049"/>
                </a:lnTo>
                <a:lnTo>
                  <a:pt x="33344" y="36929"/>
                </a:lnTo>
                <a:lnTo>
                  <a:pt x="33224" y="36690"/>
                </a:lnTo>
                <a:lnTo>
                  <a:pt x="33105" y="36571"/>
                </a:lnTo>
                <a:lnTo>
                  <a:pt x="32866" y="36511"/>
                </a:lnTo>
                <a:lnTo>
                  <a:pt x="32567" y="36451"/>
                </a:lnTo>
                <a:lnTo>
                  <a:pt x="32209" y="36511"/>
                </a:lnTo>
                <a:lnTo>
                  <a:pt x="31073" y="36630"/>
                </a:lnTo>
                <a:lnTo>
                  <a:pt x="28564" y="36869"/>
                </a:lnTo>
                <a:lnTo>
                  <a:pt x="25994" y="37049"/>
                </a:lnTo>
                <a:lnTo>
                  <a:pt x="23484" y="37168"/>
                </a:lnTo>
                <a:lnTo>
                  <a:pt x="20915" y="37168"/>
                </a:lnTo>
                <a:lnTo>
                  <a:pt x="19481" y="37108"/>
                </a:lnTo>
                <a:lnTo>
                  <a:pt x="18106" y="37049"/>
                </a:lnTo>
                <a:lnTo>
                  <a:pt x="16672" y="36929"/>
                </a:lnTo>
                <a:lnTo>
                  <a:pt x="15238" y="36750"/>
                </a:lnTo>
                <a:lnTo>
                  <a:pt x="13864" y="36571"/>
                </a:lnTo>
                <a:lnTo>
                  <a:pt x="12489" y="36272"/>
                </a:lnTo>
                <a:lnTo>
                  <a:pt x="11115" y="35913"/>
                </a:lnTo>
                <a:lnTo>
                  <a:pt x="9741" y="35555"/>
                </a:lnTo>
                <a:lnTo>
                  <a:pt x="8486" y="35077"/>
                </a:lnTo>
                <a:lnTo>
                  <a:pt x="7291" y="34599"/>
                </a:lnTo>
                <a:lnTo>
                  <a:pt x="6096" y="34061"/>
                </a:lnTo>
                <a:lnTo>
                  <a:pt x="4900" y="33404"/>
                </a:lnTo>
                <a:lnTo>
                  <a:pt x="3646" y="32567"/>
                </a:lnTo>
                <a:lnTo>
                  <a:pt x="2451" y="31730"/>
                </a:lnTo>
                <a:lnTo>
                  <a:pt x="1913" y="31312"/>
                </a:lnTo>
                <a:lnTo>
                  <a:pt x="1674" y="31133"/>
                </a:lnTo>
                <a:lnTo>
                  <a:pt x="1494" y="30954"/>
                </a:lnTo>
                <a:lnTo>
                  <a:pt x="1255" y="30476"/>
                </a:lnTo>
                <a:lnTo>
                  <a:pt x="1255" y="30296"/>
                </a:lnTo>
                <a:lnTo>
                  <a:pt x="1315" y="30177"/>
                </a:lnTo>
                <a:lnTo>
                  <a:pt x="1554" y="29818"/>
                </a:lnTo>
                <a:lnTo>
                  <a:pt x="1972" y="29281"/>
                </a:lnTo>
                <a:lnTo>
                  <a:pt x="2749" y="29878"/>
                </a:lnTo>
                <a:lnTo>
                  <a:pt x="3586" y="30416"/>
                </a:lnTo>
                <a:lnTo>
                  <a:pt x="4422" y="30954"/>
                </a:lnTo>
                <a:lnTo>
                  <a:pt x="5259" y="31372"/>
                </a:lnTo>
                <a:lnTo>
                  <a:pt x="6155" y="31790"/>
                </a:lnTo>
                <a:lnTo>
                  <a:pt x="7052" y="32149"/>
                </a:lnTo>
                <a:lnTo>
                  <a:pt x="8008" y="32448"/>
                </a:lnTo>
                <a:lnTo>
                  <a:pt x="8904" y="32746"/>
                </a:lnTo>
                <a:lnTo>
                  <a:pt x="10816" y="33224"/>
                </a:lnTo>
                <a:lnTo>
                  <a:pt x="12788" y="33643"/>
                </a:lnTo>
                <a:lnTo>
                  <a:pt x="14700" y="33941"/>
                </a:lnTo>
                <a:lnTo>
                  <a:pt x="16672" y="34121"/>
                </a:lnTo>
                <a:lnTo>
                  <a:pt x="20676" y="34599"/>
                </a:lnTo>
                <a:lnTo>
                  <a:pt x="22887" y="34838"/>
                </a:lnTo>
                <a:lnTo>
                  <a:pt x="25098" y="34957"/>
                </a:lnTo>
                <a:lnTo>
                  <a:pt x="27249" y="34957"/>
                </a:lnTo>
                <a:lnTo>
                  <a:pt x="28325" y="34838"/>
                </a:lnTo>
                <a:lnTo>
                  <a:pt x="29400" y="34718"/>
                </a:lnTo>
                <a:lnTo>
                  <a:pt x="30416" y="34479"/>
                </a:lnTo>
                <a:lnTo>
                  <a:pt x="31372" y="34240"/>
                </a:lnTo>
                <a:lnTo>
                  <a:pt x="32328" y="33882"/>
                </a:lnTo>
                <a:lnTo>
                  <a:pt x="33224" y="33404"/>
                </a:lnTo>
                <a:lnTo>
                  <a:pt x="33284" y="34300"/>
                </a:lnTo>
                <a:lnTo>
                  <a:pt x="33344" y="35435"/>
                </a:lnTo>
                <a:lnTo>
                  <a:pt x="33404" y="36033"/>
                </a:lnTo>
                <a:lnTo>
                  <a:pt x="33523" y="36571"/>
                </a:lnTo>
                <a:lnTo>
                  <a:pt x="33643" y="37049"/>
                </a:lnTo>
                <a:lnTo>
                  <a:pt x="33762" y="37347"/>
                </a:lnTo>
                <a:lnTo>
                  <a:pt x="34061" y="37586"/>
                </a:lnTo>
                <a:lnTo>
                  <a:pt x="34240" y="37646"/>
                </a:lnTo>
                <a:lnTo>
                  <a:pt x="34420" y="37706"/>
                </a:lnTo>
                <a:lnTo>
                  <a:pt x="34599" y="37706"/>
                </a:lnTo>
                <a:lnTo>
                  <a:pt x="34718" y="37646"/>
                </a:lnTo>
                <a:lnTo>
                  <a:pt x="34778" y="37467"/>
                </a:lnTo>
                <a:lnTo>
                  <a:pt x="34778" y="37228"/>
                </a:lnTo>
                <a:lnTo>
                  <a:pt x="34001" y="31730"/>
                </a:lnTo>
                <a:lnTo>
                  <a:pt x="33822" y="30535"/>
                </a:lnTo>
                <a:lnTo>
                  <a:pt x="33762" y="30296"/>
                </a:lnTo>
                <a:lnTo>
                  <a:pt x="33822" y="30117"/>
                </a:lnTo>
                <a:lnTo>
                  <a:pt x="33882" y="29998"/>
                </a:lnTo>
                <a:lnTo>
                  <a:pt x="34121" y="29878"/>
                </a:lnTo>
                <a:lnTo>
                  <a:pt x="34181" y="29579"/>
                </a:lnTo>
                <a:lnTo>
                  <a:pt x="34181" y="29101"/>
                </a:lnTo>
                <a:lnTo>
                  <a:pt x="34121" y="28922"/>
                </a:lnTo>
                <a:lnTo>
                  <a:pt x="34061" y="28802"/>
                </a:lnTo>
                <a:lnTo>
                  <a:pt x="34001" y="28743"/>
                </a:lnTo>
                <a:lnTo>
                  <a:pt x="33882" y="28743"/>
                </a:lnTo>
                <a:lnTo>
                  <a:pt x="33643" y="28922"/>
                </a:lnTo>
                <a:lnTo>
                  <a:pt x="33284" y="26831"/>
                </a:lnTo>
                <a:lnTo>
                  <a:pt x="32866" y="24799"/>
                </a:lnTo>
                <a:lnTo>
                  <a:pt x="32448" y="22767"/>
                </a:lnTo>
                <a:lnTo>
                  <a:pt x="31910" y="20795"/>
                </a:lnTo>
                <a:lnTo>
                  <a:pt x="31312" y="18823"/>
                </a:lnTo>
                <a:lnTo>
                  <a:pt x="30715" y="16851"/>
                </a:lnTo>
                <a:lnTo>
                  <a:pt x="29998" y="14880"/>
                </a:lnTo>
                <a:lnTo>
                  <a:pt x="29281" y="12908"/>
                </a:lnTo>
                <a:lnTo>
                  <a:pt x="27787" y="9143"/>
                </a:lnTo>
                <a:lnTo>
                  <a:pt x="26353" y="5378"/>
                </a:lnTo>
                <a:lnTo>
                  <a:pt x="25755" y="4243"/>
                </a:lnTo>
                <a:lnTo>
                  <a:pt x="24739" y="2331"/>
                </a:lnTo>
                <a:lnTo>
                  <a:pt x="24142" y="1375"/>
                </a:lnTo>
                <a:lnTo>
                  <a:pt x="23604" y="538"/>
                </a:lnTo>
                <a:lnTo>
                  <a:pt x="23365" y="299"/>
                </a:lnTo>
                <a:lnTo>
                  <a:pt x="23126" y="60"/>
                </a:lnTo>
                <a:lnTo>
                  <a:pt x="2300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7" name="Google Shape;247;p10"/>
          <p:cNvSpPr/>
          <p:nvPr/>
        </p:nvSpPr>
        <p:spPr>
          <a:xfrm rot="3192611">
            <a:off x="1743260" y="4434123"/>
            <a:ext cx="957223" cy="859408"/>
          </a:xfrm>
          <a:custGeom>
            <a:avLst/>
            <a:gdLst/>
            <a:ahLst/>
            <a:cxnLst/>
            <a:rect l="l" t="t" r="r" b="b"/>
            <a:pathLst>
              <a:path w="43861" h="39379" extrusionOk="0">
                <a:moveTo>
                  <a:pt x="39917" y="2092"/>
                </a:moveTo>
                <a:lnTo>
                  <a:pt x="40216" y="2331"/>
                </a:lnTo>
                <a:lnTo>
                  <a:pt x="40514" y="2510"/>
                </a:lnTo>
                <a:lnTo>
                  <a:pt x="40873" y="2689"/>
                </a:lnTo>
                <a:lnTo>
                  <a:pt x="41232" y="2809"/>
                </a:lnTo>
                <a:lnTo>
                  <a:pt x="41949" y="2988"/>
                </a:lnTo>
                <a:lnTo>
                  <a:pt x="42725" y="3048"/>
                </a:lnTo>
                <a:lnTo>
                  <a:pt x="42666" y="3586"/>
                </a:lnTo>
                <a:lnTo>
                  <a:pt x="42486" y="4064"/>
                </a:lnTo>
                <a:lnTo>
                  <a:pt x="42188" y="5080"/>
                </a:lnTo>
                <a:lnTo>
                  <a:pt x="41949" y="4960"/>
                </a:lnTo>
                <a:lnTo>
                  <a:pt x="41769" y="4900"/>
                </a:lnTo>
                <a:lnTo>
                  <a:pt x="41650" y="4960"/>
                </a:lnTo>
                <a:lnTo>
                  <a:pt x="41530" y="5080"/>
                </a:lnTo>
                <a:lnTo>
                  <a:pt x="41411" y="5259"/>
                </a:lnTo>
                <a:lnTo>
                  <a:pt x="41351" y="5498"/>
                </a:lnTo>
                <a:lnTo>
                  <a:pt x="41291" y="6036"/>
                </a:lnTo>
                <a:lnTo>
                  <a:pt x="41232" y="6633"/>
                </a:lnTo>
                <a:lnTo>
                  <a:pt x="41232" y="7231"/>
                </a:lnTo>
                <a:lnTo>
                  <a:pt x="41291" y="7888"/>
                </a:lnTo>
                <a:lnTo>
                  <a:pt x="41351" y="10099"/>
                </a:lnTo>
                <a:lnTo>
                  <a:pt x="41411" y="12370"/>
                </a:lnTo>
                <a:lnTo>
                  <a:pt x="41351" y="14760"/>
                </a:lnTo>
                <a:lnTo>
                  <a:pt x="41291" y="15955"/>
                </a:lnTo>
                <a:lnTo>
                  <a:pt x="41172" y="17150"/>
                </a:lnTo>
                <a:lnTo>
                  <a:pt x="41052" y="18345"/>
                </a:lnTo>
                <a:lnTo>
                  <a:pt x="40873" y="19540"/>
                </a:lnTo>
                <a:lnTo>
                  <a:pt x="40634" y="20735"/>
                </a:lnTo>
                <a:lnTo>
                  <a:pt x="40335" y="21871"/>
                </a:lnTo>
                <a:lnTo>
                  <a:pt x="40036" y="22887"/>
                </a:lnTo>
                <a:lnTo>
                  <a:pt x="39738" y="23843"/>
                </a:lnTo>
                <a:lnTo>
                  <a:pt x="39319" y="24739"/>
                </a:lnTo>
                <a:lnTo>
                  <a:pt x="38901" y="25695"/>
                </a:lnTo>
                <a:lnTo>
                  <a:pt x="38423" y="26591"/>
                </a:lnTo>
                <a:lnTo>
                  <a:pt x="37945" y="27488"/>
                </a:lnTo>
                <a:lnTo>
                  <a:pt x="37407" y="28324"/>
                </a:lnTo>
                <a:lnTo>
                  <a:pt x="36810" y="29161"/>
                </a:lnTo>
                <a:lnTo>
                  <a:pt x="36152" y="29938"/>
                </a:lnTo>
                <a:lnTo>
                  <a:pt x="35495" y="30715"/>
                </a:lnTo>
                <a:lnTo>
                  <a:pt x="34838" y="31432"/>
                </a:lnTo>
                <a:lnTo>
                  <a:pt x="34061" y="32149"/>
                </a:lnTo>
                <a:lnTo>
                  <a:pt x="33344" y="32806"/>
                </a:lnTo>
                <a:lnTo>
                  <a:pt x="32507" y="33403"/>
                </a:lnTo>
                <a:lnTo>
                  <a:pt x="31671" y="34001"/>
                </a:lnTo>
                <a:lnTo>
                  <a:pt x="30834" y="34599"/>
                </a:lnTo>
                <a:lnTo>
                  <a:pt x="29878" y="35136"/>
                </a:lnTo>
                <a:lnTo>
                  <a:pt x="28862" y="35674"/>
                </a:lnTo>
                <a:lnTo>
                  <a:pt x="27846" y="36152"/>
                </a:lnTo>
                <a:lnTo>
                  <a:pt x="26830" y="36571"/>
                </a:lnTo>
                <a:lnTo>
                  <a:pt x="25815" y="36929"/>
                </a:lnTo>
                <a:lnTo>
                  <a:pt x="24739" y="37228"/>
                </a:lnTo>
                <a:lnTo>
                  <a:pt x="23663" y="37527"/>
                </a:lnTo>
                <a:lnTo>
                  <a:pt x="22528" y="37706"/>
                </a:lnTo>
                <a:lnTo>
                  <a:pt x="21453" y="37885"/>
                </a:lnTo>
                <a:lnTo>
                  <a:pt x="20317" y="38005"/>
                </a:lnTo>
                <a:lnTo>
                  <a:pt x="19242" y="38064"/>
                </a:lnTo>
                <a:lnTo>
                  <a:pt x="18106" y="38064"/>
                </a:lnTo>
                <a:lnTo>
                  <a:pt x="17031" y="38005"/>
                </a:lnTo>
                <a:lnTo>
                  <a:pt x="15895" y="37945"/>
                </a:lnTo>
                <a:lnTo>
                  <a:pt x="14760" y="37766"/>
                </a:lnTo>
                <a:lnTo>
                  <a:pt x="13684" y="37586"/>
                </a:lnTo>
                <a:lnTo>
                  <a:pt x="12668" y="37347"/>
                </a:lnTo>
                <a:lnTo>
                  <a:pt x="11712" y="37108"/>
                </a:lnTo>
                <a:lnTo>
                  <a:pt x="9740" y="36511"/>
                </a:lnTo>
                <a:lnTo>
                  <a:pt x="7828" y="35794"/>
                </a:lnTo>
                <a:lnTo>
                  <a:pt x="5976" y="34957"/>
                </a:lnTo>
                <a:lnTo>
                  <a:pt x="4542" y="34240"/>
                </a:lnTo>
                <a:lnTo>
                  <a:pt x="3884" y="33822"/>
                </a:lnTo>
                <a:lnTo>
                  <a:pt x="3167" y="33344"/>
                </a:lnTo>
                <a:lnTo>
                  <a:pt x="2570" y="32866"/>
                </a:lnTo>
                <a:lnTo>
                  <a:pt x="2032" y="32268"/>
                </a:lnTo>
                <a:lnTo>
                  <a:pt x="1793" y="31969"/>
                </a:lnTo>
                <a:lnTo>
                  <a:pt x="1614" y="31611"/>
                </a:lnTo>
                <a:lnTo>
                  <a:pt x="1434" y="31252"/>
                </a:lnTo>
                <a:lnTo>
                  <a:pt x="1315" y="30894"/>
                </a:lnTo>
                <a:lnTo>
                  <a:pt x="1554" y="31013"/>
                </a:lnTo>
                <a:lnTo>
                  <a:pt x="1733" y="31073"/>
                </a:lnTo>
                <a:lnTo>
                  <a:pt x="1913" y="31013"/>
                </a:lnTo>
                <a:lnTo>
                  <a:pt x="2032" y="30894"/>
                </a:lnTo>
                <a:lnTo>
                  <a:pt x="2271" y="30535"/>
                </a:lnTo>
                <a:lnTo>
                  <a:pt x="2450" y="30177"/>
                </a:lnTo>
                <a:lnTo>
                  <a:pt x="2869" y="30655"/>
                </a:lnTo>
                <a:lnTo>
                  <a:pt x="3406" y="31133"/>
                </a:lnTo>
                <a:lnTo>
                  <a:pt x="3944" y="31551"/>
                </a:lnTo>
                <a:lnTo>
                  <a:pt x="4542" y="31910"/>
                </a:lnTo>
                <a:lnTo>
                  <a:pt x="5199" y="32268"/>
                </a:lnTo>
                <a:lnTo>
                  <a:pt x="5856" y="32567"/>
                </a:lnTo>
                <a:lnTo>
                  <a:pt x="7231" y="33105"/>
                </a:lnTo>
                <a:lnTo>
                  <a:pt x="8665" y="33583"/>
                </a:lnTo>
                <a:lnTo>
                  <a:pt x="10099" y="33882"/>
                </a:lnTo>
                <a:lnTo>
                  <a:pt x="11533" y="34180"/>
                </a:lnTo>
                <a:lnTo>
                  <a:pt x="12788" y="34360"/>
                </a:lnTo>
                <a:lnTo>
                  <a:pt x="14342" y="34539"/>
                </a:lnTo>
                <a:lnTo>
                  <a:pt x="15836" y="34599"/>
                </a:lnTo>
                <a:lnTo>
                  <a:pt x="17389" y="34599"/>
                </a:lnTo>
                <a:lnTo>
                  <a:pt x="18943" y="34479"/>
                </a:lnTo>
                <a:lnTo>
                  <a:pt x="20437" y="34240"/>
                </a:lnTo>
                <a:lnTo>
                  <a:pt x="21931" y="33941"/>
                </a:lnTo>
                <a:lnTo>
                  <a:pt x="23424" y="33523"/>
                </a:lnTo>
                <a:lnTo>
                  <a:pt x="24859" y="33045"/>
                </a:lnTo>
                <a:lnTo>
                  <a:pt x="26054" y="32567"/>
                </a:lnTo>
                <a:lnTo>
                  <a:pt x="27249" y="32029"/>
                </a:lnTo>
                <a:lnTo>
                  <a:pt x="28324" y="31432"/>
                </a:lnTo>
                <a:lnTo>
                  <a:pt x="29400" y="30774"/>
                </a:lnTo>
                <a:lnTo>
                  <a:pt x="30476" y="30057"/>
                </a:lnTo>
                <a:lnTo>
                  <a:pt x="31491" y="29280"/>
                </a:lnTo>
                <a:lnTo>
                  <a:pt x="32447" y="28444"/>
                </a:lnTo>
                <a:lnTo>
                  <a:pt x="33344" y="27547"/>
                </a:lnTo>
                <a:lnTo>
                  <a:pt x="34240" y="26651"/>
                </a:lnTo>
                <a:lnTo>
                  <a:pt x="35077" y="25695"/>
                </a:lnTo>
                <a:lnTo>
                  <a:pt x="35854" y="24679"/>
                </a:lnTo>
                <a:lnTo>
                  <a:pt x="36571" y="23663"/>
                </a:lnTo>
                <a:lnTo>
                  <a:pt x="37288" y="22588"/>
                </a:lnTo>
                <a:lnTo>
                  <a:pt x="37885" y="21452"/>
                </a:lnTo>
                <a:lnTo>
                  <a:pt x="38483" y="20317"/>
                </a:lnTo>
                <a:lnTo>
                  <a:pt x="38961" y="19122"/>
                </a:lnTo>
                <a:lnTo>
                  <a:pt x="39558" y="17628"/>
                </a:lnTo>
                <a:lnTo>
                  <a:pt x="39977" y="16074"/>
                </a:lnTo>
                <a:lnTo>
                  <a:pt x="40275" y="14581"/>
                </a:lnTo>
                <a:lnTo>
                  <a:pt x="40514" y="13027"/>
                </a:lnTo>
                <a:lnTo>
                  <a:pt x="40634" y="11473"/>
                </a:lnTo>
                <a:lnTo>
                  <a:pt x="40753" y="9920"/>
                </a:lnTo>
                <a:lnTo>
                  <a:pt x="40933" y="6753"/>
                </a:lnTo>
                <a:lnTo>
                  <a:pt x="41172" y="5438"/>
                </a:lnTo>
                <a:lnTo>
                  <a:pt x="41232" y="5080"/>
                </a:lnTo>
                <a:lnTo>
                  <a:pt x="41232" y="4721"/>
                </a:lnTo>
                <a:lnTo>
                  <a:pt x="41172" y="4422"/>
                </a:lnTo>
                <a:lnTo>
                  <a:pt x="41052" y="4243"/>
                </a:lnTo>
                <a:lnTo>
                  <a:pt x="40933" y="4183"/>
                </a:lnTo>
                <a:lnTo>
                  <a:pt x="40753" y="4183"/>
                </a:lnTo>
                <a:lnTo>
                  <a:pt x="40694" y="4303"/>
                </a:lnTo>
                <a:lnTo>
                  <a:pt x="40574" y="4542"/>
                </a:lnTo>
                <a:lnTo>
                  <a:pt x="40455" y="4840"/>
                </a:lnTo>
                <a:lnTo>
                  <a:pt x="40335" y="5558"/>
                </a:lnTo>
                <a:lnTo>
                  <a:pt x="40335" y="5916"/>
                </a:lnTo>
                <a:lnTo>
                  <a:pt x="40275" y="6753"/>
                </a:lnTo>
                <a:lnTo>
                  <a:pt x="40216" y="7589"/>
                </a:lnTo>
                <a:lnTo>
                  <a:pt x="40216" y="9203"/>
                </a:lnTo>
                <a:lnTo>
                  <a:pt x="40216" y="10876"/>
                </a:lnTo>
                <a:lnTo>
                  <a:pt x="40156" y="11653"/>
                </a:lnTo>
                <a:lnTo>
                  <a:pt x="40096" y="12489"/>
                </a:lnTo>
                <a:lnTo>
                  <a:pt x="39857" y="13923"/>
                </a:lnTo>
                <a:lnTo>
                  <a:pt x="39558" y="15357"/>
                </a:lnTo>
                <a:lnTo>
                  <a:pt x="39200" y="16732"/>
                </a:lnTo>
                <a:lnTo>
                  <a:pt x="38722" y="18106"/>
                </a:lnTo>
                <a:lnTo>
                  <a:pt x="38124" y="19421"/>
                </a:lnTo>
                <a:lnTo>
                  <a:pt x="37467" y="20735"/>
                </a:lnTo>
                <a:lnTo>
                  <a:pt x="36750" y="21990"/>
                </a:lnTo>
                <a:lnTo>
                  <a:pt x="35973" y="23245"/>
                </a:lnTo>
                <a:lnTo>
                  <a:pt x="35077" y="24440"/>
                </a:lnTo>
                <a:lnTo>
                  <a:pt x="34180" y="25516"/>
                </a:lnTo>
                <a:lnTo>
                  <a:pt x="33165" y="26591"/>
                </a:lnTo>
                <a:lnTo>
                  <a:pt x="32149" y="27607"/>
                </a:lnTo>
                <a:lnTo>
                  <a:pt x="31013" y="28563"/>
                </a:lnTo>
                <a:lnTo>
                  <a:pt x="29878" y="29400"/>
                </a:lnTo>
                <a:lnTo>
                  <a:pt x="28623" y="30177"/>
                </a:lnTo>
                <a:lnTo>
                  <a:pt x="27368" y="30894"/>
                </a:lnTo>
                <a:lnTo>
                  <a:pt x="25874" y="31611"/>
                </a:lnTo>
                <a:lnTo>
                  <a:pt x="24321" y="32268"/>
                </a:lnTo>
                <a:lnTo>
                  <a:pt x="22707" y="32746"/>
                </a:lnTo>
                <a:lnTo>
                  <a:pt x="21094" y="33105"/>
                </a:lnTo>
                <a:lnTo>
                  <a:pt x="19421" y="33403"/>
                </a:lnTo>
                <a:lnTo>
                  <a:pt x="17748" y="33583"/>
                </a:lnTo>
                <a:lnTo>
                  <a:pt x="16075" y="33643"/>
                </a:lnTo>
                <a:lnTo>
                  <a:pt x="14401" y="33583"/>
                </a:lnTo>
                <a:lnTo>
                  <a:pt x="12668" y="33403"/>
                </a:lnTo>
                <a:lnTo>
                  <a:pt x="10995" y="33105"/>
                </a:lnTo>
                <a:lnTo>
                  <a:pt x="9382" y="32686"/>
                </a:lnTo>
                <a:lnTo>
                  <a:pt x="8545" y="32447"/>
                </a:lnTo>
                <a:lnTo>
                  <a:pt x="7769" y="32149"/>
                </a:lnTo>
                <a:lnTo>
                  <a:pt x="6992" y="31850"/>
                </a:lnTo>
                <a:lnTo>
                  <a:pt x="6215" y="31491"/>
                </a:lnTo>
                <a:lnTo>
                  <a:pt x="4721" y="30774"/>
                </a:lnTo>
                <a:lnTo>
                  <a:pt x="4362" y="30595"/>
                </a:lnTo>
                <a:lnTo>
                  <a:pt x="4004" y="30475"/>
                </a:lnTo>
                <a:lnTo>
                  <a:pt x="3287" y="30296"/>
                </a:lnTo>
                <a:lnTo>
                  <a:pt x="2988" y="30117"/>
                </a:lnTo>
                <a:lnTo>
                  <a:pt x="2809" y="29938"/>
                </a:lnTo>
                <a:lnTo>
                  <a:pt x="2749" y="29818"/>
                </a:lnTo>
                <a:lnTo>
                  <a:pt x="2689" y="29699"/>
                </a:lnTo>
                <a:lnTo>
                  <a:pt x="2689" y="29519"/>
                </a:lnTo>
                <a:lnTo>
                  <a:pt x="2749" y="29400"/>
                </a:lnTo>
                <a:lnTo>
                  <a:pt x="3347" y="29758"/>
                </a:lnTo>
                <a:lnTo>
                  <a:pt x="4004" y="29997"/>
                </a:lnTo>
                <a:lnTo>
                  <a:pt x="4721" y="30177"/>
                </a:lnTo>
                <a:lnTo>
                  <a:pt x="5498" y="30296"/>
                </a:lnTo>
                <a:lnTo>
                  <a:pt x="7051" y="30475"/>
                </a:lnTo>
                <a:lnTo>
                  <a:pt x="8426" y="30535"/>
                </a:lnTo>
                <a:lnTo>
                  <a:pt x="10219" y="30595"/>
                </a:lnTo>
                <a:lnTo>
                  <a:pt x="11951" y="30595"/>
                </a:lnTo>
                <a:lnTo>
                  <a:pt x="13684" y="30416"/>
                </a:lnTo>
                <a:lnTo>
                  <a:pt x="15417" y="30236"/>
                </a:lnTo>
                <a:lnTo>
                  <a:pt x="17090" y="29997"/>
                </a:lnTo>
                <a:lnTo>
                  <a:pt x="18704" y="29639"/>
                </a:lnTo>
                <a:lnTo>
                  <a:pt x="20317" y="29221"/>
                </a:lnTo>
                <a:lnTo>
                  <a:pt x="21931" y="28683"/>
                </a:lnTo>
                <a:lnTo>
                  <a:pt x="23484" y="28085"/>
                </a:lnTo>
                <a:lnTo>
                  <a:pt x="24978" y="27368"/>
                </a:lnTo>
                <a:lnTo>
                  <a:pt x="26472" y="26532"/>
                </a:lnTo>
                <a:lnTo>
                  <a:pt x="27846" y="25576"/>
                </a:lnTo>
                <a:lnTo>
                  <a:pt x="29041" y="24619"/>
                </a:lnTo>
                <a:lnTo>
                  <a:pt x="30177" y="23544"/>
                </a:lnTo>
                <a:lnTo>
                  <a:pt x="31193" y="22468"/>
                </a:lnTo>
                <a:lnTo>
                  <a:pt x="32089" y="21273"/>
                </a:lnTo>
                <a:lnTo>
                  <a:pt x="32985" y="20018"/>
                </a:lnTo>
                <a:lnTo>
                  <a:pt x="33762" y="18704"/>
                </a:lnTo>
                <a:lnTo>
                  <a:pt x="34539" y="17389"/>
                </a:lnTo>
                <a:lnTo>
                  <a:pt x="35256" y="16015"/>
                </a:lnTo>
                <a:lnTo>
                  <a:pt x="36810" y="12728"/>
                </a:lnTo>
                <a:lnTo>
                  <a:pt x="38304" y="9442"/>
                </a:lnTo>
                <a:lnTo>
                  <a:pt x="39797" y="5916"/>
                </a:lnTo>
                <a:lnTo>
                  <a:pt x="39977" y="5438"/>
                </a:lnTo>
                <a:lnTo>
                  <a:pt x="40275" y="4661"/>
                </a:lnTo>
                <a:lnTo>
                  <a:pt x="40335" y="4243"/>
                </a:lnTo>
                <a:lnTo>
                  <a:pt x="40335" y="4004"/>
                </a:lnTo>
                <a:lnTo>
                  <a:pt x="40275" y="3884"/>
                </a:lnTo>
                <a:lnTo>
                  <a:pt x="40156" y="3825"/>
                </a:lnTo>
                <a:lnTo>
                  <a:pt x="40036" y="3825"/>
                </a:lnTo>
                <a:lnTo>
                  <a:pt x="39797" y="3884"/>
                </a:lnTo>
                <a:lnTo>
                  <a:pt x="39917" y="2988"/>
                </a:lnTo>
                <a:lnTo>
                  <a:pt x="39917" y="2092"/>
                </a:lnTo>
                <a:close/>
                <a:moveTo>
                  <a:pt x="40753" y="0"/>
                </a:moveTo>
                <a:lnTo>
                  <a:pt x="40455" y="60"/>
                </a:lnTo>
                <a:lnTo>
                  <a:pt x="40156" y="120"/>
                </a:lnTo>
                <a:lnTo>
                  <a:pt x="39917" y="180"/>
                </a:lnTo>
                <a:lnTo>
                  <a:pt x="39618" y="299"/>
                </a:lnTo>
                <a:lnTo>
                  <a:pt x="39260" y="598"/>
                </a:lnTo>
                <a:lnTo>
                  <a:pt x="39200" y="658"/>
                </a:lnTo>
                <a:lnTo>
                  <a:pt x="39140" y="658"/>
                </a:lnTo>
                <a:lnTo>
                  <a:pt x="39200" y="777"/>
                </a:lnTo>
                <a:lnTo>
                  <a:pt x="39260" y="897"/>
                </a:lnTo>
                <a:lnTo>
                  <a:pt x="39200" y="1076"/>
                </a:lnTo>
                <a:lnTo>
                  <a:pt x="39021" y="2152"/>
                </a:lnTo>
                <a:lnTo>
                  <a:pt x="38841" y="3287"/>
                </a:lnTo>
                <a:lnTo>
                  <a:pt x="38722" y="4482"/>
                </a:lnTo>
                <a:lnTo>
                  <a:pt x="38602" y="5617"/>
                </a:lnTo>
                <a:lnTo>
                  <a:pt x="38423" y="6394"/>
                </a:lnTo>
                <a:lnTo>
                  <a:pt x="38244" y="7171"/>
                </a:lnTo>
                <a:lnTo>
                  <a:pt x="37766" y="8725"/>
                </a:lnTo>
                <a:lnTo>
                  <a:pt x="37168" y="10338"/>
                </a:lnTo>
                <a:lnTo>
                  <a:pt x="36511" y="11892"/>
                </a:lnTo>
                <a:lnTo>
                  <a:pt x="35734" y="13445"/>
                </a:lnTo>
                <a:lnTo>
                  <a:pt x="34957" y="14939"/>
                </a:lnTo>
                <a:lnTo>
                  <a:pt x="33344" y="17807"/>
                </a:lnTo>
                <a:lnTo>
                  <a:pt x="32866" y="18644"/>
                </a:lnTo>
                <a:lnTo>
                  <a:pt x="32328" y="19421"/>
                </a:lnTo>
                <a:lnTo>
                  <a:pt x="31730" y="20198"/>
                </a:lnTo>
                <a:lnTo>
                  <a:pt x="31193" y="20915"/>
                </a:lnTo>
                <a:lnTo>
                  <a:pt x="30595" y="21632"/>
                </a:lnTo>
                <a:lnTo>
                  <a:pt x="29938" y="22289"/>
                </a:lnTo>
                <a:lnTo>
                  <a:pt x="29280" y="22887"/>
                </a:lnTo>
                <a:lnTo>
                  <a:pt x="28623" y="23484"/>
                </a:lnTo>
                <a:lnTo>
                  <a:pt x="27966" y="24022"/>
                </a:lnTo>
                <a:lnTo>
                  <a:pt x="27249" y="24560"/>
                </a:lnTo>
                <a:lnTo>
                  <a:pt x="25815" y="25516"/>
                </a:lnTo>
                <a:lnTo>
                  <a:pt x="24261" y="26352"/>
                </a:lnTo>
                <a:lnTo>
                  <a:pt x="22707" y="27129"/>
                </a:lnTo>
                <a:lnTo>
                  <a:pt x="21094" y="27727"/>
                </a:lnTo>
                <a:lnTo>
                  <a:pt x="19421" y="28265"/>
                </a:lnTo>
                <a:lnTo>
                  <a:pt x="17688" y="28683"/>
                </a:lnTo>
                <a:lnTo>
                  <a:pt x="15895" y="28982"/>
                </a:lnTo>
                <a:lnTo>
                  <a:pt x="14103" y="29221"/>
                </a:lnTo>
                <a:lnTo>
                  <a:pt x="12250" y="29340"/>
                </a:lnTo>
                <a:lnTo>
                  <a:pt x="10398" y="29400"/>
                </a:lnTo>
                <a:lnTo>
                  <a:pt x="5617" y="29400"/>
                </a:lnTo>
                <a:lnTo>
                  <a:pt x="5199" y="29340"/>
                </a:lnTo>
                <a:lnTo>
                  <a:pt x="4721" y="29280"/>
                </a:lnTo>
                <a:lnTo>
                  <a:pt x="4243" y="29161"/>
                </a:lnTo>
                <a:lnTo>
                  <a:pt x="4004" y="29161"/>
                </a:lnTo>
                <a:lnTo>
                  <a:pt x="3884" y="29041"/>
                </a:lnTo>
                <a:lnTo>
                  <a:pt x="3586" y="28802"/>
                </a:lnTo>
                <a:lnTo>
                  <a:pt x="3347" y="28504"/>
                </a:lnTo>
                <a:lnTo>
                  <a:pt x="3167" y="28265"/>
                </a:lnTo>
                <a:lnTo>
                  <a:pt x="2928" y="28026"/>
                </a:lnTo>
                <a:lnTo>
                  <a:pt x="2630" y="27846"/>
                </a:lnTo>
                <a:lnTo>
                  <a:pt x="2211" y="27727"/>
                </a:lnTo>
                <a:lnTo>
                  <a:pt x="1494" y="27607"/>
                </a:lnTo>
                <a:lnTo>
                  <a:pt x="777" y="27547"/>
                </a:lnTo>
                <a:lnTo>
                  <a:pt x="478" y="27547"/>
                </a:lnTo>
                <a:lnTo>
                  <a:pt x="359" y="27607"/>
                </a:lnTo>
                <a:lnTo>
                  <a:pt x="120" y="27846"/>
                </a:lnTo>
                <a:lnTo>
                  <a:pt x="0" y="28145"/>
                </a:lnTo>
                <a:lnTo>
                  <a:pt x="0" y="28504"/>
                </a:lnTo>
                <a:lnTo>
                  <a:pt x="60" y="28862"/>
                </a:lnTo>
                <a:lnTo>
                  <a:pt x="239" y="29639"/>
                </a:lnTo>
                <a:lnTo>
                  <a:pt x="419" y="30236"/>
                </a:lnTo>
                <a:lnTo>
                  <a:pt x="1016" y="31671"/>
                </a:lnTo>
                <a:lnTo>
                  <a:pt x="1315" y="32328"/>
                </a:lnTo>
                <a:lnTo>
                  <a:pt x="1614" y="32866"/>
                </a:lnTo>
                <a:lnTo>
                  <a:pt x="2032" y="33403"/>
                </a:lnTo>
                <a:lnTo>
                  <a:pt x="2510" y="33941"/>
                </a:lnTo>
                <a:lnTo>
                  <a:pt x="3108" y="34479"/>
                </a:lnTo>
                <a:lnTo>
                  <a:pt x="3765" y="34957"/>
                </a:lnTo>
                <a:lnTo>
                  <a:pt x="4602" y="35495"/>
                </a:lnTo>
                <a:lnTo>
                  <a:pt x="5498" y="36033"/>
                </a:lnTo>
                <a:lnTo>
                  <a:pt x="6334" y="36511"/>
                </a:lnTo>
                <a:lnTo>
                  <a:pt x="7231" y="36929"/>
                </a:lnTo>
                <a:lnTo>
                  <a:pt x="8187" y="37347"/>
                </a:lnTo>
                <a:lnTo>
                  <a:pt x="9083" y="37706"/>
                </a:lnTo>
                <a:lnTo>
                  <a:pt x="10039" y="38064"/>
                </a:lnTo>
                <a:lnTo>
                  <a:pt x="10995" y="38363"/>
                </a:lnTo>
                <a:lnTo>
                  <a:pt x="12728" y="38781"/>
                </a:lnTo>
                <a:lnTo>
                  <a:pt x="14401" y="39080"/>
                </a:lnTo>
                <a:lnTo>
                  <a:pt x="16134" y="39319"/>
                </a:lnTo>
                <a:lnTo>
                  <a:pt x="17867" y="39379"/>
                </a:lnTo>
                <a:lnTo>
                  <a:pt x="19600" y="39379"/>
                </a:lnTo>
                <a:lnTo>
                  <a:pt x="21273" y="39200"/>
                </a:lnTo>
                <a:lnTo>
                  <a:pt x="23006" y="38961"/>
                </a:lnTo>
                <a:lnTo>
                  <a:pt x="24620" y="38542"/>
                </a:lnTo>
                <a:lnTo>
                  <a:pt x="26293" y="38064"/>
                </a:lnTo>
                <a:lnTo>
                  <a:pt x="27846" y="37467"/>
                </a:lnTo>
                <a:lnTo>
                  <a:pt x="29400" y="36750"/>
                </a:lnTo>
                <a:lnTo>
                  <a:pt x="30894" y="35913"/>
                </a:lnTo>
                <a:lnTo>
                  <a:pt x="32388" y="35017"/>
                </a:lnTo>
                <a:lnTo>
                  <a:pt x="33762" y="33941"/>
                </a:lnTo>
                <a:lnTo>
                  <a:pt x="35077" y="32806"/>
                </a:lnTo>
                <a:lnTo>
                  <a:pt x="36272" y="31551"/>
                </a:lnTo>
                <a:lnTo>
                  <a:pt x="36929" y="30774"/>
                </a:lnTo>
                <a:lnTo>
                  <a:pt x="37527" y="30057"/>
                </a:lnTo>
                <a:lnTo>
                  <a:pt x="38064" y="29280"/>
                </a:lnTo>
                <a:lnTo>
                  <a:pt x="38602" y="28444"/>
                </a:lnTo>
                <a:lnTo>
                  <a:pt x="39080" y="27667"/>
                </a:lnTo>
                <a:lnTo>
                  <a:pt x="39558" y="26830"/>
                </a:lnTo>
                <a:lnTo>
                  <a:pt x="39977" y="25934"/>
                </a:lnTo>
                <a:lnTo>
                  <a:pt x="40335" y="25098"/>
                </a:lnTo>
                <a:lnTo>
                  <a:pt x="41052" y="23305"/>
                </a:lnTo>
                <a:lnTo>
                  <a:pt x="41590" y="21512"/>
                </a:lnTo>
                <a:lnTo>
                  <a:pt x="42008" y="19600"/>
                </a:lnTo>
                <a:lnTo>
                  <a:pt x="42307" y="17688"/>
                </a:lnTo>
                <a:lnTo>
                  <a:pt x="42546" y="15477"/>
                </a:lnTo>
                <a:lnTo>
                  <a:pt x="42606" y="13266"/>
                </a:lnTo>
                <a:lnTo>
                  <a:pt x="42666" y="11055"/>
                </a:lnTo>
                <a:lnTo>
                  <a:pt x="42606" y="8784"/>
                </a:lnTo>
                <a:lnTo>
                  <a:pt x="42486" y="7709"/>
                </a:lnTo>
                <a:lnTo>
                  <a:pt x="42427" y="7111"/>
                </a:lnTo>
                <a:lnTo>
                  <a:pt x="42486" y="6573"/>
                </a:lnTo>
                <a:lnTo>
                  <a:pt x="43024" y="5558"/>
                </a:lnTo>
                <a:lnTo>
                  <a:pt x="43323" y="4781"/>
                </a:lnTo>
                <a:lnTo>
                  <a:pt x="43681" y="3645"/>
                </a:lnTo>
                <a:lnTo>
                  <a:pt x="43801" y="3108"/>
                </a:lnTo>
                <a:lnTo>
                  <a:pt x="43861" y="2570"/>
                </a:lnTo>
                <a:lnTo>
                  <a:pt x="43801" y="2211"/>
                </a:lnTo>
                <a:lnTo>
                  <a:pt x="43741" y="2032"/>
                </a:lnTo>
                <a:lnTo>
                  <a:pt x="43622" y="1912"/>
                </a:lnTo>
                <a:lnTo>
                  <a:pt x="43502" y="1673"/>
                </a:lnTo>
                <a:lnTo>
                  <a:pt x="43383" y="1434"/>
                </a:lnTo>
                <a:lnTo>
                  <a:pt x="43024" y="956"/>
                </a:lnTo>
                <a:lnTo>
                  <a:pt x="42546" y="598"/>
                </a:lnTo>
                <a:lnTo>
                  <a:pt x="41949" y="299"/>
                </a:lnTo>
                <a:lnTo>
                  <a:pt x="41351" y="120"/>
                </a:lnTo>
                <a:lnTo>
                  <a:pt x="407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8" name="Google Shape;248;p10"/>
          <p:cNvSpPr/>
          <p:nvPr/>
        </p:nvSpPr>
        <p:spPr>
          <a:xfrm rot="-1232764">
            <a:off x="623232" y="2763432"/>
            <a:ext cx="215203" cy="232183"/>
          </a:xfrm>
          <a:custGeom>
            <a:avLst/>
            <a:gdLst/>
            <a:ahLst/>
            <a:cxnLst/>
            <a:rect l="l" t="t" r="r" b="b"/>
            <a:pathLst>
              <a:path w="9860" h="10638" extrusionOk="0">
                <a:moveTo>
                  <a:pt x="9023" y="897"/>
                </a:moveTo>
                <a:lnTo>
                  <a:pt x="8904" y="1554"/>
                </a:lnTo>
                <a:lnTo>
                  <a:pt x="8784" y="2212"/>
                </a:lnTo>
                <a:lnTo>
                  <a:pt x="8665" y="2869"/>
                </a:lnTo>
                <a:lnTo>
                  <a:pt x="8485" y="3467"/>
                </a:lnTo>
                <a:lnTo>
                  <a:pt x="8246" y="4363"/>
                </a:lnTo>
                <a:lnTo>
                  <a:pt x="7888" y="5199"/>
                </a:lnTo>
                <a:lnTo>
                  <a:pt x="7470" y="6036"/>
                </a:lnTo>
                <a:lnTo>
                  <a:pt x="6932" y="6813"/>
                </a:lnTo>
                <a:lnTo>
                  <a:pt x="6394" y="7530"/>
                </a:lnTo>
                <a:lnTo>
                  <a:pt x="5737" y="8187"/>
                </a:lnTo>
                <a:lnTo>
                  <a:pt x="4960" y="8725"/>
                </a:lnTo>
                <a:lnTo>
                  <a:pt x="4183" y="9203"/>
                </a:lnTo>
                <a:lnTo>
                  <a:pt x="3526" y="9502"/>
                </a:lnTo>
                <a:lnTo>
                  <a:pt x="2749" y="9801"/>
                </a:lnTo>
                <a:lnTo>
                  <a:pt x="2331" y="9920"/>
                </a:lnTo>
                <a:lnTo>
                  <a:pt x="1912" y="9980"/>
                </a:lnTo>
                <a:lnTo>
                  <a:pt x="1554" y="10040"/>
                </a:lnTo>
                <a:lnTo>
                  <a:pt x="1255" y="9980"/>
                </a:lnTo>
                <a:lnTo>
                  <a:pt x="1076" y="9920"/>
                </a:lnTo>
                <a:lnTo>
                  <a:pt x="1016" y="9801"/>
                </a:lnTo>
                <a:lnTo>
                  <a:pt x="956" y="9681"/>
                </a:lnTo>
                <a:lnTo>
                  <a:pt x="1016" y="9502"/>
                </a:lnTo>
                <a:lnTo>
                  <a:pt x="1195" y="9143"/>
                </a:lnTo>
                <a:lnTo>
                  <a:pt x="1494" y="8725"/>
                </a:lnTo>
                <a:lnTo>
                  <a:pt x="2271" y="7948"/>
                </a:lnTo>
                <a:lnTo>
                  <a:pt x="2928" y="7351"/>
                </a:lnTo>
                <a:lnTo>
                  <a:pt x="3585" y="6634"/>
                </a:lnTo>
                <a:lnTo>
                  <a:pt x="4303" y="5976"/>
                </a:lnTo>
                <a:lnTo>
                  <a:pt x="5737" y="4721"/>
                </a:lnTo>
                <a:lnTo>
                  <a:pt x="6274" y="4184"/>
                </a:lnTo>
                <a:lnTo>
                  <a:pt x="6514" y="3945"/>
                </a:lnTo>
                <a:lnTo>
                  <a:pt x="6693" y="3706"/>
                </a:lnTo>
                <a:lnTo>
                  <a:pt x="6753" y="3526"/>
                </a:lnTo>
                <a:lnTo>
                  <a:pt x="6753" y="3467"/>
                </a:lnTo>
                <a:lnTo>
                  <a:pt x="6693" y="3407"/>
                </a:lnTo>
                <a:lnTo>
                  <a:pt x="6394" y="3467"/>
                </a:lnTo>
                <a:lnTo>
                  <a:pt x="5916" y="3586"/>
                </a:lnTo>
                <a:lnTo>
                  <a:pt x="5199" y="3945"/>
                </a:lnTo>
                <a:lnTo>
                  <a:pt x="4482" y="4482"/>
                </a:lnTo>
                <a:lnTo>
                  <a:pt x="3705" y="5140"/>
                </a:lnTo>
                <a:lnTo>
                  <a:pt x="2988" y="5857"/>
                </a:lnTo>
                <a:lnTo>
                  <a:pt x="2271" y="6634"/>
                </a:lnTo>
                <a:lnTo>
                  <a:pt x="1673" y="7351"/>
                </a:lnTo>
                <a:lnTo>
                  <a:pt x="1136" y="8127"/>
                </a:lnTo>
                <a:lnTo>
                  <a:pt x="717" y="8785"/>
                </a:lnTo>
                <a:lnTo>
                  <a:pt x="598" y="7829"/>
                </a:lnTo>
                <a:lnTo>
                  <a:pt x="657" y="6992"/>
                </a:lnTo>
                <a:lnTo>
                  <a:pt x="837" y="6215"/>
                </a:lnTo>
                <a:lnTo>
                  <a:pt x="1136" y="5498"/>
                </a:lnTo>
                <a:lnTo>
                  <a:pt x="1494" y="4901"/>
                </a:lnTo>
                <a:lnTo>
                  <a:pt x="1972" y="4363"/>
                </a:lnTo>
                <a:lnTo>
                  <a:pt x="2570" y="3825"/>
                </a:lnTo>
                <a:lnTo>
                  <a:pt x="3167" y="3407"/>
                </a:lnTo>
                <a:lnTo>
                  <a:pt x="3825" y="2988"/>
                </a:lnTo>
                <a:lnTo>
                  <a:pt x="4542" y="2630"/>
                </a:lnTo>
                <a:lnTo>
                  <a:pt x="6035" y="2032"/>
                </a:lnTo>
                <a:lnTo>
                  <a:pt x="9023" y="897"/>
                </a:lnTo>
                <a:close/>
                <a:moveTo>
                  <a:pt x="9023" y="1"/>
                </a:moveTo>
                <a:lnTo>
                  <a:pt x="8545" y="60"/>
                </a:lnTo>
                <a:lnTo>
                  <a:pt x="8007" y="180"/>
                </a:lnTo>
                <a:lnTo>
                  <a:pt x="7410" y="359"/>
                </a:lnTo>
                <a:lnTo>
                  <a:pt x="6095" y="897"/>
                </a:lnTo>
                <a:lnTo>
                  <a:pt x="4840" y="1495"/>
                </a:lnTo>
                <a:lnTo>
                  <a:pt x="3705" y="2092"/>
                </a:lnTo>
                <a:lnTo>
                  <a:pt x="2809" y="2570"/>
                </a:lnTo>
                <a:lnTo>
                  <a:pt x="2331" y="2869"/>
                </a:lnTo>
                <a:lnTo>
                  <a:pt x="1614" y="3586"/>
                </a:lnTo>
                <a:lnTo>
                  <a:pt x="1255" y="4004"/>
                </a:lnTo>
                <a:lnTo>
                  <a:pt x="956" y="4423"/>
                </a:lnTo>
                <a:lnTo>
                  <a:pt x="717" y="4841"/>
                </a:lnTo>
                <a:lnTo>
                  <a:pt x="478" y="5259"/>
                </a:lnTo>
                <a:lnTo>
                  <a:pt x="299" y="5737"/>
                </a:lnTo>
                <a:lnTo>
                  <a:pt x="179" y="6215"/>
                </a:lnTo>
                <a:lnTo>
                  <a:pt x="60" y="6634"/>
                </a:lnTo>
                <a:lnTo>
                  <a:pt x="0" y="7112"/>
                </a:lnTo>
                <a:lnTo>
                  <a:pt x="0" y="7649"/>
                </a:lnTo>
                <a:lnTo>
                  <a:pt x="0" y="8127"/>
                </a:lnTo>
                <a:lnTo>
                  <a:pt x="60" y="8605"/>
                </a:lnTo>
                <a:lnTo>
                  <a:pt x="239" y="9083"/>
                </a:lnTo>
                <a:lnTo>
                  <a:pt x="418" y="9562"/>
                </a:lnTo>
                <a:lnTo>
                  <a:pt x="657" y="10040"/>
                </a:lnTo>
                <a:lnTo>
                  <a:pt x="478" y="10099"/>
                </a:lnTo>
                <a:lnTo>
                  <a:pt x="418" y="10219"/>
                </a:lnTo>
                <a:lnTo>
                  <a:pt x="418" y="10398"/>
                </a:lnTo>
                <a:lnTo>
                  <a:pt x="478" y="10518"/>
                </a:lnTo>
                <a:lnTo>
                  <a:pt x="598" y="10577"/>
                </a:lnTo>
                <a:lnTo>
                  <a:pt x="837" y="10637"/>
                </a:lnTo>
                <a:lnTo>
                  <a:pt x="2032" y="10637"/>
                </a:lnTo>
                <a:lnTo>
                  <a:pt x="3287" y="10398"/>
                </a:lnTo>
                <a:lnTo>
                  <a:pt x="4064" y="10159"/>
                </a:lnTo>
                <a:lnTo>
                  <a:pt x="4960" y="9741"/>
                </a:lnTo>
                <a:lnTo>
                  <a:pt x="5796" y="9203"/>
                </a:lnTo>
                <a:lnTo>
                  <a:pt x="6514" y="8546"/>
                </a:lnTo>
                <a:lnTo>
                  <a:pt x="7231" y="7829"/>
                </a:lnTo>
                <a:lnTo>
                  <a:pt x="7768" y="7112"/>
                </a:lnTo>
                <a:lnTo>
                  <a:pt x="8306" y="6215"/>
                </a:lnTo>
                <a:lnTo>
                  <a:pt x="8784" y="5319"/>
                </a:lnTo>
                <a:lnTo>
                  <a:pt x="9262" y="4303"/>
                </a:lnTo>
                <a:lnTo>
                  <a:pt x="9621" y="3287"/>
                </a:lnTo>
                <a:lnTo>
                  <a:pt x="9800" y="2212"/>
                </a:lnTo>
                <a:lnTo>
                  <a:pt x="9860" y="1734"/>
                </a:lnTo>
                <a:lnTo>
                  <a:pt x="9860" y="1256"/>
                </a:lnTo>
                <a:lnTo>
                  <a:pt x="9860" y="778"/>
                </a:lnTo>
                <a:lnTo>
                  <a:pt x="9740" y="299"/>
                </a:lnTo>
                <a:lnTo>
                  <a:pt x="9740" y="180"/>
                </a:lnTo>
                <a:lnTo>
                  <a:pt x="9621" y="120"/>
                </a:lnTo>
                <a:lnTo>
                  <a:pt x="938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9" name="Google Shape;249;p10"/>
          <p:cNvSpPr/>
          <p:nvPr/>
        </p:nvSpPr>
        <p:spPr>
          <a:xfrm rot="-2062359">
            <a:off x="255900" y="2566548"/>
            <a:ext cx="280423" cy="718672"/>
          </a:xfrm>
          <a:custGeom>
            <a:avLst/>
            <a:gdLst/>
            <a:ahLst/>
            <a:cxnLst/>
            <a:rect l="l" t="t" r="r" b="b"/>
            <a:pathLst>
              <a:path w="12848" h="32927" extrusionOk="0">
                <a:moveTo>
                  <a:pt x="3825" y="1017"/>
                </a:moveTo>
                <a:lnTo>
                  <a:pt x="3944" y="1256"/>
                </a:lnTo>
                <a:lnTo>
                  <a:pt x="4004" y="1495"/>
                </a:lnTo>
                <a:lnTo>
                  <a:pt x="4004" y="2152"/>
                </a:lnTo>
                <a:lnTo>
                  <a:pt x="4004" y="2750"/>
                </a:lnTo>
                <a:lnTo>
                  <a:pt x="4004" y="3347"/>
                </a:lnTo>
                <a:lnTo>
                  <a:pt x="4183" y="4961"/>
                </a:lnTo>
                <a:lnTo>
                  <a:pt x="4362" y="6574"/>
                </a:lnTo>
                <a:lnTo>
                  <a:pt x="4840" y="9681"/>
                </a:lnTo>
                <a:lnTo>
                  <a:pt x="5319" y="12729"/>
                </a:lnTo>
                <a:lnTo>
                  <a:pt x="4123" y="11653"/>
                </a:lnTo>
                <a:lnTo>
                  <a:pt x="2869" y="10578"/>
                </a:lnTo>
                <a:lnTo>
                  <a:pt x="2151" y="10100"/>
                </a:lnTo>
                <a:lnTo>
                  <a:pt x="1733" y="9801"/>
                </a:lnTo>
                <a:lnTo>
                  <a:pt x="1554" y="9622"/>
                </a:lnTo>
                <a:lnTo>
                  <a:pt x="1494" y="9502"/>
                </a:lnTo>
                <a:lnTo>
                  <a:pt x="1434" y="9323"/>
                </a:lnTo>
                <a:lnTo>
                  <a:pt x="1494" y="9084"/>
                </a:lnTo>
                <a:lnTo>
                  <a:pt x="1614" y="8606"/>
                </a:lnTo>
                <a:lnTo>
                  <a:pt x="1853" y="7709"/>
                </a:lnTo>
                <a:lnTo>
                  <a:pt x="2271" y="5976"/>
                </a:lnTo>
                <a:lnTo>
                  <a:pt x="2749" y="4303"/>
                </a:lnTo>
                <a:lnTo>
                  <a:pt x="3825" y="1017"/>
                </a:lnTo>
                <a:close/>
                <a:moveTo>
                  <a:pt x="4542" y="1973"/>
                </a:moveTo>
                <a:lnTo>
                  <a:pt x="5079" y="2690"/>
                </a:lnTo>
                <a:lnTo>
                  <a:pt x="5617" y="3467"/>
                </a:lnTo>
                <a:lnTo>
                  <a:pt x="6693" y="5020"/>
                </a:lnTo>
                <a:lnTo>
                  <a:pt x="7589" y="6574"/>
                </a:lnTo>
                <a:lnTo>
                  <a:pt x="8486" y="8247"/>
                </a:lnTo>
                <a:lnTo>
                  <a:pt x="9203" y="9920"/>
                </a:lnTo>
                <a:lnTo>
                  <a:pt x="9621" y="10757"/>
                </a:lnTo>
                <a:lnTo>
                  <a:pt x="9800" y="11175"/>
                </a:lnTo>
                <a:lnTo>
                  <a:pt x="9860" y="11534"/>
                </a:lnTo>
                <a:lnTo>
                  <a:pt x="9800" y="11952"/>
                </a:lnTo>
                <a:lnTo>
                  <a:pt x="9621" y="12251"/>
                </a:lnTo>
                <a:lnTo>
                  <a:pt x="9083" y="12968"/>
                </a:lnTo>
                <a:lnTo>
                  <a:pt x="7888" y="14581"/>
                </a:lnTo>
                <a:lnTo>
                  <a:pt x="6633" y="16254"/>
                </a:lnTo>
                <a:lnTo>
                  <a:pt x="6334" y="14521"/>
                </a:lnTo>
                <a:lnTo>
                  <a:pt x="6095" y="12789"/>
                </a:lnTo>
                <a:lnTo>
                  <a:pt x="5617" y="9203"/>
                </a:lnTo>
                <a:lnTo>
                  <a:pt x="5139" y="5558"/>
                </a:lnTo>
                <a:lnTo>
                  <a:pt x="4840" y="3766"/>
                </a:lnTo>
                <a:lnTo>
                  <a:pt x="4542" y="1973"/>
                </a:lnTo>
                <a:close/>
                <a:moveTo>
                  <a:pt x="1375" y="9980"/>
                </a:moveTo>
                <a:lnTo>
                  <a:pt x="2630" y="11354"/>
                </a:lnTo>
                <a:lnTo>
                  <a:pt x="3944" y="12609"/>
                </a:lnTo>
                <a:lnTo>
                  <a:pt x="4601" y="13267"/>
                </a:lnTo>
                <a:lnTo>
                  <a:pt x="5139" y="13864"/>
                </a:lnTo>
                <a:lnTo>
                  <a:pt x="5319" y="14163"/>
                </a:lnTo>
                <a:lnTo>
                  <a:pt x="5498" y="14521"/>
                </a:lnTo>
                <a:lnTo>
                  <a:pt x="5677" y="14940"/>
                </a:lnTo>
                <a:lnTo>
                  <a:pt x="5737" y="15418"/>
                </a:lnTo>
                <a:lnTo>
                  <a:pt x="6394" y="18884"/>
                </a:lnTo>
                <a:lnTo>
                  <a:pt x="7111" y="22290"/>
                </a:lnTo>
                <a:lnTo>
                  <a:pt x="3406" y="20198"/>
                </a:lnTo>
                <a:lnTo>
                  <a:pt x="2570" y="19780"/>
                </a:lnTo>
                <a:lnTo>
                  <a:pt x="2151" y="19541"/>
                </a:lnTo>
                <a:lnTo>
                  <a:pt x="1793" y="19302"/>
                </a:lnTo>
                <a:lnTo>
                  <a:pt x="1375" y="19003"/>
                </a:lnTo>
                <a:lnTo>
                  <a:pt x="1195" y="18824"/>
                </a:lnTo>
                <a:lnTo>
                  <a:pt x="1136" y="18704"/>
                </a:lnTo>
                <a:lnTo>
                  <a:pt x="1016" y="18346"/>
                </a:lnTo>
                <a:lnTo>
                  <a:pt x="956" y="17689"/>
                </a:lnTo>
                <a:lnTo>
                  <a:pt x="897" y="16732"/>
                </a:lnTo>
                <a:lnTo>
                  <a:pt x="837" y="15776"/>
                </a:lnTo>
                <a:lnTo>
                  <a:pt x="897" y="13864"/>
                </a:lnTo>
                <a:lnTo>
                  <a:pt x="1076" y="11892"/>
                </a:lnTo>
                <a:lnTo>
                  <a:pt x="1375" y="9980"/>
                </a:lnTo>
                <a:close/>
                <a:moveTo>
                  <a:pt x="10218" y="12669"/>
                </a:moveTo>
                <a:lnTo>
                  <a:pt x="10577" y="13864"/>
                </a:lnTo>
                <a:lnTo>
                  <a:pt x="10936" y="15059"/>
                </a:lnTo>
                <a:lnTo>
                  <a:pt x="11294" y="16613"/>
                </a:lnTo>
                <a:lnTo>
                  <a:pt x="11593" y="18286"/>
                </a:lnTo>
                <a:lnTo>
                  <a:pt x="11712" y="19123"/>
                </a:lnTo>
                <a:lnTo>
                  <a:pt x="11832" y="19959"/>
                </a:lnTo>
                <a:lnTo>
                  <a:pt x="11832" y="20796"/>
                </a:lnTo>
                <a:lnTo>
                  <a:pt x="11772" y="21573"/>
                </a:lnTo>
                <a:lnTo>
                  <a:pt x="11712" y="22110"/>
                </a:lnTo>
                <a:lnTo>
                  <a:pt x="11593" y="22349"/>
                </a:lnTo>
                <a:lnTo>
                  <a:pt x="11473" y="22469"/>
                </a:lnTo>
                <a:lnTo>
                  <a:pt x="11175" y="22827"/>
                </a:lnTo>
                <a:lnTo>
                  <a:pt x="10696" y="23246"/>
                </a:lnTo>
                <a:lnTo>
                  <a:pt x="9621" y="24321"/>
                </a:lnTo>
                <a:lnTo>
                  <a:pt x="9143" y="24859"/>
                </a:lnTo>
                <a:lnTo>
                  <a:pt x="8665" y="25457"/>
                </a:lnTo>
                <a:lnTo>
                  <a:pt x="7828" y="21871"/>
                </a:lnTo>
                <a:lnTo>
                  <a:pt x="7051" y="18286"/>
                </a:lnTo>
                <a:lnTo>
                  <a:pt x="6872" y="17449"/>
                </a:lnTo>
                <a:lnTo>
                  <a:pt x="6812" y="17210"/>
                </a:lnTo>
                <a:lnTo>
                  <a:pt x="6812" y="16912"/>
                </a:lnTo>
                <a:lnTo>
                  <a:pt x="6872" y="16673"/>
                </a:lnTo>
                <a:lnTo>
                  <a:pt x="6992" y="16434"/>
                </a:lnTo>
                <a:lnTo>
                  <a:pt x="7231" y="16135"/>
                </a:lnTo>
                <a:lnTo>
                  <a:pt x="7470" y="15836"/>
                </a:lnTo>
                <a:lnTo>
                  <a:pt x="8904" y="14282"/>
                </a:lnTo>
                <a:lnTo>
                  <a:pt x="10218" y="12669"/>
                </a:lnTo>
                <a:close/>
                <a:moveTo>
                  <a:pt x="1375" y="19959"/>
                </a:moveTo>
                <a:lnTo>
                  <a:pt x="1972" y="20437"/>
                </a:lnTo>
                <a:lnTo>
                  <a:pt x="2689" y="20915"/>
                </a:lnTo>
                <a:lnTo>
                  <a:pt x="4064" y="21692"/>
                </a:lnTo>
                <a:lnTo>
                  <a:pt x="5498" y="22469"/>
                </a:lnTo>
                <a:lnTo>
                  <a:pt x="6215" y="22887"/>
                </a:lnTo>
                <a:lnTo>
                  <a:pt x="6812" y="23365"/>
                </a:lnTo>
                <a:lnTo>
                  <a:pt x="7111" y="23604"/>
                </a:lnTo>
                <a:lnTo>
                  <a:pt x="7290" y="23903"/>
                </a:lnTo>
                <a:lnTo>
                  <a:pt x="7529" y="24202"/>
                </a:lnTo>
                <a:lnTo>
                  <a:pt x="7709" y="24620"/>
                </a:lnTo>
                <a:lnTo>
                  <a:pt x="8007" y="25516"/>
                </a:lnTo>
                <a:lnTo>
                  <a:pt x="8247" y="26473"/>
                </a:lnTo>
                <a:lnTo>
                  <a:pt x="8665" y="28504"/>
                </a:lnTo>
                <a:lnTo>
                  <a:pt x="8844" y="29401"/>
                </a:lnTo>
                <a:lnTo>
                  <a:pt x="9023" y="30177"/>
                </a:lnTo>
                <a:lnTo>
                  <a:pt x="9023" y="30177"/>
                </a:lnTo>
                <a:lnTo>
                  <a:pt x="6633" y="27847"/>
                </a:lnTo>
                <a:lnTo>
                  <a:pt x="5498" y="26652"/>
                </a:lnTo>
                <a:lnTo>
                  <a:pt x="4362" y="25397"/>
                </a:lnTo>
                <a:lnTo>
                  <a:pt x="3466" y="24142"/>
                </a:lnTo>
                <a:lnTo>
                  <a:pt x="2988" y="23485"/>
                </a:lnTo>
                <a:lnTo>
                  <a:pt x="2570" y="22827"/>
                </a:lnTo>
                <a:lnTo>
                  <a:pt x="2211" y="22110"/>
                </a:lnTo>
                <a:lnTo>
                  <a:pt x="1912" y="21453"/>
                </a:lnTo>
                <a:lnTo>
                  <a:pt x="1614" y="20676"/>
                </a:lnTo>
                <a:lnTo>
                  <a:pt x="1375" y="19959"/>
                </a:lnTo>
                <a:close/>
                <a:moveTo>
                  <a:pt x="11832" y="23485"/>
                </a:moveTo>
                <a:lnTo>
                  <a:pt x="11712" y="25636"/>
                </a:lnTo>
                <a:lnTo>
                  <a:pt x="11473" y="27727"/>
                </a:lnTo>
                <a:lnTo>
                  <a:pt x="11055" y="29759"/>
                </a:lnTo>
                <a:lnTo>
                  <a:pt x="10577" y="31850"/>
                </a:lnTo>
                <a:lnTo>
                  <a:pt x="10278" y="31432"/>
                </a:lnTo>
                <a:lnTo>
                  <a:pt x="9979" y="30835"/>
                </a:lnTo>
                <a:lnTo>
                  <a:pt x="9740" y="30237"/>
                </a:lnTo>
                <a:lnTo>
                  <a:pt x="9501" y="29520"/>
                </a:lnTo>
                <a:lnTo>
                  <a:pt x="9203" y="28086"/>
                </a:lnTo>
                <a:lnTo>
                  <a:pt x="9083" y="27429"/>
                </a:lnTo>
                <a:lnTo>
                  <a:pt x="9023" y="26891"/>
                </a:lnTo>
                <a:lnTo>
                  <a:pt x="9023" y="26293"/>
                </a:lnTo>
                <a:lnTo>
                  <a:pt x="9023" y="26114"/>
                </a:lnTo>
                <a:lnTo>
                  <a:pt x="9083" y="25994"/>
                </a:lnTo>
                <a:lnTo>
                  <a:pt x="9382" y="25755"/>
                </a:lnTo>
                <a:lnTo>
                  <a:pt x="9920" y="25337"/>
                </a:lnTo>
                <a:lnTo>
                  <a:pt x="10876" y="24441"/>
                </a:lnTo>
                <a:lnTo>
                  <a:pt x="11832" y="23485"/>
                </a:lnTo>
                <a:close/>
                <a:moveTo>
                  <a:pt x="3526" y="1"/>
                </a:moveTo>
                <a:lnTo>
                  <a:pt x="3586" y="61"/>
                </a:lnTo>
                <a:lnTo>
                  <a:pt x="3586" y="120"/>
                </a:lnTo>
                <a:lnTo>
                  <a:pt x="3586" y="479"/>
                </a:lnTo>
                <a:lnTo>
                  <a:pt x="3466" y="897"/>
                </a:lnTo>
                <a:lnTo>
                  <a:pt x="3287" y="1375"/>
                </a:lnTo>
                <a:lnTo>
                  <a:pt x="2809" y="2391"/>
                </a:lnTo>
                <a:lnTo>
                  <a:pt x="2570" y="2989"/>
                </a:lnTo>
                <a:lnTo>
                  <a:pt x="1853" y="4841"/>
                </a:lnTo>
                <a:lnTo>
                  <a:pt x="1315" y="6813"/>
                </a:lnTo>
                <a:lnTo>
                  <a:pt x="956" y="8247"/>
                </a:lnTo>
                <a:lnTo>
                  <a:pt x="658" y="9681"/>
                </a:lnTo>
                <a:lnTo>
                  <a:pt x="419" y="11115"/>
                </a:lnTo>
                <a:lnTo>
                  <a:pt x="239" y="12609"/>
                </a:lnTo>
                <a:lnTo>
                  <a:pt x="60" y="14521"/>
                </a:lnTo>
                <a:lnTo>
                  <a:pt x="0" y="15478"/>
                </a:lnTo>
                <a:lnTo>
                  <a:pt x="60" y="16434"/>
                </a:lnTo>
                <a:lnTo>
                  <a:pt x="120" y="17330"/>
                </a:lnTo>
                <a:lnTo>
                  <a:pt x="180" y="18226"/>
                </a:lnTo>
                <a:lnTo>
                  <a:pt x="359" y="19063"/>
                </a:lnTo>
                <a:lnTo>
                  <a:pt x="538" y="19899"/>
                </a:lnTo>
                <a:lnTo>
                  <a:pt x="777" y="20736"/>
                </a:lnTo>
                <a:lnTo>
                  <a:pt x="1076" y="21573"/>
                </a:lnTo>
                <a:lnTo>
                  <a:pt x="1375" y="22409"/>
                </a:lnTo>
                <a:lnTo>
                  <a:pt x="1793" y="23246"/>
                </a:lnTo>
                <a:lnTo>
                  <a:pt x="2211" y="24023"/>
                </a:lnTo>
                <a:lnTo>
                  <a:pt x="2689" y="24799"/>
                </a:lnTo>
                <a:lnTo>
                  <a:pt x="3227" y="25636"/>
                </a:lnTo>
                <a:lnTo>
                  <a:pt x="3825" y="26413"/>
                </a:lnTo>
                <a:lnTo>
                  <a:pt x="5020" y="27847"/>
                </a:lnTo>
                <a:lnTo>
                  <a:pt x="6215" y="29221"/>
                </a:lnTo>
                <a:lnTo>
                  <a:pt x="7529" y="30596"/>
                </a:lnTo>
                <a:lnTo>
                  <a:pt x="8187" y="31193"/>
                </a:lnTo>
                <a:lnTo>
                  <a:pt x="8904" y="31850"/>
                </a:lnTo>
                <a:lnTo>
                  <a:pt x="9083" y="32030"/>
                </a:lnTo>
                <a:lnTo>
                  <a:pt x="9382" y="32329"/>
                </a:lnTo>
                <a:lnTo>
                  <a:pt x="9621" y="32627"/>
                </a:lnTo>
                <a:lnTo>
                  <a:pt x="9800" y="32807"/>
                </a:lnTo>
                <a:lnTo>
                  <a:pt x="10099" y="32926"/>
                </a:lnTo>
                <a:lnTo>
                  <a:pt x="10159" y="32926"/>
                </a:lnTo>
                <a:lnTo>
                  <a:pt x="10278" y="32807"/>
                </a:lnTo>
                <a:lnTo>
                  <a:pt x="10577" y="32687"/>
                </a:lnTo>
                <a:lnTo>
                  <a:pt x="10876" y="32627"/>
                </a:lnTo>
                <a:lnTo>
                  <a:pt x="11115" y="32508"/>
                </a:lnTo>
                <a:lnTo>
                  <a:pt x="11294" y="32329"/>
                </a:lnTo>
                <a:lnTo>
                  <a:pt x="11414" y="32149"/>
                </a:lnTo>
                <a:lnTo>
                  <a:pt x="11593" y="31671"/>
                </a:lnTo>
                <a:lnTo>
                  <a:pt x="11772" y="30954"/>
                </a:lnTo>
                <a:lnTo>
                  <a:pt x="12190" y="28982"/>
                </a:lnTo>
                <a:lnTo>
                  <a:pt x="12549" y="26951"/>
                </a:lnTo>
                <a:lnTo>
                  <a:pt x="12728" y="24919"/>
                </a:lnTo>
                <a:lnTo>
                  <a:pt x="12848" y="22887"/>
                </a:lnTo>
                <a:lnTo>
                  <a:pt x="12788" y="20856"/>
                </a:lnTo>
                <a:lnTo>
                  <a:pt x="12609" y="18824"/>
                </a:lnTo>
                <a:lnTo>
                  <a:pt x="12310" y="16792"/>
                </a:lnTo>
                <a:lnTo>
                  <a:pt x="11892" y="14820"/>
                </a:lnTo>
                <a:lnTo>
                  <a:pt x="11354" y="12669"/>
                </a:lnTo>
                <a:lnTo>
                  <a:pt x="10995" y="11593"/>
                </a:lnTo>
                <a:lnTo>
                  <a:pt x="10637" y="10578"/>
                </a:lnTo>
                <a:lnTo>
                  <a:pt x="10218" y="9562"/>
                </a:lnTo>
                <a:lnTo>
                  <a:pt x="9800" y="8546"/>
                </a:lnTo>
                <a:lnTo>
                  <a:pt x="9322" y="7530"/>
                </a:lnTo>
                <a:lnTo>
                  <a:pt x="8784" y="6514"/>
                </a:lnTo>
                <a:lnTo>
                  <a:pt x="7828" y="4781"/>
                </a:lnTo>
                <a:lnTo>
                  <a:pt x="7231" y="3766"/>
                </a:lnTo>
                <a:lnTo>
                  <a:pt x="6633" y="2809"/>
                </a:lnTo>
                <a:lnTo>
                  <a:pt x="5916" y="1853"/>
                </a:lnTo>
                <a:lnTo>
                  <a:pt x="5139" y="1077"/>
                </a:lnTo>
                <a:lnTo>
                  <a:pt x="4781" y="718"/>
                </a:lnTo>
                <a:lnTo>
                  <a:pt x="4362" y="419"/>
                </a:lnTo>
                <a:lnTo>
                  <a:pt x="3944" y="180"/>
                </a:lnTo>
                <a:lnTo>
                  <a:pt x="352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0" name="Google Shape;250;p10"/>
          <p:cNvSpPr/>
          <p:nvPr/>
        </p:nvSpPr>
        <p:spPr>
          <a:xfrm>
            <a:off x="589320" y="190936"/>
            <a:ext cx="447347" cy="341714"/>
          </a:xfrm>
          <a:custGeom>
            <a:avLst/>
            <a:gdLst/>
            <a:ahLst/>
            <a:cxnLst/>
            <a:rect l="l" t="t" r="r" b="b"/>
            <a:pathLst>
              <a:path w="20497" h="15657" extrusionOk="0">
                <a:moveTo>
                  <a:pt x="5199" y="1793"/>
                </a:moveTo>
                <a:lnTo>
                  <a:pt x="3944" y="1853"/>
                </a:lnTo>
                <a:lnTo>
                  <a:pt x="3347" y="1912"/>
                </a:lnTo>
                <a:lnTo>
                  <a:pt x="2809" y="2032"/>
                </a:lnTo>
                <a:lnTo>
                  <a:pt x="2451" y="2152"/>
                </a:lnTo>
                <a:lnTo>
                  <a:pt x="2331" y="2271"/>
                </a:lnTo>
                <a:lnTo>
                  <a:pt x="2271" y="2391"/>
                </a:lnTo>
                <a:lnTo>
                  <a:pt x="2331" y="2510"/>
                </a:lnTo>
                <a:lnTo>
                  <a:pt x="2510" y="2630"/>
                </a:lnTo>
                <a:lnTo>
                  <a:pt x="2690" y="2689"/>
                </a:lnTo>
                <a:lnTo>
                  <a:pt x="2929" y="2749"/>
                </a:lnTo>
                <a:lnTo>
                  <a:pt x="3586" y="2689"/>
                </a:lnTo>
                <a:lnTo>
                  <a:pt x="4303" y="2570"/>
                </a:lnTo>
                <a:lnTo>
                  <a:pt x="5020" y="2391"/>
                </a:lnTo>
                <a:lnTo>
                  <a:pt x="5558" y="2152"/>
                </a:lnTo>
                <a:lnTo>
                  <a:pt x="5916" y="1972"/>
                </a:lnTo>
                <a:lnTo>
                  <a:pt x="5916" y="1912"/>
                </a:lnTo>
                <a:lnTo>
                  <a:pt x="5916" y="1853"/>
                </a:lnTo>
                <a:lnTo>
                  <a:pt x="5618" y="1793"/>
                </a:lnTo>
                <a:close/>
                <a:moveTo>
                  <a:pt x="5618" y="777"/>
                </a:moveTo>
                <a:lnTo>
                  <a:pt x="6275" y="837"/>
                </a:lnTo>
                <a:lnTo>
                  <a:pt x="6872" y="1076"/>
                </a:lnTo>
                <a:lnTo>
                  <a:pt x="7111" y="1195"/>
                </a:lnTo>
                <a:lnTo>
                  <a:pt x="7350" y="1375"/>
                </a:lnTo>
                <a:lnTo>
                  <a:pt x="7590" y="1554"/>
                </a:lnTo>
                <a:lnTo>
                  <a:pt x="7769" y="1793"/>
                </a:lnTo>
                <a:lnTo>
                  <a:pt x="7888" y="2032"/>
                </a:lnTo>
                <a:lnTo>
                  <a:pt x="8008" y="2331"/>
                </a:lnTo>
                <a:lnTo>
                  <a:pt x="8127" y="2630"/>
                </a:lnTo>
                <a:lnTo>
                  <a:pt x="8127" y="2988"/>
                </a:lnTo>
                <a:lnTo>
                  <a:pt x="8127" y="3347"/>
                </a:lnTo>
                <a:lnTo>
                  <a:pt x="8068" y="3705"/>
                </a:lnTo>
                <a:lnTo>
                  <a:pt x="8008" y="4004"/>
                </a:lnTo>
                <a:lnTo>
                  <a:pt x="7888" y="4303"/>
                </a:lnTo>
                <a:lnTo>
                  <a:pt x="7590" y="4900"/>
                </a:lnTo>
                <a:lnTo>
                  <a:pt x="7171" y="5378"/>
                </a:lnTo>
                <a:lnTo>
                  <a:pt x="6633" y="5737"/>
                </a:lnTo>
                <a:lnTo>
                  <a:pt x="6096" y="6095"/>
                </a:lnTo>
                <a:lnTo>
                  <a:pt x="5438" y="6334"/>
                </a:lnTo>
                <a:lnTo>
                  <a:pt x="4841" y="6514"/>
                </a:lnTo>
                <a:lnTo>
                  <a:pt x="4183" y="6573"/>
                </a:lnTo>
                <a:lnTo>
                  <a:pt x="3526" y="6514"/>
                </a:lnTo>
                <a:lnTo>
                  <a:pt x="2869" y="6394"/>
                </a:lnTo>
                <a:lnTo>
                  <a:pt x="2331" y="6215"/>
                </a:lnTo>
                <a:lnTo>
                  <a:pt x="1853" y="5856"/>
                </a:lnTo>
                <a:lnTo>
                  <a:pt x="1614" y="5677"/>
                </a:lnTo>
                <a:lnTo>
                  <a:pt x="1435" y="5438"/>
                </a:lnTo>
                <a:lnTo>
                  <a:pt x="1255" y="5199"/>
                </a:lnTo>
                <a:lnTo>
                  <a:pt x="1076" y="4900"/>
                </a:lnTo>
                <a:lnTo>
                  <a:pt x="1016" y="4601"/>
                </a:lnTo>
                <a:lnTo>
                  <a:pt x="897" y="4243"/>
                </a:lnTo>
                <a:lnTo>
                  <a:pt x="897" y="3944"/>
                </a:lnTo>
                <a:lnTo>
                  <a:pt x="897" y="3645"/>
                </a:lnTo>
                <a:lnTo>
                  <a:pt x="957" y="3347"/>
                </a:lnTo>
                <a:lnTo>
                  <a:pt x="1016" y="3048"/>
                </a:lnTo>
                <a:lnTo>
                  <a:pt x="1196" y="2749"/>
                </a:lnTo>
                <a:lnTo>
                  <a:pt x="1375" y="2510"/>
                </a:lnTo>
                <a:lnTo>
                  <a:pt x="1793" y="2032"/>
                </a:lnTo>
                <a:lnTo>
                  <a:pt x="2271" y="1614"/>
                </a:lnTo>
                <a:lnTo>
                  <a:pt x="2929" y="1315"/>
                </a:lnTo>
                <a:lnTo>
                  <a:pt x="3586" y="1016"/>
                </a:lnTo>
                <a:lnTo>
                  <a:pt x="4243" y="837"/>
                </a:lnTo>
                <a:lnTo>
                  <a:pt x="4960" y="777"/>
                </a:lnTo>
                <a:close/>
                <a:moveTo>
                  <a:pt x="4721" y="0"/>
                </a:moveTo>
                <a:lnTo>
                  <a:pt x="4243" y="60"/>
                </a:lnTo>
                <a:lnTo>
                  <a:pt x="3885" y="120"/>
                </a:lnTo>
                <a:lnTo>
                  <a:pt x="3765" y="180"/>
                </a:lnTo>
                <a:lnTo>
                  <a:pt x="3705" y="299"/>
                </a:lnTo>
                <a:lnTo>
                  <a:pt x="3765" y="359"/>
                </a:lnTo>
                <a:lnTo>
                  <a:pt x="3825" y="478"/>
                </a:lnTo>
                <a:lnTo>
                  <a:pt x="3227" y="598"/>
                </a:lnTo>
                <a:lnTo>
                  <a:pt x="2570" y="777"/>
                </a:lnTo>
                <a:lnTo>
                  <a:pt x="2032" y="1016"/>
                </a:lnTo>
                <a:lnTo>
                  <a:pt x="1554" y="1315"/>
                </a:lnTo>
                <a:lnTo>
                  <a:pt x="1076" y="1733"/>
                </a:lnTo>
                <a:lnTo>
                  <a:pt x="718" y="2152"/>
                </a:lnTo>
                <a:lnTo>
                  <a:pt x="419" y="2630"/>
                </a:lnTo>
                <a:lnTo>
                  <a:pt x="180" y="3108"/>
                </a:lnTo>
                <a:lnTo>
                  <a:pt x="60" y="3645"/>
                </a:lnTo>
                <a:lnTo>
                  <a:pt x="1" y="4123"/>
                </a:lnTo>
                <a:lnTo>
                  <a:pt x="60" y="4661"/>
                </a:lnTo>
                <a:lnTo>
                  <a:pt x="180" y="5139"/>
                </a:lnTo>
                <a:lnTo>
                  <a:pt x="479" y="5617"/>
                </a:lnTo>
                <a:lnTo>
                  <a:pt x="837" y="6095"/>
                </a:lnTo>
                <a:lnTo>
                  <a:pt x="1375" y="6454"/>
                </a:lnTo>
                <a:lnTo>
                  <a:pt x="1973" y="6812"/>
                </a:lnTo>
                <a:lnTo>
                  <a:pt x="2570" y="7051"/>
                </a:lnTo>
                <a:lnTo>
                  <a:pt x="3168" y="7171"/>
                </a:lnTo>
                <a:lnTo>
                  <a:pt x="3765" y="7290"/>
                </a:lnTo>
                <a:lnTo>
                  <a:pt x="4901" y="7290"/>
                </a:lnTo>
                <a:lnTo>
                  <a:pt x="5438" y="7171"/>
                </a:lnTo>
                <a:lnTo>
                  <a:pt x="5976" y="6992"/>
                </a:lnTo>
                <a:lnTo>
                  <a:pt x="6514" y="6753"/>
                </a:lnTo>
                <a:lnTo>
                  <a:pt x="6992" y="6514"/>
                </a:lnTo>
                <a:lnTo>
                  <a:pt x="7410" y="6155"/>
                </a:lnTo>
                <a:lnTo>
                  <a:pt x="7829" y="5797"/>
                </a:lnTo>
                <a:lnTo>
                  <a:pt x="8127" y="5319"/>
                </a:lnTo>
                <a:lnTo>
                  <a:pt x="8426" y="4840"/>
                </a:lnTo>
                <a:lnTo>
                  <a:pt x="8605" y="4303"/>
                </a:lnTo>
                <a:lnTo>
                  <a:pt x="8725" y="3645"/>
                </a:lnTo>
                <a:lnTo>
                  <a:pt x="8785" y="3048"/>
                </a:lnTo>
                <a:lnTo>
                  <a:pt x="8785" y="2450"/>
                </a:lnTo>
                <a:lnTo>
                  <a:pt x="8665" y="1912"/>
                </a:lnTo>
                <a:lnTo>
                  <a:pt x="8426" y="1434"/>
                </a:lnTo>
                <a:lnTo>
                  <a:pt x="8127" y="1016"/>
                </a:lnTo>
                <a:lnTo>
                  <a:pt x="7769" y="717"/>
                </a:lnTo>
                <a:lnTo>
                  <a:pt x="7350" y="419"/>
                </a:lnTo>
                <a:lnTo>
                  <a:pt x="6872" y="180"/>
                </a:lnTo>
                <a:lnTo>
                  <a:pt x="6335" y="60"/>
                </a:lnTo>
                <a:lnTo>
                  <a:pt x="5737" y="0"/>
                </a:lnTo>
                <a:close/>
                <a:moveTo>
                  <a:pt x="16553" y="7290"/>
                </a:moveTo>
                <a:lnTo>
                  <a:pt x="16254" y="7410"/>
                </a:lnTo>
                <a:lnTo>
                  <a:pt x="16075" y="7470"/>
                </a:lnTo>
                <a:lnTo>
                  <a:pt x="15895" y="7649"/>
                </a:lnTo>
                <a:lnTo>
                  <a:pt x="15776" y="7768"/>
                </a:lnTo>
                <a:lnTo>
                  <a:pt x="15716" y="7948"/>
                </a:lnTo>
                <a:lnTo>
                  <a:pt x="15716" y="8127"/>
                </a:lnTo>
                <a:lnTo>
                  <a:pt x="15776" y="8366"/>
                </a:lnTo>
                <a:lnTo>
                  <a:pt x="15836" y="8545"/>
                </a:lnTo>
                <a:lnTo>
                  <a:pt x="16015" y="8904"/>
                </a:lnTo>
                <a:lnTo>
                  <a:pt x="16374" y="9203"/>
                </a:lnTo>
                <a:lnTo>
                  <a:pt x="16613" y="9322"/>
                </a:lnTo>
                <a:lnTo>
                  <a:pt x="16792" y="9442"/>
                </a:lnTo>
                <a:lnTo>
                  <a:pt x="17031" y="9442"/>
                </a:lnTo>
                <a:lnTo>
                  <a:pt x="17270" y="9501"/>
                </a:lnTo>
                <a:lnTo>
                  <a:pt x="17628" y="9442"/>
                </a:lnTo>
                <a:lnTo>
                  <a:pt x="17867" y="9322"/>
                </a:lnTo>
                <a:lnTo>
                  <a:pt x="18047" y="9203"/>
                </a:lnTo>
                <a:lnTo>
                  <a:pt x="18166" y="9083"/>
                </a:lnTo>
                <a:lnTo>
                  <a:pt x="18226" y="8904"/>
                </a:lnTo>
                <a:lnTo>
                  <a:pt x="18226" y="8665"/>
                </a:lnTo>
                <a:lnTo>
                  <a:pt x="18166" y="8486"/>
                </a:lnTo>
                <a:lnTo>
                  <a:pt x="18106" y="8247"/>
                </a:lnTo>
                <a:lnTo>
                  <a:pt x="17808" y="7888"/>
                </a:lnTo>
                <a:lnTo>
                  <a:pt x="17449" y="7529"/>
                </a:lnTo>
                <a:lnTo>
                  <a:pt x="17210" y="7410"/>
                </a:lnTo>
                <a:lnTo>
                  <a:pt x="17031" y="7350"/>
                </a:lnTo>
                <a:lnTo>
                  <a:pt x="16792" y="7290"/>
                </a:lnTo>
                <a:close/>
                <a:moveTo>
                  <a:pt x="16374" y="6215"/>
                </a:moveTo>
                <a:lnTo>
                  <a:pt x="16732" y="6275"/>
                </a:lnTo>
                <a:lnTo>
                  <a:pt x="17031" y="6334"/>
                </a:lnTo>
                <a:lnTo>
                  <a:pt x="17748" y="6633"/>
                </a:lnTo>
                <a:lnTo>
                  <a:pt x="18345" y="6992"/>
                </a:lnTo>
                <a:lnTo>
                  <a:pt x="18943" y="7470"/>
                </a:lnTo>
                <a:lnTo>
                  <a:pt x="19421" y="8008"/>
                </a:lnTo>
                <a:lnTo>
                  <a:pt x="19600" y="8306"/>
                </a:lnTo>
                <a:lnTo>
                  <a:pt x="19720" y="8605"/>
                </a:lnTo>
                <a:lnTo>
                  <a:pt x="19839" y="8904"/>
                </a:lnTo>
                <a:lnTo>
                  <a:pt x="19899" y="9262"/>
                </a:lnTo>
                <a:lnTo>
                  <a:pt x="19959" y="9621"/>
                </a:lnTo>
                <a:lnTo>
                  <a:pt x="19899" y="9979"/>
                </a:lnTo>
                <a:lnTo>
                  <a:pt x="19839" y="10398"/>
                </a:lnTo>
                <a:lnTo>
                  <a:pt x="19720" y="10756"/>
                </a:lnTo>
                <a:lnTo>
                  <a:pt x="19541" y="11115"/>
                </a:lnTo>
                <a:lnTo>
                  <a:pt x="19361" y="11473"/>
                </a:lnTo>
                <a:lnTo>
                  <a:pt x="19122" y="11772"/>
                </a:lnTo>
                <a:lnTo>
                  <a:pt x="18883" y="12071"/>
                </a:lnTo>
                <a:lnTo>
                  <a:pt x="18584" y="12310"/>
                </a:lnTo>
                <a:lnTo>
                  <a:pt x="18286" y="12549"/>
                </a:lnTo>
                <a:lnTo>
                  <a:pt x="17628" y="12848"/>
                </a:lnTo>
                <a:lnTo>
                  <a:pt x="16911" y="13087"/>
                </a:lnTo>
                <a:lnTo>
                  <a:pt x="16194" y="13206"/>
                </a:lnTo>
                <a:lnTo>
                  <a:pt x="15417" y="13206"/>
                </a:lnTo>
                <a:lnTo>
                  <a:pt x="14700" y="13146"/>
                </a:lnTo>
                <a:lnTo>
                  <a:pt x="13983" y="12907"/>
                </a:lnTo>
                <a:lnTo>
                  <a:pt x="13386" y="12609"/>
                </a:lnTo>
                <a:lnTo>
                  <a:pt x="12848" y="12190"/>
                </a:lnTo>
                <a:lnTo>
                  <a:pt x="12609" y="11951"/>
                </a:lnTo>
                <a:lnTo>
                  <a:pt x="12430" y="11712"/>
                </a:lnTo>
                <a:lnTo>
                  <a:pt x="12250" y="11414"/>
                </a:lnTo>
                <a:lnTo>
                  <a:pt x="12131" y="11115"/>
                </a:lnTo>
                <a:lnTo>
                  <a:pt x="12011" y="10816"/>
                </a:lnTo>
                <a:lnTo>
                  <a:pt x="12011" y="10457"/>
                </a:lnTo>
                <a:lnTo>
                  <a:pt x="12011" y="10099"/>
                </a:lnTo>
                <a:lnTo>
                  <a:pt x="12011" y="9681"/>
                </a:lnTo>
                <a:lnTo>
                  <a:pt x="12131" y="9262"/>
                </a:lnTo>
                <a:lnTo>
                  <a:pt x="12250" y="8844"/>
                </a:lnTo>
                <a:lnTo>
                  <a:pt x="12430" y="8486"/>
                </a:lnTo>
                <a:lnTo>
                  <a:pt x="12609" y="8187"/>
                </a:lnTo>
                <a:lnTo>
                  <a:pt x="13087" y="7529"/>
                </a:lnTo>
                <a:lnTo>
                  <a:pt x="13625" y="7051"/>
                </a:lnTo>
                <a:lnTo>
                  <a:pt x="14282" y="6633"/>
                </a:lnTo>
                <a:lnTo>
                  <a:pt x="14939" y="6334"/>
                </a:lnTo>
                <a:lnTo>
                  <a:pt x="15656" y="6215"/>
                </a:lnTo>
                <a:close/>
                <a:moveTo>
                  <a:pt x="16433" y="5797"/>
                </a:moveTo>
                <a:lnTo>
                  <a:pt x="15477" y="5856"/>
                </a:lnTo>
                <a:lnTo>
                  <a:pt x="14641" y="6036"/>
                </a:lnTo>
                <a:lnTo>
                  <a:pt x="14222" y="6155"/>
                </a:lnTo>
                <a:lnTo>
                  <a:pt x="13804" y="6334"/>
                </a:lnTo>
                <a:lnTo>
                  <a:pt x="13446" y="6514"/>
                </a:lnTo>
                <a:lnTo>
                  <a:pt x="13087" y="6753"/>
                </a:lnTo>
                <a:lnTo>
                  <a:pt x="12728" y="7051"/>
                </a:lnTo>
                <a:lnTo>
                  <a:pt x="12430" y="7350"/>
                </a:lnTo>
                <a:lnTo>
                  <a:pt x="12131" y="7709"/>
                </a:lnTo>
                <a:lnTo>
                  <a:pt x="11892" y="8127"/>
                </a:lnTo>
                <a:lnTo>
                  <a:pt x="11713" y="8605"/>
                </a:lnTo>
                <a:lnTo>
                  <a:pt x="11533" y="9143"/>
                </a:lnTo>
                <a:lnTo>
                  <a:pt x="11414" y="9561"/>
                </a:lnTo>
                <a:lnTo>
                  <a:pt x="11354" y="9979"/>
                </a:lnTo>
                <a:lnTo>
                  <a:pt x="11354" y="10398"/>
                </a:lnTo>
                <a:lnTo>
                  <a:pt x="11414" y="10816"/>
                </a:lnTo>
                <a:lnTo>
                  <a:pt x="11533" y="11175"/>
                </a:lnTo>
                <a:lnTo>
                  <a:pt x="11653" y="11533"/>
                </a:lnTo>
                <a:lnTo>
                  <a:pt x="11832" y="11892"/>
                </a:lnTo>
                <a:lnTo>
                  <a:pt x="12011" y="12250"/>
                </a:lnTo>
                <a:lnTo>
                  <a:pt x="12250" y="12549"/>
                </a:lnTo>
                <a:lnTo>
                  <a:pt x="12549" y="12848"/>
                </a:lnTo>
                <a:lnTo>
                  <a:pt x="12848" y="13087"/>
                </a:lnTo>
                <a:lnTo>
                  <a:pt x="13147" y="13326"/>
                </a:lnTo>
                <a:lnTo>
                  <a:pt x="13505" y="13565"/>
                </a:lnTo>
                <a:lnTo>
                  <a:pt x="13924" y="13684"/>
                </a:lnTo>
                <a:lnTo>
                  <a:pt x="14282" y="13864"/>
                </a:lnTo>
                <a:lnTo>
                  <a:pt x="14700" y="13923"/>
                </a:lnTo>
                <a:lnTo>
                  <a:pt x="15537" y="13983"/>
                </a:lnTo>
                <a:lnTo>
                  <a:pt x="16374" y="13923"/>
                </a:lnTo>
                <a:lnTo>
                  <a:pt x="17210" y="13744"/>
                </a:lnTo>
                <a:lnTo>
                  <a:pt x="17987" y="13445"/>
                </a:lnTo>
                <a:lnTo>
                  <a:pt x="18704" y="13027"/>
                </a:lnTo>
                <a:lnTo>
                  <a:pt x="19302" y="12489"/>
                </a:lnTo>
                <a:lnTo>
                  <a:pt x="19600" y="12190"/>
                </a:lnTo>
                <a:lnTo>
                  <a:pt x="19839" y="11832"/>
                </a:lnTo>
                <a:lnTo>
                  <a:pt x="20078" y="11473"/>
                </a:lnTo>
                <a:lnTo>
                  <a:pt x="20258" y="11115"/>
                </a:lnTo>
                <a:lnTo>
                  <a:pt x="20377" y="10697"/>
                </a:lnTo>
                <a:lnTo>
                  <a:pt x="20497" y="10278"/>
                </a:lnTo>
                <a:lnTo>
                  <a:pt x="20497" y="9860"/>
                </a:lnTo>
                <a:lnTo>
                  <a:pt x="20497" y="9442"/>
                </a:lnTo>
                <a:lnTo>
                  <a:pt x="20497" y="8964"/>
                </a:lnTo>
                <a:lnTo>
                  <a:pt x="20377" y="8545"/>
                </a:lnTo>
                <a:lnTo>
                  <a:pt x="20258" y="8127"/>
                </a:lnTo>
                <a:lnTo>
                  <a:pt x="20078" y="7709"/>
                </a:lnTo>
                <a:lnTo>
                  <a:pt x="19839" y="7350"/>
                </a:lnTo>
                <a:lnTo>
                  <a:pt x="19600" y="6992"/>
                </a:lnTo>
                <a:lnTo>
                  <a:pt x="19302" y="6693"/>
                </a:lnTo>
                <a:lnTo>
                  <a:pt x="19003" y="6394"/>
                </a:lnTo>
                <a:lnTo>
                  <a:pt x="18644" y="6155"/>
                </a:lnTo>
                <a:lnTo>
                  <a:pt x="18226" y="5976"/>
                </a:lnTo>
                <a:lnTo>
                  <a:pt x="17808" y="5856"/>
                </a:lnTo>
                <a:lnTo>
                  <a:pt x="17389" y="5797"/>
                </a:lnTo>
                <a:close/>
                <a:moveTo>
                  <a:pt x="6693" y="10697"/>
                </a:moveTo>
                <a:lnTo>
                  <a:pt x="7111" y="10816"/>
                </a:lnTo>
                <a:lnTo>
                  <a:pt x="7410" y="11055"/>
                </a:lnTo>
                <a:lnTo>
                  <a:pt x="7709" y="11294"/>
                </a:lnTo>
                <a:lnTo>
                  <a:pt x="7888" y="11593"/>
                </a:lnTo>
                <a:lnTo>
                  <a:pt x="8068" y="11951"/>
                </a:lnTo>
                <a:lnTo>
                  <a:pt x="8187" y="12370"/>
                </a:lnTo>
                <a:lnTo>
                  <a:pt x="8187" y="12788"/>
                </a:lnTo>
                <a:lnTo>
                  <a:pt x="8187" y="13146"/>
                </a:lnTo>
                <a:lnTo>
                  <a:pt x="8127" y="13565"/>
                </a:lnTo>
                <a:lnTo>
                  <a:pt x="7948" y="13923"/>
                </a:lnTo>
                <a:lnTo>
                  <a:pt x="7769" y="14222"/>
                </a:lnTo>
                <a:lnTo>
                  <a:pt x="7470" y="14521"/>
                </a:lnTo>
                <a:lnTo>
                  <a:pt x="7111" y="14700"/>
                </a:lnTo>
                <a:lnTo>
                  <a:pt x="6633" y="14820"/>
                </a:lnTo>
                <a:lnTo>
                  <a:pt x="6155" y="14820"/>
                </a:lnTo>
                <a:lnTo>
                  <a:pt x="5677" y="14760"/>
                </a:lnTo>
                <a:lnTo>
                  <a:pt x="5259" y="14581"/>
                </a:lnTo>
                <a:lnTo>
                  <a:pt x="4901" y="14401"/>
                </a:lnTo>
                <a:lnTo>
                  <a:pt x="4602" y="14162"/>
                </a:lnTo>
                <a:lnTo>
                  <a:pt x="4422" y="13804"/>
                </a:lnTo>
                <a:lnTo>
                  <a:pt x="4243" y="13505"/>
                </a:lnTo>
                <a:lnTo>
                  <a:pt x="4183" y="13146"/>
                </a:lnTo>
                <a:lnTo>
                  <a:pt x="4183" y="12728"/>
                </a:lnTo>
                <a:lnTo>
                  <a:pt x="4243" y="12370"/>
                </a:lnTo>
                <a:lnTo>
                  <a:pt x="4363" y="12011"/>
                </a:lnTo>
                <a:lnTo>
                  <a:pt x="4542" y="11653"/>
                </a:lnTo>
                <a:lnTo>
                  <a:pt x="4781" y="11354"/>
                </a:lnTo>
                <a:lnTo>
                  <a:pt x="5080" y="11115"/>
                </a:lnTo>
                <a:lnTo>
                  <a:pt x="5438" y="10876"/>
                </a:lnTo>
                <a:lnTo>
                  <a:pt x="5797" y="10756"/>
                </a:lnTo>
                <a:lnTo>
                  <a:pt x="6275" y="10697"/>
                </a:lnTo>
                <a:close/>
                <a:moveTo>
                  <a:pt x="5916" y="9979"/>
                </a:moveTo>
                <a:lnTo>
                  <a:pt x="5618" y="10099"/>
                </a:lnTo>
                <a:lnTo>
                  <a:pt x="5020" y="10398"/>
                </a:lnTo>
                <a:lnTo>
                  <a:pt x="4602" y="10637"/>
                </a:lnTo>
                <a:lnTo>
                  <a:pt x="4183" y="11115"/>
                </a:lnTo>
                <a:lnTo>
                  <a:pt x="3825" y="11593"/>
                </a:lnTo>
                <a:lnTo>
                  <a:pt x="3586" y="12190"/>
                </a:lnTo>
                <a:lnTo>
                  <a:pt x="3466" y="12788"/>
                </a:lnTo>
                <a:lnTo>
                  <a:pt x="3466" y="13326"/>
                </a:lnTo>
                <a:lnTo>
                  <a:pt x="3586" y="13864"/>
                </a:lnTo>
                <a:lnTo>
                  <a:pt x="3825" y="14342"/>
                </a:lnTo>
                <a:lnTo>
                  <a:pt x="4124" y="14760"/>
                </a:lnTo>
                <a:lnTo>
                  <a:pt x="4542" y="15118"/>
                </a:lnTo>
                <a:lnTo>
                  <a:pt x="5020" y="15417"/>
                </a:lnTo>
                <a:lnTo>
                  <a:pt x="5498" y="15596"/>
                </a:lnTo>
                <a:lnTo>
                  <a:pt x="6096" y="15656"/>
                </a:lnTo>
                <a:lnTo>
                  <a:pt x="6693" y="15656"/>
                </a:lnTo>
                <a:lnTo>
                  <a:pt x="7231" y="15477"/>
                </a:lnTo>
                <a:lnTo>
                  <a:pt x="7709" y="15238"/>
                </a:lnTo>
                <a:lnTo>
                  <a:pt x="8127" y="14939"/>
                </a:lnTo>
                <a:lnTo>
                  <a:pt x="8486" y="14521"/>
                </a:lnTo>
                <a:lnTo>
                  <a:pt x="8725" y="14103"/>
                </a:lnTo>
                <a:lnTo>
                  <a:pt x="8844" y="13625"/>
                </a:lnTo>
                <a:lnTo>
                  <a:pt x="8964" y="13146"/>
                </a:lnTo>
                <a:lnTo>
                  <a:pt x="8964" y="12609"/>
                </a:lnTo>
                <a:lnTo>
                  <a:pt x="8904" y="12131"/>
                </a:lnTo>
                <a:lnTo>
                  <a:pt x="8725" y="11653"/>
                </a:lnTo>
                <a:lnTo>
                  <a:pt x="8486" y="11234"/>
                </a:lnTo>
                <a:lnTo>
                  <a:pt x="8127" y="10816"/>
                </a:lnTo>
                <a:lnTo>
                  <a:pt x="7709" y="10517"/>
                </a:lnTo>
                <a:lnTo>
                  <a:pt x="7171" y="10278"/>
                </a:lnTo>
                <a:lnTo>
                  <a:pt x="6574" y="10159"/>
                </a:lnTo>
                <a:lnTo>
                  <a:pt x="6514" y="10099"/>
                </a:lnTo>
                <a:lnTo>
                  <a:pt x="6454" y="997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1" name="Google Shape;251;p10"/>
          <p:cNvSpPr/>
          <p:nvPr/>
        </p:nvSpPr>
        <p:spPr>
          <a:xfrm rot="-7406442">
            <a:off x="403221" y="4030923"/>
            <a:ext cx="490399" cy="753856"/>
          </a:xfrm>
          <a:custGeom>
            <a:avLst/>
            <a:gdLst/>
            <a:ahLst/>
            <a:cxnLst/>
            <a:rect l="l" t="t" r="r" b="b"/>
            <a:pathLst>
              <a:path w="22469" h="34540" extrusionOk="0">
                <a:moveTo>
                  <a:pt x="8785" y="1435"/>
                </a:moveTo>
                <a:lnTo>
                  <a:pt x="9083" y="1733"/>
                </a:lnTo>
                <a:lnTo>
                  <a:pt x="9382" y="2032"/>
                </a:lnTo>
                <a:lnTo>
                  <a:pt x="9860" y="2749"/>
                </a:lnTo>
                <a:lnTo>
                  <a:pt x="10278" y="3407"/>
                </a:lnTo>
                <a:lnTo>
                  <a:pt x="10816" y="4064"/>
                </a:lnTo>
                <a:lnTo>
                  <a:pt x="11354" y="4661"/>
                </a:lnTo>
                <a:lnTo>
                  <a:pt x="12011" y="5199"/>
                </a:lnTo>
                <a:lnTo>
                  <a:pt x="12669" y="5618"/>
                </a:lnTo>
                <a:lnTo>
                  <a:pt x="13386" y="6036"/>
                </a:lnTo>
                <a:lnTo>
                  <a:pt x="12489" y="5857"/>
                </a:lnTo>
                <a:lnTo>
                  <a:pt x="11653" y="5677"/>
                </a:lnTo>
                <a:lnTo>
                  <a:pt x="11294" y="5558"/>
                </a:lnTo>
                <a:lnTo>
                  <a:pt x="10936" y="5379"/>
                </a:lnTo>
                <a:lnTo>
                  <a:pt x="10637" y="5080"/>
                </a:lnTo>
                <a:lnTo>
                  <a:pt x="10278" y="4721"/>
                </a:lnTo>
                <a:lnTo>
                  <a:pt x="9800" y="3944"/>
                </a:lnTo>
                <a:lnTo>
                  <a:pt x="9322" y="3168"/>
                </a:lnTo>
                <a:lnTo>
                  <a:pt x="9024" y="2331"/>
                </a:lnTo>
                <a:lnTo>
                  <a:pt x="8785" y="1435"/>
                </a:lnTo>
                <a:close/>
                <a:moveTo>
                  <a:pt x="15656" y="1016"/>
                </a:moveTo>
                <a:lnTo>
                  <a:pt x="15597" y="2271"/>
                </a:lnTo>
                <a:lnTo>
                  <a:pt x="15477" y="3168"/>
                </a:lnTo>
                <a:lnTo>
                  <a:pt x="15358" y="4064"/>
                </a:lnTo>
                <a:lnTo>
                  <a:pt x="15119" y="4960"/>
                </a:lnTo>
                <a:lnTo>
                  <a:pt x="14999" y="5319"/>
                </a:lnTo>
                <a:lnTo>
                  <a:pt x="14820" y="5618"/>
                </a:lnTo>
                <a:lnTo>
                  <a:pt x="14641" y="5916"/>
                </a:lnTo>
                <a:lnTo>
                  <a:pt x="14402" y="6096"/>
                </a:lnTo>
                <a:lnTo>
                  <a:pt x="14163" y="6155"/>
                </a:lnTo>
                <a:lnTo>
                  <a:pt x="13924" y="6155"/>
                </a:lnTo>
                <a:lnTo>
                  <a:pt x="14043" y="6036"/>
                </a:lnTo>
                <a:lnTo>
                  <a:pt x="14163" y="5916"/>
                </a:lnTo>
                <a:lnTo>
                  <a:pt x="14222" y="5797"/>
                </a:lnTo>
                <a:lnTo>
                  <a:pt x="14222" y="5618"/>
                </a:lnTo>
                <a:lnTo>
                  <a:pt x="14103" y="4960"/>
                </a:lnTo>
                <a:lnTo>
                  <a:pt x="14103" y="4363"/>
                </a:lnTo>
                <a:lnTo>
                  <a:pt x="14163" y="3705"/>
                </a:lnTo>
                <a:lnTo>
                  <a:pt x="14282" y="3108"/>
                </a:lnTo>
                <a:lnTo>
                  <a:pt x="14521" y="2510"/>
                </a:lnTo>
                <a:lnTo>
                  <a:pt x="14820" y="1972"/>
                </a:lnTo>
                <a:lnTo>
                  <a:pt x="15238" y="1494"/>
                </a:lnTo>
                <a:lnTo>
                  <a:pt x="15656" y="1016"/>
                </a:lnTo>
                <a:close/>
                <a:moveTo>
                  <a:pt x="19062" y="5199"/>
                </a:moveTo>
                <a:lnTo>
                  <a:pt x="19122" y="5259"/>
                </a:lnTo>
                <a:lnTo>
                  <a:pt x="19062" y="5379"/>
                </a:lnTo>
                <a:lnTo>
                  <a:pt x="18644" y="5618"/>
                </a:lnTo>
                <a:lnTo>
                  <a:pt x="17927" y="5976"/>
                </a:lnTo>
                <a:lnTo>
                  <a:pt x="17389" y="6096"/>
                </a:lnTo>
                <a:lnTo>
                  <a:pt x="16911" y="6215"/>
                </a:lnTo>
                <a:lnTo>
                  <a:pt x="15836" y="6335"/>
                </a:lnTo>
                <a:lnTo>
                  <a:pt x="15836" y="6335"/>
                </a:lnTo>
                <a:lnTo>
                  <a:pt x="17210" y="5797"/>
                </a:lnTo>
                <a:lnTo>
                  <a:pt x="18584" y="5319"/>
                </a:lnTo>
                <a:lnTo>
                  <a:pt x="19062" y="5199"/>
                </a:lnTo>
                <a:close/>
                <a:moveTo>
                  <a:pt x="5080" y="9083"/>
                </a:moveTo>
                <a:lnTo>
                  <a:pt x="4900" y="9143"/>
                </a:lnTo>
                <a:lnTo>
                  <a:pt x="4542" y="9322"/>
                </a:lnTo>
                <a:lnTo>
                  <a:pt x="4183" y="9621"/>
                </a:lnTo>
                <a:lnTo>
                  <a:pt x="3944" y="9980"/>
                </a:lnTo>
                <a:lnTo>
                  <a:pt x="3705" y="10517"/>
                </a:lnTo>
                <a:lnTo>
                  <a:pt x="3646" y="10816"/>
                </a:lnTo>
                <a:lnTo>
                  <a:pt x="3586" y="11055"/>
                </a:lnTo>
                <a:lnTo>
                  <a:pt x="3586" y="11294"/>
                </a:lnTo>
                <a:lnTo>
                  <a:pt x="3646" y="11533"/>
                </a:lnTo>
                <a:lnTo>
                  <a:pt x="3825" y="11653"/>
                </a:lnTo>
                <a:lnTo>
                  <a:pt x="3944" y="11772"/>
                </a:lnTo>
                <a:lnTo>
                  <a:pt x="4183" y="11832"/>
                </a:lnTo>
                <a:lnTo>
                  <a:pt x="4363" y="11832"/>
                </a:lnTo>
                <a:lnTo>
                  <a:pt x="4482" y="11772"/>
                </a:lnTo>
                <a:lnTo>
                  <a:pt x="4661" y="11593"/>
                </a:lnTo>
                <a:lnTo>
                  <a:pt x="4721" y="11474"/>
                </a:lnTo>
                <a:lnTo>
                  <a:pt x="4721" y="11235"/>
                </a:lnTo>
                <a:lnTo>
                  <a:pt x="4781" y="10936"/>
                </a:lnTo>
                <a:lnTo>
                  <a:pt x="4841" y="10697"/>
                </a:lnTo>
                <a:lnTo>
                  <a:pt x="5020" y="10278"/>
                </a:lnTo>
                <a:lnTo>
                  <a:pt x="5259" y="9860"/>
                </a:lnTo>
                <a:lnTo>
                  <a:pt x="5319" y="9681"/>
                </a:lnTo>
                <a:lnTo>
                  <a:pt x="5319" y="9502"/>
                </a:lnTo>
                <a:lnTo>
                  <a:pt x="5319" y="9263"/>
                </a:lnTo>
                <a:lnTo>
                  <a:pt x="5199" y="9143"/>
                </a:lnTo>
                <a:lnTo>
                  <a:pt x="5080" y="9083"/>
                </a:lnTo>
                <a:close/>
                <a:moveTo>
                  <a:pt x="7769" y="10458"/>
                </a:moveTo>
                <a:lnTo>
                  <a:pt x="7649" y="10517"/>
                </a:lnTo>
                <a:lnTo>
                  <a:pt x="7530" y="10757"/>
                </a:lnTo>
                <a:lnTo>
                  <a:pt x="7350" y="11474"/>
                </a:lnTo>
                <a:lnTo>
                  <a:pt x="7291" y="11892"/>
                </a:lnTo>
                <a:lnTo>
                  <a:pt x="7291" y="12191"/>
                </a:lnTo>
                <a:lnTo>
                  <a:pt x="7350" y="12489"/>
                </a:lnTo>
                <a:lnTo>
                  <a:pt x="7410" y="12669"/>
                </a:lnTo>
                <a:lnTo>
                  <a:pt x="7649" y="12788"/>
                </a:lnTo>
                <a:lnTo>
                  <a:pt x="7828" y="12788"/>
                </a:lnTo>
                <a:lnTo>
                  <a:pt x="8008" y="12728"/>
                </a:lnTo>
                <a:lnTo>
                  <a:pt x="8067" y="12609"/>
                </a:lnTo>
                <a:lnTo>
                  <a:pt x="8187" y="12430"/>
                </a:lnTo>
                <a:lnTo>
                  <a:pt x="8187" y="12191"/>
                </a:lnTo>
                <a:lnTo>
                  <a:pt x="8187" y="11713"/>
                </a:lnTo>
                <a:lnTo>
                  <a:pt x="8067" y="11055"/>
                </a:lnTo>
                <a:lnTo>
                  <a:pt x="7948" y="10577"/>
                </a:lnTo>
                <a:lnTo>
                  <a:pt x="7828" y="10458"/>
                </a:lnTo>
                <a:close/>
                <a:moveTo>
                  <a:pt x="11832" y="10816"/>
                </a:moveTo>
                <a:lnTo>
                  <a:pt x="11713" y="10876"/>
                </a:lnTo>
                <a:lnTo>
                  <a:pt x="11593" y="10936"/>
                </a:lnTo>
                <a:lnTo>
                  <a:pt x="11354" y="11294"/>
                </a:lnTo>
                <a:lnTo>
                  <a:pt x="11115" y="11713"/>
                </a:lnTo>
                <a:lnTo>
                  <a:pt x="10995" y="12250"/>
                </a:lnTo>
                <a:lnTo>
                  <a:pt x="10936" y="12489"/>
                </a:lnTo>
                <a:lnTo>
                  <a:pt x="10936" y="12728"/>
                </a:lnTo>
                <a:lnTo>
                  <a:pt x="10995" y="12908"/>
                </a:lnTo>
                <a:lnTo>
                  <a:pt x="11115" y="13087"/>
                </a:lnTo>
                <a:lnTo>
                  <a:pt x="11235" y="13266"/>
                </a:lnTo>
                <a:lnTo>
                  <a:pt x="11414" y="13386"/>
                </a:lnTo>
                <a:lnTo>
                  <a:pt x="11772" y="13386"/>
                </a:lnTo>
                <a:lnTo>
                  <a:pt x="11892" y="13326"/>
                </a:lnTo>
                <a:lnTo>
                  <a:pt x="12011" y="13206"/>
                </a:lnTo>
                <a:lnTo>
                  <a:pt x="12131" y="12848"/>
                </a:lnTo>
                <a:lnTo>
                  <a:pt x="12191" y="12430"/>
                </a:lnTo>
                <a:lnTo>
                  <a:pt x="12191" y="11952"/>
                </a:lnTo>
                <a:lnTo>
                  <a:pt x="12191" y="11533"/>
                </a:lnTo>
                <a:lnTo>
                  <a:pt x="12071" y="11115"/>
                </a:lnTo>
                <a:lnTo>
                  <a:pt x="12011" y="10876"/>
                </a:lnTo>
                <a:lnTo>
                  <a:pt x="11892" y="10816"/>
                </a:lnTo>
                <a:close/>
                <a:moveTo>
                  <a:pt x="15597" y="10757"/>
                </a:moveTo>
                <a:lnTo>
                  <a:pt x="15537" y="10816"/>
                </a:lnTo>
                <a:lnTo>
                  <a:pt x="15477" y="10936"/>
                </a:lnTo>
                <a:lnTo>
                  <a:pt x="15358" y="11235"/>
                </a:lnTo>
                <a:lnTo>
                  <a:pt x="15358" y="11653"/>
                </a:lnTo>
                <a:lnTo>
                  <a:pt x="15417" y="12071"/>
                </a:lnTo>
                <a:lnTo>
                  <a:pt x="15537" y="12549"/>
                </a:lnTo>
                <a:lnTo>
                  <a:pt x="15716" y="12908"/>
                </a:lnTo>
                <a:lnTo>
                  <a:pt x="15895" y="13206"/>
                </a:lnTo>
                <a:lnTo>
                  <a:pt x="16015" y="13326"/>
                </a:lnTo>
                <a:lnTo>
                  <a:pt x="16075" y="13386"/>
                </a:lnTo>
                <a:lnTo>
                  <a:pt x="16314" y="13445"/>
                </a:lnTo>
                <a:lnTo>
                  <a:pt x="16493" y="13386"/>
                </a:lnTo>
                <a:lnTo>
                  <a:pt x="16553" y="13326"/>
                </a:lnTo>
                <a:lnTo>
                  <a:pt x="16612" y="13147"/>
                </a:lnTo>
                <a:lnTo>
                  <a:pt x="16612" y="12967"/>
                </a:lnTo>
                <a:lnTo>
                  <a:pt x="16553" y="12728"/>
                </a:lnTo>
                <a:lnTo>
                  <a:pt x="16433" y="12191"/>
                </a:lnTo>
                <a:lnTo>
                  <a:pt x="16194" y="11653"/>
                </a:lnTo>
                <a:lnTo>
                  <a:pt x="15955" y="11175"/>
                </a:lnTo>
                <a:lnTo>
                  <a:pt x="15716" y="10876"/>
                </a:lnTo>
                <a:lnTo>
                  <a:pt x="15597" y="10757"/>
                </a:lnTo>
                <a:close/>
                <a:moveTo>
                  <a:pt x="19481" y="11354"/>
                </a:moveTo>
                <a:lnTo>
                  <a:pt x="19301" y="11414"/>
                </a:lnTo>
                <a:lnTo>
                  <a:pt x="19182" y="11533"/>
                </a:lnTo>
                <a:lnTo>
                  <a:pt x="19122" y="11713"/>
                </a:lnTo>
                <a:lnTo>
                  <a:pt x="19062" y="11952"/>
                </a:lnTo>
                <a:lnTo>
                  <a:pt x="19003" y="12489"/>
                </a:lnTo>
                <a:lnTo>
                  <a:pt x="19062" y="13087"/>
                </a:lnTo>
                <a:lnTo>
                  <a:pt x="19182" y="13625"/>
                </a:lnTo>
                <a:lnTo>
                  <a:pt x="19361" y="14043"/>
                </a:lnTo>
                <a:lnTo>
                  <a:pt x="19481" y="14103"/>
                </a:lnTo>
                <a:lnTo>
                  <a:pt x="19600" y="14103"/>
                </a:lnTo>
                <a:lnTo>
                  <a:pt x="19720" y="14043"/>
                </a:lnTo>
                <a:lnTo>
                  <a:pt x="19839" y="13864"/>
                </a:lnTo>
                <a:lnTo>
                  <a:pt x="19899" y="13326"/>
                </a:lnTo>
                <a:lnTo>
                  <a:pt x="19899" y="12489"/>
                </a:lnTo>
                <a:lnTo>
                  <a:pt x="19839" y="12071"/>
                </a:lnTo>
                <a:lnTo>
                  <a:pt x="19780" y="11713"/>
                </a:lnTo>
                <a:lnTo>
                  <a:pt x="19660" y="11474"/>
                </a:lnTo>
                <a:lnTo>
                  <a:pt x="19600" y="11414"/>
                </a:lnTo>
                <a:lnTo>
                  <a:pt x="19481" y="11354"/>
                </a:lnTo>
                <a:close/>
                <a:moveTo>
                  <a:pt x="5319" y="13565"/>
                </a:moveTo>
                <a:lnTo>
                  <a:pt x="5199" y="13685"/>
                </a:lnTo>
                <a:lnTo>
                  <a:pt x="5020" y="13864"/>
                </a:lnTo>
                <a:lnTo>
                  <a:pt x="4721" y="14222"/>
                </a:lnTo>
                <a:lnTo>
                  <a:pt x="4542" y="14461"/>
                </a:lnTo>
                <a:lnTo>
                  <a:pt x="4422" y="14820"/>
                </a:lnTo>
                <a:lnTo>
                  <a:pt x="4363" y="15298"/>
                </a:lnTo>
                <a:lnTo>
                  <a:pt x="4303" y="15776"/>
                </a:lnTo>
                <a:lnTo>
                  <a:pt x="4363" y="16015"/>
                </a:lnTo>
                <a:lnTo>
                  <a:pt x="4482" y="16134"/>
                </a:lnTo>
                <a:lnTo>
                  <a:pt x="4661" y="16314"/>
                </a:lnTo>
                <a:lnTo>
                  <a:pt x="4781" y="16433"/>
                </a:lnTo>
                <a:lnTo>
                  <a:pt x="4960" y="16433"/>
                </a:lnTo>
                <a:lnTo>
                  <a:pt x="5080" y="16374"/>
                </a:lnTo>
                <a:lnTo>
                  <a:pt x="5139" y="16194"/>
                </a:lnTo>
                <a:lnTo>
                  <a:pt x="5259" y="16015"/>
                </a:lnTo>
                <a:lnTo>
                  <a:pt x="5378" y="15537"/>
                </a:lnTo>
                <a:lnTo>
                  <a:pt x="5438" y="14999"/>
                </a:lnTo>
                <a:lnTo>
                  <a:pt x="5498" y="14402"/>
                </a:lnTo>
                <a:lnTo>
                  <a:pt x="5498" y="13685"/>
                </a:lnTo>
                <a:lnTo>
                  <a:pt x="5438" y="13565"/>
                </a:lnTo>
                <a:close/>
                <a:moveTo>
                  <a:pt x="9382" y="13983"/>
                </a:moveTo>
                <a:lnTo>
                  <a:pt x="9263" y="14043"/>
                </a:lnTo>
                <a:lnTo>
                  <a:pt x="9143" y="14282"/>
                </a:lnTo>
                <a:lnTo>
                  <a:pt x="9024" y="14641"/>
                </a:lnTo>
                <a:lnTo>
                  <a:pt x="8904" y="14999"/>
                </a:lnTo>
                <a:lnTo>
                  <a:pt x="8785" y="15836"/>
                </a:lnTo>
                <a:lnTo>
                  <a:pt x="8785" y="16314"/>
                </a:lnTo>
                <a:lnTo>
                  <a:pt x="8844" y="16433"/>
                </a:lnTo>
                <a:lnTo>
                  <a:pt x="8964" y="16613"/>
                </a:lnTo>
                <a:lnTo>
                  <a:pt x="9143" y="16792"/>
                </a:lnTo>
                <a:lnTo>
                  <a:pt x="9322" y="16911"/>
                </a:lnTo>
                <a:lnTo>
                  <a:pt x="9561" y="16911"/>
                </a:lnTo>
                <a:lnTo>
                  <a:pt x="9621" y="16732"/>
                </a:lnTo>
                <a:lnTo>
                  <a:pt x="9621" y="16493"/>
                </a:lnTo>
                <a:lnTo>
                  <a:pt x="9561" y="15178"/>
                </a:lnTo>
                <a:lnTo>
                  <a:pt x="9561" y="14342"/>
                </a:lnTo>
                <a:lnTo>
                  <a:pt x="9502" y="14103"/>
                </a:lnTo>
                <a:lnTo>
                  <a:pt x="9442" y="13983"/>
                </a:lnTo>
                <a:close/>
                <a:moveTo>
                  <a:pt x="14043" y="14700"/>
                </a:moveTo>
                <a:lnTo>
                  <a:pt x="13924" y="14820"/>
                </a:lnTo>
                <a:lnTo>
                  <a:pt x="13804" y="14999"/>
                </a:lnTo>
                <a:lnTo>
                  <a:pt x="13565" y="15656"/>
                </a:lnTo>
                <a:lnTo>
                  <a:pt x="13326" y="16314"/>
                </a:lnTo>
                <a:lnTo>
                  <a:pt x="13326" y="16553"/>
                </a:lnTo>
                <a:lnTo>
                  <a:pt x="13326" y="16732"/>
                </a:lnTo>
                <a:lnTo>
                  <a:pt x="13445" y="16971"/>
                </a:lnTo>
                <a:lnTo>
                  <a:pt x="13684" y="17210"/>
                </a:lnTo>
                <a:lnTo>
                  <a:pt x="13924" y="17210"/>
                </a:lnTo>
                <a:lnTo>
                  <a:pt x="14043" y="17091"/>
                </a:lnTo>
                <a:lnTo>
                  <a:pt x="14103" y="16852"/>
                </a:lnTo>
                <a:lnTo>
                  <a:pt x="14163" y="16433"/>
                </a:lnTo>
                <a:lnTo>
                  <a:pt x="14222" y="15716"/>
                </a:lnTo>
                <a:lnTo>
                  <a:pt x="14222" y="15059"/>
                </a:lnTo>
                <a:lnTo>
                  <a:pt x="14163" y="14820"/>
                </a:lnTo>
                <a:lnTo>
                  <a:pt x="14103" y="14760"/>
                </a:lnTo>
                <a:lnTo>
                  <a:pt x="14043" y="14700"/>
                </a:lnTo>
                <a:close/>
                <a:moveTo>
                  <a:pt x="17509" y="15119"/>
                </a:moveTo>
                <a:lnTo>
                  <a:pt x="17389" y="15716"/>
                </a:lnTo>
                <a:lnTo>
                  <a:pt x="17270" y="16254"/>
                </a:lnTo>
                <a:lnTo>
                  <a:pt x="17210" y="16852"/>
                </a:lnTo>
                <a:lnTo>
                  <a:pt x="17210" y="17330"/>
                </a:lnTo>
                <a:lnTo>
                  <a:pt x="17270" y="17748"/>
                </a:lnTo>
                <a:lnTo>
                  <a:pt x="17330" y="17867"/>
                </a:lnTo>
                <a:lnTo>
                  <a:pt x="17628" y="17867"/>
                </a:lnTo>
                <a:lnTo>
                  <a:pt x="17808" y="17748"/>
                </a:lnTo>
                <a:lnTo>
                  <a:pt x="17927" y="17628"/>
                </a:lnTo>
                <a:lnTo>
                  <a:pt x="18047" y="17449"/>
                </a:lnTo>
                <a:lnTo>
                  <a:pt x="18106" y="17330"/>
                </a:lnTo>
                <a:lnTo>
                  <a:pt x="18106" y="17150"/>
                </a:lnTo>
                <a:lnTo>
                  <a:pt x="18047" y="16732"/>
                </a:lnTo>
                <a:lnTo>
                  <a:pt x="17927" y="16374"/>
                </a:lnTo>
                <a:lnTo>
                  <a:pt x="17628" y="15656"/>
                </a:lnTo>
                <a:lnTo>
                  <a:pt x="17509" y="15358"/>
                </a:lnTo>
                <a:lnTo>
                  <a:pt x="17509" y="15119"/>
                </a:lnTo>
                <a:close/>
                <a:moveTo>
                  <a:pt x="21034" y="16194"/>
                </a:moveTo>
                <a:lnTo>
                  <a:pt x="20855" y="16254"/>
                </a:lnTo>
                <a:lnTo>
                  <a:pt x="20497" y="16433"/>
                </a:lnTo>
                <a:lnTo>
                  <a:pt x="20258" y="16732"/>
                </a:lnTo>
                <a:lnTo>
                  <a:pt x="20019" y="17210"/>
                </a:lnTo>
                <a:lnTo>
                  <a:pt x="19839" y="17688"/>
                </a:lnTo>
                <a:lnTo>
                  <a:pt x="19780" y="17867"/>
                </a:lnTo>
                <a:lnTo>
                  <a:pt x="19780" y="17987"/>
                </a:lnTo>
                <a:lnTo>
                  <a:pt x="19899" y="18226"/>
                </a:lnTo>
                <a:lnTo>
                  <a:pt x="20138" y="18405"/>
                </a:lnTo>
                <a:lnTo>
                  <a:pt x="20258" y="18465"/>
                </a:lnTo>
                <a:lnTo>
                  <a:pt x="20377" y="18465"/>
                </a:lnTo>
                <a:lnTo>
                  <a:pt x="20497" y="18345"/>
                </a:lnTo>
                <a:lnTo>
                  <a:pt x="20616" y="18166"/>
                </a:lnTo>
                <a:lnTo>
                  <a:pt x="20855" y="17449"/>
                </a:lnTo>
                <a:lnTo>
                  <a:pt x="21154" y="16672"/>
                </a:lnTo>
                <a:lnTo>
                  <a:pt x="21154" y="16374"/>
                </a:lnTo>
                <a:lnTo>
                  <a:pt x="21154" y="16314"/>
                </a:lnTo>
                <a:lnTo>
                  <a:pt x="21094" y="16254"/>
                </a:lnTo>
                <a:lnTo>
                  <a:pt x="21034" y="16194"/>
                </a:lnTo>
                <a:close/>
                <a:moveTo>
                  <a:pt x="2211" y="18644"/>
                </a:moveTo>
                <a:lnTo>
                  <a:pt x="2152" y="18704"/>
                </a:lnTo>
                <a:lnTo>
                  <a:pt x="2032" y="18764"/>
                </a:lnTo>
                <a:lnTo>
                  <a:pt x="1972" y="18943"/>
                </a:lnTo>
                <a:lnTo>
                  <a:pt x="1913" y="19122"/>
                </a:lnTo>
                <a:lnTo>
                  <a:pt x="1972" y="19361"/>
                </a:lnTo>
                <a:lnTo>
                  <a:pt x="2032" y="19600"/>
                </a:lnTo>
                <a:lnTo>
                  <a:pt x="2271" y="20078"/>
                </a:lnTo>
                <a:lnTo>
                  <a:pt x="2570" y="20377"/>
                </a:lnTo>
                <a:lnTo>
                  <a:pt x="2869" y="20556"/>
                </a:lnTo>
                <a:lnTo>
                  <a:pt x="3526" y="20556"/>
                </a:lnTo>
                <a:lnTo>
                  <a:pt x="3646" y="20497"/>
                </a:lnTo>
                <a:lnTo>
                  <a:pt x="3646" y="20317"/>
                </a:lnTo>
                <a:lnTo>
                  <a:pt x="3526" y="20138"/>
                </a:lnTo>
                <a:lnTo>
                  <a:pt x="3227" y="19720"/>
                </a:lnTo>
                <a:lnTo>
                  <a:pt x="2809" y="19122"/>
                </a:lnTo>
                <a:lnTo>
                  <a:pt x="2630" y="18883"/>
                </a:lnTo>
                <a:lnTo>
                  <a:pt x="2450" y="18704"/>
                </a:lnTo>
                <a:lnTo>
                  <a:pt x="2211" y="18644"/>
                </a:lnTo>
                <a:close/>
                <a:moveTo>
                  <a:pt x="11354" y="18525"/>
                </a:moveTo>
                <a:lnTo>
                  <a:pt x="11235" y="18644"/>
                </a:lnTo>
                <a:lnTo>
                  <a:pt x="11055" y="19182"/>
                </a:lnTo>
                <a:lnTo>
                  <a:pt x="10876" y="20138"/>
                </a:lnTo>
                <a:lnTo>
                  <a:pt x="10816" y="20616"/>
                </a:lnTo>
                <a:lnTo>
                  <a:pt x="10876" y="20915"/>
                </a:lnTo>
                <a:lnTo>
                  <a:pt x="10936" y="21034"/>
                </a:lnTo>
                <a:lnTo>
                  <a:pt x="11115" y="21034"/>
                </a:lnTo>
                <a:lnTo>
                  <a:pt x="11294" y="20915"/>
                </a:lnTo>
                <a:lnTo>
                  <a:pt x="11414" y="20795"/>
                </a:lnTo>
                <a:lnTo>
                  <a:pt x="11474" y="20616"/>
                </a:lnTo>
                <a:lnTo>
                  <a:pt x="11593" y="20138"/>
                </a:lnTo>
                <a:lnTo>
                  <a:pt x="11653" y="19660"/>
                </a:lnTo>
                <a:lnTo>
                  <a:pt x="11593" y="19302"/>
                </a:lnTo>
                <a:lnTo>
                  <a:pt x="11533" y="18764"/>
                </a:lnTo>
                <a:lnTo>
                  <a:pt x="11474" y="18644"/>
                </a:lnTo>
                <a:lnTo>
                  <a:pt x="11414" y="18525"/>
                </a:lnTo>
                <a:close/>
                <a:moveTo>
                  <a:pt x="6932" y="18166"/>
                </a:moveTo>
                <a:lnTo>
                  <a:pt x="6872" y="18226"/>
                </a:lnTo>
                <a:lnTo>
                  <a:pt x="6693" y="18345"/>
                </a:lnTo>
                <a:lnTo>
                  <a:pt x="6574" y="18584"/>
                </a:lnTo>
                <a:lnTo>
                  <a:pt x="6454" y="18883"/>
                </a:lnTo>
                <a:lnTo>
                  <a:pt x="6335" y="19541"/>
                </a:lnTo>
                <a:lnTo>
                  <a:pt x="6215" y="19959"/>
                </a:lnTo>
                <a:lnTo>
                  <a:pt x="6096" y="20616"/>
                </a:lnTo>
                <a:lnTo>
                  <a:pt x="6096" y="21034"/>
                </a:lnTo>
                <a:lnTo>
                  <a:pt x="6155" y="21333"/>
                </a:lnTo>
                <a:lnTo>
                  <a:pt x="6275" y="21393"/>
                </a:lnTo>
                <a:lnTo>
                  <a:pt x="6335" y="21453"/>
                </a:lnTo>
                <a:lnTo>
                  <a:pt x="6394" y="21453"/>
                </a:lnTo>
                <a:lnTo>
                  <a:pt x="6514" y="21393"/>
                </a:lnTo>
                <a:lnTo>
                  <a:pt x="6693" y="21094"/>
                </a:lnTo>
                <a:lnTo>
                  <a:pt x="6872" y="20676"/>
                </a:lnTo>
                <a:lnTo>
                  <a:pt x="7052" y="20078"/>
                </a:lnTo>
                <a:lnTo>
                  <a:pt x="7111" y="19660"/>
                </a:lnTo>
                <a:lnTo>
                  <a:pt x="7231" y="19062"/>
                </a:lnTo>
                <a:lnTo>
                  <a:pt x="7231" y="18704"/>
                </a:lnTo>
                <a:lnTo>
                  <a:pt x="7231" y="18465"/>
                </a:lnTo>
                <a:lnTo>
                  <a:pt x="7171" y="18286"/>
                </a:lnTo>
                <a:lnTo>
                  <a:pt x="7111" y="18226"/>
                </a:lnTo>
                <a:lnTo>
                  <a:pt x="6992" y="18166"/>
                </a:lnTo>
                <a:close/>
                <a:moveTo>
                  <a:pt x="16075" y="19062"/>
                </a:moveTo>
                <a:lnTo>
                  <a:pt x="15776" y="19421"/>
                </a:lnTo>
                <a:lnTo>
                  <a:pt x="15477" y="19780"/>
                </a:lnTo>
                <a:lnTo>
                  <a:pt x="15417" y="19839"/>
                </a:lnTo>
                <a:lnTo>
                  <a:pt x="15477" y="19720"/>
                </a:lnTo>
                <a:lnTo>
                  <a:pt x="15298" y="20019"/>
                </a:lnTo>
                <a:lnTo>
                  <a:pt x="15178" y="20497"/>
                </a:lnTo>
                <a:lnTo>
                  <a:pt x="15059" y="20975"/>
                </a:lnTo>
                <a:lnTo>
                  <a:pt x="15059" y="21214"/>
                </a:lnTo>
                <a:lnTo>
                  <a:pt x="15178" y="21333"/>
                </a:lnTo>
                <a:lnTo>
                  <a:pt x="15238" y="21453"/>
                </a:lnTo>
                <a:lnTo>
                  <a:pt x="15358" y="21453"/>
                </a:lnTo>
                <a:lnTo>
                  <a:pt x="15417" y="21393"/>
                </a:lnTo>
                <a:lnTo>
                  <a:pt x="15537" y="21333"/>
                </a:lnTo>
                <a:lnTo>
                  <a:pt x="15656" y="21034"/>
                </a:lnTo>
                <a:lnTo>
                  <a:pt x="15776" y="20616"/>
                </a:lnTo>
                <a:lnTo>
                  <a:pt x="15955" y="19720"/>
                </a:lnTo>
                <a:lnTo>
                  <a:pt x="16075" y="19242"/>
                </a:lnTo>
                <a:lnTo>
                  <a:pt x="16134" y="19062"/>
                </a:lnTo>
                <a:close/>
                <a:moveTo>
                  <a:pt x="19003" y="20258"/>
                </a:moveTo>
                <a:lnTo>
                  <a:pt x="19003" y="20377"/>
                </a:lnTo>
                <a:lnTo>
                  <a:pt x="18883" y="20616"/>
                </a:lnTo>
                <a:lnTo>
                  <a:pt x="18525" y="21393"/>
                </a:lnTo>
                <a:lnTo>
                  <a:pt x="18345" y="21811"/>
                </a:lnTo>
                <a:lnTo>
                  <a:pt x="18226" y="22170"/>
                </a:lnTo>
                <a:lnTo>
                  <a:pt x="18286" y="22469"/>
                </a:lnTo>
                <a:lnTo>
                  <a:pt x="18345" y="22588"/>
                </a:lnTo>
                <a:lnTo>
                  <a:pt x="18405" y="22648"/>
                </a:lnTo>
                <a:lnTo>
                  <a:pt x="18525" y="22708"/>
                </a:lnTo>
                <a:lnTo>
                  <a:pt x="18704" y="22648"/>
                </a:lnTo>
                <a:lnTo>
                  <a:pt x="18823" y="22588"/>
                </a:lnTo>
                <a:lnTo>
                  <a:pt x="18943" y="22469"/>
                </a:lnTo>
                <a:lnTo>
                  <a:pt x="19122" y="22110"/>
                </a:lnTo>
                <a:lnTo>
                  <a:pt x="19242" y="21751"/>
                </a:lnTo>
                <a:lnTo>
                  <a:pt x="19361" y="21273"/>
                </a:lnTo>
                <a:lnTo>
                  <a:pt x="19361" y="20855"/>
                </a:lnTo>
                <a:lnTo>
                  <a:pt x="19242" y="20497"/>
                </a:lnTo>
                <a:lnTo>
                  <a:pt x="19182" y="20377"/>
                </a:lnTo>
                <a:lnTo>
                  <a:pt x="19003" y="20258"/>
                </a:lnTo>
                <a:close/>
                <a:moveTo>
                  <a:pt x="8426" y="22827"/>
                </a:moveTo>
                <a:lnTo>
                  <a:pt x="8366" y="22887"/>
                </a:lnTo>
                <a:lnTo>
                  <a:pt x="8127" y="23006"/>
                </a:lnTo>
                <a:lnTo>
                  <a:pt x="7948" y="23305"/>
                </a:lnTo>
                <a:lnTo>
                  <a:pt x="7769" y="23664"/>
                </a:lnTo>
                <a:lnTo>
                  <a:pt x="7709" y="24082"/>
                </a:lnTo>
                <a:lnTo>
                  <a:pt x="7709" y="24261"/>
                </a:lnTo>
                <a:lnTo>
                  <a:pt x="7709" y="24440"/>
                </a:lnTo>
                <a:lnTo>
                  <a:pt x="7769" y="24620"/>
                </a:lnTo>
                <a:lnTo>
                  <a:pt x="7888" y="24799"/>
                </a:lnTo>
                <a:lnTo>
                  <a:pt x="8067" y="24918"/>
                </a:lnTo>
                <a:lnTo>
                  <a:pt x="8187" y="24978"/>
                </a:lnTo>
                <a:lnTo>
                  <a:pt x="8426" y="24978"/>
                </a:lnTo>
                <a:lnTo>
                  <a:pt x="8486" y="24918"/>
                </a:lnTo>
                <a:lnTo>
                  <a:pt x="8546" y="24799"/>
                </a:lnTo>
                <a:lnTo>
                  <a:pt x="8605" y="24440"/>
                </a:lnTo>
                <a:lnTo>
                  <a:pt x="8665" y="24082"/>
                </a:lnTo>
                <a:lnTo>
                  <a:pt x="8665" y="23664"/>
                </a:lnTo>
                <a:lnTo>
                  <a:pt x="8605" y="23066"/>
                </a:lnTo>
                <a:lnTo>
                  <a:pt x="8546" y="22947"/>
                </a:lnTo>
                <a:lnTo>
                  <a:pt x="8546" y="22887"/>
                </a:lnTo>
                <a:lnTo>
                  <a:pt x="8426" y="22827"/>
                </a:lnTo>
                <a:close/>
                <a:moveTo>
                  <a:pt x="13027" y="22708"/>
                </a:moveTo>
                <a:lnTo>
                  <a:pt x="12848" y="22887"/>
                </a:lnTo>
                <a:lnTo>
                  <a:pt x="12728" y="23066"/>
                </a:lnTo>
                <a:lnTo>
                  <a:pt x="12489" y="23604"/>
                </a:lnTo>
                <a:lnTo>
                  <a:pt x="12370" y="24142"/>
                </a:lnTo>
                <a:lnTo>
                  <a:pt x="12370" y="24381"/>
                </a:lnTo>
                <a:lnTo>
                  <a:pt x="12370" y="24620"/>
                </a:lnTo>
                <a:lnTo>
                  <a:pt x="12489" y="24918"/>
                </a:lnTo>
                <a:lnTo>
                  <a:pt x="12728" y="25337"/>
                </a:lnTo>
                <a:lnTo>
                  <a:pt x="12848" y="25456"/>
                </a:lnTo>
                <a:lnTo>
                  <a:pt x="12967" y="25516"/>
                </a:lnTo>
                <a:lnTo>
                  <a:pt x="13087" y="25456"/>
                </a:lnTo>
                <a:lnTo>
                  <a:pt x="13147" y="25217"/>
                </a:lnTo>
                <a:lnTo>
                  <a:pt x="13206" y="24739"/>
                </a:lnTo>
                <a:lnTo>
                  <a:pt x="13206" y="23843"/>
                </a:lnTo>
                <a:lnTo>
                  <a:pt x="13147" y="23006"/>
                </a:lnTo>
                <a:lnTo>
                  <a:pt x="13087" y="22767"/>
                </a:lnTo>
                <a:lnTo>
                  <a:pt x="13087" y="22708"/>
                </a:lnTo>
                <a:close/>
                <a:moveTo>
                  <a:pt x="3825" y="24261"/>
                </a:moveTo>
                <a:lnTo>
                  <a:pt x="3705" y="24381"/>
                </a:lnTo>
                <a:lnTo>
                  <a:pt x="3646" y="24560"/>
                </a:lnTo>
                <a:lnTo>
                  <a:pt x="3586" y="24799"/>
                </a:lnTo>
                <a:lnTo>
                  <a:pt x="3586" y="25098"/>
                </a:lnTo>
                <a:lnTo>
                  <a:pt x="3705" y="25456"/>
                </a:lnTo>
                <a:lnTo>
                  <a:pt x="3885" y="25695"/>
                </a:lnTo>
                <a:lnTo>
                  <a:pt x="4124" y="25934"/>
                </a:lnTo>
                <a:lnTo>
                  <a:pt x="4602" y="26114"/>
                </a:lnTo>
                <a:lnTo>
                  <a:pt x="4841" y="26114"/>
                </a:lnTo>
                <a:lnTo>
                  <a:pt x="4841" y="25994"/>
                </a:lnTo>
                <a:lnTo>
                  <a:pt x="4841" y="25934"/>
                </a:lnTo>
                <a:lnTo>
                  <a:pt x="4781" y="25636"/>
                </a:lnTo>
                <a:lnTo>
                  <a:pt x="4602" y="25277"/>
                </a:lnTo>
                <a:lnTo>
                  <a:pt x="4363" y="24918"/>
                </a:lnTo>
                <a:lnTo>
                  <a:pt x="3944" y="24381"/>
                </a:lnTo>
                <a:lnTo>
                  <a:pt x="3885" y="24321"/>
                </a:lnTo>
                <a:lnTo>
                  <a:pt x="3825" y="24261"/>
                </a:lnTo>
                <a:close/>
                <a:moveTo>
                  <a:pt x="17330" y="23723"/>
                </a:moveTo>
                <a:lnTo>
                  <a:pt x="17091" y="23843"/>
                </a:lnTo>
                <a:lnTo>
                  <a:pt x="16792" y="24082"/>
                </a:lnTo>
                <a:lnTo>
                  <a:pt x="16493" y="24440"/>
                </a:lnTo>
                <a:lnTo>
                  <a:pt x="16254" y="24859"/>
                </a:lnTo>
                <a:lnTo>
                  <a:pt x="16015" y="25277"/>
                </a:lnTo>
                <a:lnTo>
                  <a:pt x="15955" y="25636"/>
                </a:lnTo>
                <a:lnTo>
                  <a:pt x="15895" y="25815"/>
                </a:lnTo>
                <a:lnTo>
                  <a:pt x="15955" y="25994"/>
                </a:lnTo>
                <a:lnTo>
                  <a:pt x="16015" y="26114"/>
                </a:lnTo>
                <a:lnTo>
                  <a:pt x="16134" y="26173"/>
                </a:lnTo>
                <a:lnTo>
                  <a:pt x="16314" y="26293"/>
                </a:lnTo>
                <a:lnTo>
                  <a:pt x="16433" y="26293"/>
                </a:lnTo>
                <a:lnTo>
                  <a:pt x="16553" y="26173"/>
                </a:lnTo>
                <a:lnTo>
                  <a:pt x="16672" y="26054"/>
                </a:lnTo>
                <a:lnTo>
                  <a:pt x="16852" y="25695"/>
                </a:lnTo>
                <a:lnTo>
                  <a:pt x="16971" y="25217"/>
                </a:lnTo>
                <a:lnTo>
                  <a:pt x="17150" y="24201"/>
                </a:lnTo>
                <a:lnTo>
                  <a:pt x="17270" y="23843"/>
                </a:lnTo>
                <a:lnTo>
                  <a:pt x="17330" y="23723"/>
                </a:lnTo>
                <a:close/>
                <a:moveTo>
                  <a:pt x="10517" y="26771"/>
                </a:moveTo>
                <a:lnTo>
                  <a:pt x="10458" y="26831"/>
                </a:lnTo>
                <a:lnTo>
                  <a:pt x="10338" y="27010"/>
                </a:lnTo>
                <a:lnTo>
                  <a:pt x="10219" y="27607"/>
                </a:lnTo>
                <a:lnTo>
                  <a:pt x="10099" y="28384"/>
                </a:lnTo>
                <a:lnTo>
                  <a:pt x="10099" y="28683"/>
                </a:lnTo>
                <a:lnTo>
                  <a:pt x="10159" y="28922"/>
                </a:lnTo>
                <a:lnTo>
                  <a:pt x="10278" y="28982"/>
                </a:lnTo>
                <a:lnTo>
                  <a:pt x="10338" y="29042"/>
                </a:lnTo>
                <a:lnTo>
                  <a:pt x="10517" y="28982"/>
                </a:lnTo>
                <a:lnTo>
                  <a:pt x="10697" y="28922"/>
                </a:lnTo>
                <a:lnTo>
                  <a:pt x="10816" y="28803"/>
                </a:lnTo>
                <a:lnTo>
                  <a:pt x="10936" y="28683"/>
                </a:lnTo>
                <a:lnTo>
                  <a:pt x="11055" y="28325"/>
                </a:lnTo>
                <a:lnTo>
                  <a:pt x="11055" y="27906"/>
                </a:lnTo>
                <a:lnTo>
                  <a:pt x="11055" y="27607"/>
                </a:lnTo>
                <a:lnTo>
                  <a:pt x="10936" y="27309"/>
                </a:lnTo>
                <a:lnTo>
                  <a:pt x="10756" y="26950"/>
                </a:lnTo>
                <a:lnTo>
                  <a:pt x="10637" y="26771"/>
                </a:lnTo>
                <a:close/>
                <a:moveTo>
                  <a:pt x="14282" y="27368"/>
                </a:moveTo>
                <a:lnTo>
                  <a:pt x="14043" y="27428"/>
                </a:lnTo>
                <a:lnTo>
                  <a:pt x="13744" y="27667"/>
                </a:lnTo>
                <a:lnTo>
                  <a:pt x="13386" y="27966"/>
                </a:lnTo>
                <a:lnTo>
                  <a:pt x="13027" y="28325"/>
                </a:lnTo>
                <a:lnTo>
                  <a:pt x="12728" y="28683"/>
                </a:lnTo>
                <a:lnTo>
                  <a:pt x="12489" y="29101"/>
                </a:lnTo>
                <a:lnTo>
                  <a:pt x="12430" y="29281"/>
                </a:lnTo>
                <a:lnTo>
                  <a:pt x="12430" y="29460"/>
                </a:lnTo>
                <a:lnTo>
                  <a:pt x="12489" y="29579"/>
                </a:lnTo>
                <a:lnTo>
                  <a:pt x="12549" y="29699"/>
                </a:lnTo>
                <a:lnTo>
                  <a:pt x="12669" y="29759"/>
                </a:lnTo>
                <a:lnTo>
                  <a:pt x="12788" y="29759"/>
                </a:lnTo>
                <a:lnTo>
                  <a:pt x="12967" y="29699"/>
                </a:lnTo>
                <a:lnTo>
                  <a:pt x="13087" y="29579"/>
                </a:lnTo>
                <a:lnTo>
                  <a:pt x="13445" y="29221"/>
                </a:lnTo>
                <a:lnTo>
                  <a:pt x="13744" y="28743"/>
                </a:lnTo>
                <a:lnTo>
                  <a:pt x="13983" y="28265"/>
                </a:lnTo>
                <a:lnTo>
                  <a:pt x="14222" y="27787"/>
                </a:lnTo>
                <a:lnTo>
                  <a:pt x="14282" y="27488"/>
                </a:lnTo>
                <a:lnTo>
                  <a:pt x="14282" y="27368"/>
                </a:lnTo>
                <a:close/>
                <a:moveTo>
                  <a:pt x="6872" y="27249"/>
                </a:moveTo>
                <a:lnTo>
                  <a:pt x="6813" y="27309"/>
                </a:lnTo>
                <a:lnTo>
                  <a:pt x="6753" y="27548"/>
                </a:lnTo>
                <a:lnTo>
                  <a:pt x="6693" y="27906"/>
                </a:lnTo>
                <a:lnTo>
                  <a:pt x="6574" y="28384"/>
                </a:lnTo>
                <a:lnTo>
                  <a:pt x="6574" y="28862"/>
                </a:lnTo>
                <a:lnTo>
                  <a:pt x="6633" y="29281"/>
                </a:lnTo>
                <a:lnTo>
                  <a:pt x="6753" y="29639"/>
                </a:lnTo>
                <a:lnTo>
                  <a:pt x="6872" y="29818"/>
                </a:lnTo>
                <a:lnTo>
                  <a:pt x="6992" y="29878"/>
                </a:lnTo>
                <a:lnTo>
                  <a:pt x="7231" y="29938"/>
                </a:lnTo>
                <a:lnTo>
                  <a:pt x="7350" y="29938"/>
                </a:lnTo>
                <a:lnTo>
                  <a:pt x="7470" y="29878"/>
                </a:lnTo>
                <a:lnTo>
                  <a:pt x="7530" y="29759"/>
                </a:lnTo>
                <a:lnTo>
                  <a:pt x="7530" y="29400"/>
                </a:lnTo>
                <a:lnTo>
                  <a:pt x="7470" y="28862"/>
                </a:lnTo>
                <a:lnTo>
                  <a:pt x="7350" y="28325"/>
                </a:lnTo>
                <a:lnTo>
                  <a:pt x="7171" y="27847"/>
                </a:lnTo>
                <a:lnTo>
                  <a:pt x="6872" y="27249"/>
                </a:lnTo>
                <a:close/>
                <a:moveTo>
                  <a:pt x="9621" y="30715"/>
                </a:moveTo>
                <a:lnTo>
                  <a:pt x="9502" y="30775"/>
                </a:lnTo>
                <a:lnTo>
                  <a:pt x="9382" y="30894"/>
                </a:lnTo>
                <a:lnTo>
                  <a:pt x="9203" y="31133"/>
                </a:lnTo>
                <a:lnTo>
                  <a:pt x="9143" y="31551"/>
                </a:lnTo>
                <a:lnTo>
                  <a:pt x="9143" y="31731"/>
                </a:lnTo>
                <a:lnTo>
                  <a:pt x="9203" y="31850"/>
                </a:lnTo>
                <a:lnTo>
                  <a:pt x="9322" y="31970"/>
                </a:lnTo>
                <a:lnTo>
                  <a:pt x="9502" y="32029"/>
                </a:lnTo>
                <a:lnTo>
                  <a:pt x="9800" y="32029"/>
                </a:lnTo>
                <a:lnTo>
                  <a:pt x="9920" y="31910"/>
                </a:lnTo>
                <a:lnTo>
                  <a:pt x="9980" y="31790"/>
                </a:lnTo>
                <a:lnTo>
                  <a:pt x="10099" y="31551"/>
                </a:lnTo>
                <a:lnTo>
                  <a:pt x="10039" y="31253"/>
                </a:lnTo>
                <a:lnTo>
                  <a:pt x="9980" y="31014"/>
                </a:lnTo>
                <a:lnTo>
                  <a:pt x="9860" y="30775"/>
                </a:lnTo>
                <a:lnTo>
                  <a:pt x="9741" y="30775"/>
                </a:lnTo>
                <a:lnTo>
                  <a:pt x="9621" y="30715"/>
                </a:lnTo>
                <a:close/>
                <a:moveTo>
                  <a:pt x="9442" y="6275"/>
                </a:moveTo>
                <a:lnTo>
                  <a:pt x="9920" y="6335"/>
                </a:lnTo>
                <a:lnTo>
                  <a:pt x="10338" y="6454"/>
                </a:lnTo>
                <a:lnTo>
                  <a:pt x="10756" y="6633"/>
                </a:lnTo>
                <a:lnTo>
                  <a:pt x="11115" y="6813"/>
                </a:lnTo>
                <a:lnTo>
                  <a:pt x="11832" y="7231"/>
                </a:lnTo>
                <a:lnTo>
                  <a:pt x="12549" y="7649"/>
                </a:lnTo>
                <a:lnTo>
                  <a:pt x="12967" y="7829"/>
                </a:lnTo>
                <a:lnTo>
                  <a:pt x="13386" y="7888"/>
                </a:lnTo>
                <a:lnTo>
                  <a:pt x="13864" y="8008"/>
                </a:lnTo>
                <a:lnTo>
                  <a:pt x="14342" y="8008"/>
                </a:lnTo>
                <a:lnTo>
                  <a:pt x="15358" y="7948"/>
                </a:lnTo>
                <a:lnTo>
                  <a:pt x="16314" y="7888"/>
                </a:lnTo>
                <a:lnTo>
                  <a:pt x="17270" y="7829"/>
                </a:lnTo>
                <a:lnTo>
                  <a:pt x="17748" y="7769"/>
                </a:lnTo>
                <a:lnTo>
                  <a:pt x="18226" y="7829"/>
                </a:lnTo>
                <a:lnTo>
                  <a:pt x="18644" y="7888"/>
                </a:lnTo>
                <a:lnTo>
                  <a:pt x="19122" y="8008"/>
                </a:lnTo>
                <a:lnTo>
                  <a:pt x="19541" y="8187"/>
                </a:lnTo>
                <a:lnTo>
                  <a:pt x="19959" y="8426"/>
                </a:lnTo>
                <a:lnTo>
                  <a:pt x="20317" y="8785"/>
                </a:lnTo>
                <a:lnTo>
                  <a:pt x="20676" y="9203"/>
                </a:lnTo>
                <a:lnTo>
                  <a:pt x="20915" y="9561"/>
                </a:lnTo>
                <a:lnTo>
                  <a:pt x="21094" y="9920"/>
                </a:lnTo>
                <a:lnTo>
                  <a:pt x="21214" y="10338"/>
                </a:lnTo>
                <a:lnTo>
                  <a:pt x="21393" y="10757"/>
                </a:lnTo>
                <a:lnTo>
                  <a:pt x="21512" y="11593"/>
                </a:lnTo>
                <a:lnTo>
                  <a:pt x="21572" y="12489"/>
                </a:lnTo>
                <a:lnTo>
                  <a:pt x="21572" y="13445"/>
                </a:lnTo>
                <a:lnTo>
                  <a:pt x="21512" y="14342"/>
                </a:lnTo>
                <a:lnTo>
                  <a:pt x="21333" y="16015"/>
                </a:lnTo>
                <a:lnTo>
                  <a:pt x="21154" y="17031"/>
                </a:lnTo>
                <a:lnTo>
                  <a:pt x="20975" y="18106"/>
                </a:lnTo>
                <a:lnTo>
                  <a:pt x="20736" y="19122"/>
                </a:lnTo>
                <a:lnTo>
                  <a:pt x="20437" y="20138"/>
                </a:lnTo>
                <a:lnTo>
                  <a:pt x="20138" y="21154"/>
                </a:lnTo>
                <a:lnTo>
                  <a:pt x="19720" y="22110"/>
                </a:lnTo>
                <a:lnTo>
                  <a:pt x="19301" y="23066"/>
                </a:lnTo>
                <a:lnTo>
                  <a:pt x="18883" y="24022"/>
                </a:lnTo>
                <a:lnTo>
                  <a:pt x="18345" y="24978"/>
                </a:lnTo>
                <a:lnTo>
                  <a:pt x="17808" y="25875"/>
                </a:lnTo>
                <a:lnTo>
                  <a:pt x="17210" y="26711"/>
                </a:lnTo>
                <a:lnTo>
                  <a:pt x="16612" y="27607"/>
                </a:lnTo>
                <a:lnTo>
                  <a:pt x="15955" y="28384"/>
                </a:lnTo>
                <a:lnTo>
                  <a:pt x="15238" y="29161"/>
                </a:lnTo>
                <a:lnTo>
                  <a:pt x="14461" y="29938"/>
                </a:lnTo>
                <a:lnTo>
                  <a:pt x="13744" y="30655"/>
                </a:lnTo>
                <a:lnTo>
                  <a:pt x="13087" y="31253"/>
                </a:lnTo>
                <a:lnTo>
                  <a:pt x="12310" y="31850"/>
                </a:lnTo>
                <a:lnTo>
                  <a:pt x="11533" y="32388"/>
                </a:lnTo>
                <a:lnTo>
                  <a:pt x="10697" y="32866"/>
                </a:lnTo>
                <a:lnTo>
                  <a:pt x="10219" y="33045"/>
                </a:lnTo>
                <a:lnTo>
                  <a:pt x="9800" y="33165"/>
                </a:lnTo>
                <a:lnTo>
                  <a:pt x="9382" y="33284"/>
                </a:lnTo>
                <a:lnTo>
                  <a:pt x="8486" y="33284"/>
                </a:lnTo>
                <a:lnTo>
                  <a:pt x="8067" y="33105"/>
                </a:lnTo>
                <a:lnTo>
                  <a:pt x="7649" y="32926"/>
                </a:lnTo>
                <a:lnTo>
                  <a:pt x="7291" y="32627"/>
                </a:lnTo>
                <a:lnTo>
                  <a:pt x="6932" y="32328"/>
                </a:lnTo>
                <a:lnTo>
                  <a:pt x="6574" y="31910"/>
                </a:lnTo>
                <a:lnTo>
                  <a:pt x="5976" y="31073"/>
                </a:lnTo>
                <a:lnTo>
                  <a:pt x="5438" y="30117"/>
                </a:lnTo>
                <a:lnTo>
                  <a:pt x="5020" y="29101"/>
                </a:lnTo>
                <a:lnTo>
                  <a:pt x="4602" y="28086"/>
                </a:lnTo>
                <a:lnTo>
                  <a:pt x="4183" y="27010"/>
                </a:lnTo>
                <a:lnTo>
                  <a:pt x="3526" y="25158"/>
                </a:lnTo>
                <a:lnTo>
                  <a:pt x="2809" y="22947"/>
                </a:lnTo>
                <a:lnTo>
                  <a:pt x="2152" y="20795"/>
                </a:lnTo>
                <a:lnTo>
                  <a:pt x="1853" y="19660"/>
                </a:lnTo>
                <a:lnTo>
                  <a:pt x="1614" y="18525"/>
                </a:lnTo>
                <a:lnTo>
                  <a:pt x="1435" y="17389"/>
                </a:lnTo>
                <a:lnTo>
                  <a:pt x="1315" y="16254"/>
                </a:lnTo>
                <a:lnTo>
                  <a:pt x="1315" y="15537"/>
                </a:lnTo>
                <a:lnTo>
                  <a:pt x="1315" y="14880"/>
                </a:lnTo>
                <a:lnTo>
                  <a:pt x="1315" y="14163"/>
                </a:lnTo>
                <a:lnTo>
                  <a:pt x="1315" y="13565"/>
                </a:lnTo>
                <a:lnTo>
                  <a:pt x="1255" y="12967"/>
                </a:lnTo>
                <a:lnTo>
                  <a:pt x="1255" y="12370"/>
                </a:lnTo>
                <a:lnTo>
                  <a:pt x="1315" y="11653"/>
                </a:lnTo>
                <a:lnTo>
                  <a:pt x="1494" y="10936"/>
                </a:lnTo>
                <a:lnTo>
                  <a:pt x="1793" y="10159"/>
                </a:lnTo>
                <a:lnTo>
                  <a:pt x="2271" y="9442"/>
                </a:lnTo>
                <a:lnTo>
                  <a:pt x="2749" y="8785"/>
                </a:lnTo>
                <a:lnTo>
                  <a:pt x="3347" y="8247"/>
                </a:lnTo>
                <a:lnTo>
                  <a:pt x="4064" y="7769"/>
                </a:lnTo>
                <a:lnTo>
                  <a:pt x="4781" y="7350"/>
                </a:lnTo>
                <a:lnTo>
                  <a:pt x="5558" y="6992"/>
                </a:lnTo>
                <a:lnTo>
                  <a:pt x="6335" y="6753"/>
                </a:lnTo>
                <a:lnTo>
                  <a:pt x="7291" y="6514"/>
                </a:lnTo>
                <a:lnTo>
                  <a:pt x="8366" y="6335"/>
                </a:lnTo>
                <a:lnTo>
                  <a:pt x="8904" y="6275"/>
                </a:lnTo>
                <a:close/>
                <a:moveTo>
                  <a:pt x="15836" y="1"/>
                </a:moveTo>
                <a:lnTo>
                  <a:pt x="15597" y="60"/>
                </a:lnTo>
                <a:lnTo>
                  <a:pt x="15298" y="180"/>
                </a:lnTo>
                <a:lnTo>
                  <a:pt x="15059" y="359"/>
                </a:lnTo>
                <a:lnTo>
                  <a:pt x="14760" y="598"/>
                </a:lnTo>
                <a:lnTo>
                  <a:pt x="14521" y="837"/>
                </a:lnTo>
                <a:lnTo>
                  <a:pt x="14103" y="1435"/>
                </a:lnTo>
                <a:lnTo>
                  <a:pt x="13744" y="2152"/>
                </a:lnTo>
                <a:lnTo>
                  <a:pt x="13505" y="2929"/>
                </a:lnTo>
                <a:lnTo>
                  <a:pt x="13386" y="3646"/>
                </a:lnTo>
                <a:lnTo>
                  <a:pt x="13266" y="4363"/>
                </a:lnTo>
                <a:lnTo>
                  <a:pt x="13326" y="5020"/>
                </a:lnTo>
                <a:lnTo>
                  <a:pt x="12489" y="4482"/>
                </a:lnTo>
                <a:lnTo>
                  <a:pt x="11772" y="3885"/>
                </a:lnTo>
                <a:lnTo>
                  <a:pt x="11055" y="3168"/>
                </a:lnTo>
                <a:lnTo>
                  <a:pt x="10458" y="2391"/>
                </a:lnTo>
                <a:lnTo>
                  <a:pt x="10099" y="1853"/>
                </a:lnTo>
                <a:lnTo>
                  <a:pt x="9681" y="1196"/>
                </a:lnTo>
                <a:lnTo>
                  <a:pt x="9382" y="837"/>
                </a:lnTo>
                <a:lnTo>
                  <a:pt x="9083" y="598"/>
                </a:lnTo>
                <a:lnTo>
                  <a:pt x="8785" y="419"/>
                </a:lnTo>
                <a:lnTo>
                  <a:pt x="8486" y="419"/>
                </a:lnTo>
                <a:lnTo>
                  <a:pt x="8187" y="479"/>
                </a:lnTo>
                <a:lnTo>
                  <a:pt x="8008" y="658"/>
                </a:lnTo>
                <a:lnTo>
                  <a:pt x="7888" y="897"/>
                </a:lnTo>
                <a:lnTo>
                  <a:pt x="7948" y="1196"/>
                </a:lnTo>
                <a:lnTo>
                  <a:pt x="8008" y="1554"/>
                </a:lnTo>
                <a:lnTo>
                  <a:pt x="8187" y="1972"/>
                </a:lnTo>
                <a:lnTo>
                  <a:pt x="8665" y="2869"/>
                </a:lnTo>
                <a:lnTo>
                  <a:pt x="9263" y="3765"/>
                </a:lnTo>
                <a:lnTo>
                  <a:pt x="9860" y="4602"/>
                </a:lnTo>
                <a:lnTo>
                  <a:pt x="10398" y="5259"/>
                </a:lnTo>
                <a:lnTo>
                  <a:pt x="10756" y="5618"/>
                </a:lnTo>
                <a:lnTo>
                  <a:pt x="9800" y="5498"/>
                </a:lnTo>
                <a:lnTo>
                  <a:pt x="8785" y="5498"/>
                </a:lnTo>
                <a:lnTo>
                  <a:pt x="7828" y="5558"/>
                </a:lnTo>
                <a:lnTo>
                  <a:pt x="6932" y="5677"/>
                </a:lnTo>
                <a:lnTo>
                  <a:pt x="5976" y="5916"/>
                </a:lnTo>
                <a:lnTo>
                  <a:pt x="5139" y="6155"/>
                </a:lnTo>
                <a:lnTo>
                  <a:pt x="4303" y="6514"/>
                </a:lnTo>
                <a:lnTo>
                  <a:pt x="3526" y="6932"/>
                </a:lnTo>
                <a:lnTo>
                  <a:pt x="2809" y="7410"/>
                </a:lnTo>
                <a:lnTo>
                  <a:pt x="2152" y="7948"/>
                </a:lnTo>
                <a:lnTo>
                  <a:pt x="1554" y="8605"/>
                </a:lnTo>
                <a:lnTo>
                  <a:pt x="1076" y="9322"/>
                </a:lnTo>
                <a:lnTo>
                  <a:pt x="658" y="10159"/>
                </a:lnTo>
                <a:lnTo>
                  <a:pt x="359" y="11055"/>
                </a:lnTo>
                <a:lnTo>
                  <a:pt x="120" y="12011"/>
                </a:lnTo>
                <a:lnTo>
                  <a:pt x="60" y="13087"/>
                </a:lnTo>
                <a:lnTo>
                  <a:pt x="1" y="14163"/>
                </a:lnTo>
                <a:lnTo>
                  <a:pt x="60" y="15298"/>
                </a:lnTo>
                <a:lnTo>
                  <a:pt x="180" y="16433"/>
                </a:lnTo>
                <a:lnTo>
                  <a:pt x="299" y="17569"/>
                </a:lnTo>
                <a:lnTo>
                  <a:pt x="479" y="18704"/>
                </a:lnTo>
                <a:lnTo>
                  <a:pt x="718" y="19839"/>
                </a:lnTo>
                <a:lnTo>
                  <a:pt x="1016" y="21034"/>
                </a:lnTo>
                <a:lnTo>
                  <a:pt x="1315" y="22170"/>
                </a:lnTo>
                <a:lnTo>
                  <a:pt x="2032" y="24381"/>
                </a:lnTo>
                <a:lnTo>
                  <a:pt x="2869" y="26592"/>
                </a:lnTo>
                <a:lnTo>
                  <a:pt x="3765" y="28683"/>
                </a:lnTo>
                <a:lnTo>
                  <a:pt x="4661" y="30715"/>
                </a:lnTo>
                <a:lnTo>
                  <a:pt x="5020" y="31432"/>
                </a:lnTo>
                <a:lnTo>
                  <a:pt x="5438" y="32149"/>
                </a:lnTo>
                <a:lnTo>
                  <a:pt x="5916" y="32866"/>
                </a:lnTo>
                <a:lnTo>
                  <a:pt x="6454" y="33463"/>
                </a:lnTo>
                <a:lnTo>
                  <a:pt x="6753" y="33703"/>
                </a:lnTo>
                <a:lnTo>
                  <a:pt x="7052" y="33942"/>
                </a:lnTo>
                <a:lnTo>
                  <a:pt x="7410" y="34121"/>
                </a:lnTo>
                <a:lnTo>
                  <a:pt x="7769" y="34300"/>
                </a:lnTo>
                <a:lnTo>
                  <a:pt x="8127" y="34420"/>
                </a:lnTo>
                <a:lnTo>
                  <a:pt x="8546" y="34479"/>
                </a:lnTo>
                <a:lnTo>
                  <a:pt x="8964" y="34539"/>
                </a:lnTo>
                <a:lnTo>
                  <a:pt x="9442" y="34479"/>
                </a:lnTo>
                <a:lnTo>
                  <a:pt x="9920" y="34420"/>
                </a:lnTo>
                <a:lnTo>
                  <a:pt x="10398" y="34300"/>
                </a:lnTo>
                <a:lnTo>
                  <a:pt x="10876" y="34121"/>
                </a:lnTo>
                <a:lnTo>
                  <a:pt x="11294" y="33882"/>
                </a:lnTo>
                <a:lnTo>
                  <a:pt x="12250" y="33344"/>
                </a:lnTo>
                <a:lnTo>
                  <a:pt x="13087" y="32746"/>
                </a:lnTo>
                <a:lnTo>
                  <a:pt x="13924" y="32029"/>
                </a:lnTo>
                <a:lnTo>
                  <a:pt x="14700" y="31253"/>
                </a:lnTo>
                <a:lnTo>
                  <a:pt x="16075" y="29818"/>
                </a:lnTo>
                <a:lnTo>
                  <a:pt x="16792" y="28982"/>
                </a:lnTo>
                <a:lnTo>
                  <a:pt x="17509" y="28026"/>
                </a:lnTo>
                <a:lnTo>
                  <a:pt x="18226" y="27129"/>
                </a:lnTo>
                <a:lnTo>
                  <a:pt x="18823" y="26173"/>
                </a:lnTo>
                <a:lnTo>
                  <a:pt x="19421" y="25158"/>
                </a:lnTo>
                <a:lnTo>
                  <a:pt x="19959" y="24142"/>
                </a:lnTo>
                <a:lnTo>
                  <a:pt x="20437" y="23066"/>
                </a:lnTo>
                <a:lnTo>
                  <a:pt x="20855" y="22050"/>
                </a:lnTo>
                <a:lnTo>
                  <a:pt x="21273" y="20915"/>
                </a:lnTo>
                <a:lnTo>
                  <a:pt x="21632" y="19839"/>
                </a:lnTo>
                <a:lnTo>
                  <a:pt x="21871" y="18704"/>
                </a:lnTo>
                <a:lnTo>
                  <a:pt x="22110" y="17569"/>
                </a:lnTo>
                <a:lnTo>
                  <a:pt x="22289" y="16433"/>
                </a:lnTo>
                <a:lnTo>
                  <a:pt x="22409" y="15298"/>
                </a:lnTo>
                <a:lnTo>
                  <a:pt x="22469" y="14163"/>
                </a:lnTo>
                <a:lnTo>
                  <a:pt x="22469" y="13027"/>
                </a:lnTo>
                <a:lnTo>
                  <a:pt x="22409" y="11952"/>
                </a:lnTo>
                <a:lnTo>
                  <a:pt x="22289" y="10876"/>
                </a:lnTo>
                <a:lnTo>
                  <a:pt x="22050" y="9920"/>
                </a:lnTo>
                <a:lnTo>
                  <a:pt x="21871" y="9442"/>
                </a:lnTo>
                <a:lnTo>
                  <a:pt x="21692" y="9024"/>
                </a:lnTo>
                <a:lnTo>
                  <a:pt x="21453" y="8605"/>
                </a:lnTo>
                <a:lnTo>
                  <a:pt x="21214" y="8247"/>
                </a:lnTo>
                <a:lnTo>
                  <a:pt x="20855" y="7888"/>
                </a:lnTo>
                <a:lnTo>
                  <a:pt x="20497" y="7589"/>
                </a:lnTo>
                <a:lnTo>
                  <a:pt x="20138" y="7350"/>
                </a:lnTo>
                <a:lnTo>
                  <a:pt x="19660" y="7111"/>
                </a:lnTo>
                <a:lnTo>
                  <a:pt x="19122" y="6932"/>
                </a:lnTo>
                <a:lnTo>
                  <a:pt x="18525" y="6753"/>
                </a:lnTo>
                <a:lnTo>
                  <a:pt x="18943" y="6574"/>
                </a:lnTo>
                <a:lnTo>
                  <a:pt x="19421" y="6335"/>
                </a:lnTo>
                <a:lnTo>
                  <a:pt x="19839" y="6036"/>
                </a:lnTo>
                <a:lnTo>
                  <a:pt x="20198" y="5737"/>
                </a:lnTo>
                <a:lnTo>
                  <a:pt x="20377" y="5498"/>
                </a:lnTo>
                <a:lnTo>
                  <a:pt x="20437" y="5319"/>
                </a:lnTo>
                <a:lnTo>
                  <a:pt x="20497" y="5140"/>
                </a:lnTo>
                <a:lnTo>
                  <a:pt x="20497" y="4960"/>
                </a:lnTo>
                <a:lnTo>
                  <a:pt x="20437" y="4781"/>
                </a:lnTo>
                <a:lnTo>
                  <a:pt x="20317" y="4602"/>
                </a:lnTo>
                <a:lnTo>
                  <a:pt x="20078" y="4422"/>
                </a:lnTo>
                <a:lnTo>
                  <a:pt x="19780" y="4303"/>
                </a:lnTo>
                <a:lnTo>
                  <a:pt x="19541" y="4243"/>
                </a:lnTo>
                <a:lnTo>
                  <a:pt x="19301" y="4183"/>
                </a:lnTo>
                <a:lnTo>
                  <a:pt x="18823" y="4243"/>
                </a:lnTo>
                <a:lnTo>
                  <a:pt x="18286" y="4363"/>
                </a:lnTo>
                <a:lnTo>
                  <a:pt x="17688" y="4542"/>
                </a:lnTo>
                <a:lnTo>
                  <a:pt x="16553" y="5020"/>
                </a:lnTo>
                <a:lnTo>
                  <a:pt x="15716" y="5438"/>
                </a:lnTo>
                <a:lnTo>
                  <a:pt x="15955" y="4661"/>
                </a:lnTo>
                <a:lnTo>
                  <a:pt x="16194" y="3825"/>
                </a:lnTo>
                <a:lnTo>
                  <a:pt x="16314" y="3048"/>
                </a:lnTo>
                <a:lnTo>
                  <a:pt x="16373" y="2212"/>
                </a:lnTo>
                <a:lnTo>
                  <a:pt x="16493" y="1435"/>
                </a:lnTo>
                <a:lnTo>
                  <a:pt x="16553" y="1016"/>
                </a:lnTo>
                <a:lnTo>
                  <a:pt x="16553" y="658"/>
                </a:lnTo>
                <a:lnTo>
                  <a:pt x="16433" y="299"/>
                </a:lnTo>
                <a:lnTo>
                  <a:pt x="16373" y="180"/>
                </a:lnTo>
                <a:lnTo>
                  <a:pt x="16314" y="120"/>
                </a:lnTo>
                <a:lnTo>
                  <a:pt x="16194" y="60"/>
                </a:lnTo>
                <a:lnTo>
                  <a:pt x="160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2" name="Google Shape;252;p10"/>
          <p:cNvSpPr/>
          <p:nvPr/>
        </p:nvSpPr>
        <p:spPr>
          <a:xfrm>
            <a:off x="6664726" y="4642200"/>
            <a:ext cx="766865" cy="689932"/>
          </a:xfrm>
          <a:custGeom>
            <a:avLst/>
            <a:gdLst/>
            <a:ahLst/>
            <a:cxnLst/>
            <a:rect l="l" t="t" r="r" b="b"/>
            <a:pathLst>
              <a:path w="35137" h="31612" extrusionOk="0">
                <a:moveTo>
                  <a:pt x="18405" y="3287"/>
                </a:moveTo>
                <a:lnTo>
                  <a:pt x="18166" y="3347"/>
                </a:lnTo>
                <a:lnTo>
                  <a:pt x="18166" y="3407"/>
                </a:lnTo>
                <a:lnTo>
                  <a:pt x="18106" y="3466"/>
                </a:lnTo>
                <a:lnTo>
                  <a:pt x="18225" y="3646"/>
                </a:lnTo>
                <a:lnTo>
                  <a:pt x="18464" y="3944"/>
                </a:lnTo>
                <a:lnTo>
                  <a:pt x="18942" y="4183"/>
                </a:lnTo>
                <a:lnTo>
                  <a:pt x="19241" y="4423"/>
                </a:lnTo>
                <a:lnTo>
                  <a:pt x="19660" y="4781"/>
                </a:lnTo>
                <a:lnTo>
                  <a:pt x="19899" y="4901"/>
                </a:lnTo>
                <a:lnTo>
                  <a:pt x="20138" y="5020"/>
                </a:lnTo>
                <a:lnTo>
                  <a:pt x="20317" y="5020"/>
                </a:lnTo>
                <a:lnTo>
                  <a:pt x="20496" y="4960"/>
                </a:lnTo>
                <a:lnTo>
                  <a:pt x="20556" y="4781"/>
                </a:lnTo>
                <a:lnTo>
                  <a:pt x="20556" y="4542"/>
                </a:lnTo>
                <a:lnTo>
                  <a:pt x="20436" y="4363"/>
                </a:lnTo>
                <a:lnTo>
                  <a:pt x="20257" y="4183"/>
                </a:lnTo>
                <a:lnTo>
                  <a:pt x="19839" y="3825"/>
                </a:lnTo>
                <a:lnTo>
                  <a:pt x="19540" y="3646"/>
                </a:lnTo>
                <a:lnTo>
                  <a:pt x="19062" y="3407"/>
                </a:lnTo>
                <a:lnTo>
                  <a:pt x="18703" y="3347"/>
                </a:lnTo>
                <a:lnTo>
                  <a:pt x="18405" y="3287"/>
                </a:lnTo>
                <a:close/>
                <a:moveTo>
                  <a:pt x="28384" y="5677"/>
                </a:moveTo>
                <a:lnTo>
                  <a:pt x="27009" y="5737"/>
                </a:lnTo>
                <a:lnTo>
                  <a:pt x="26053" y="5857"/>
                </a:lnTo>
                <a:lnTo>
                  <a:pt x="25575" y="5916"/>
                </a:lnTo>
                <a:lnTo>
                  <a:pt x="25277" y="5916"/>
                </a:lnTo>
                <a:lnTo>
                  <a:pt x="26053" y="6155"/>
                </a:lnTo>
                <a:lnTo>
                  <a:pt x="26770" y="6275"/>
                </a:lnTo>
                <a:lnTo>
                  <a:pt x="27547" y="6335"/>
                </a:lnTo>
                <a:lnTo>
                  <a:pt x="29041" y="6335"/>
                </a:lnTo>
                <a:lnTo>
                  <a:pt x="29400" y="6275"/>
                </a:lnTo>
                <a:lnTo>
                  <a:pt x="29579" y="6275"/>
                </a:lnTo>
                <a:lnTo>
                  <a:pt x="29639" y="6215"/>
                </a:lnTo>
                <a:lnTo>
                  <a:pt x="29758" y="6096"/>
                </a:lnTo>
                <a:lnTo>
                  <a:pt x="29878" y="5916"/>
                </a:lnTo>
                <a:lnTo>
                  <a:pt x="29878" y="5857"/>
                </a:lnTo>
                <a:lnTo>
                  <a:pt x="29878" y="5797"/>
                </a:lnTo>
                <a:lnTo>
                  <a:pt x="29818" y="5737"/>
                </a:lnTo>
                <a:lnTo>
                  <a:pt x="29698" y="5737"/>
                </a:lnTo>
                <a:lnTo>
                  <a:pt x="28384" y="5677"/>
                </a:lnTo>
                <a:close/>
                <a:moveTo>
                  <a:pt x="21512" y="4781"/>
                </a:moveTo>
                <a:lnTo>
                  <a:pt x="21213" y="4841"/>
                </a:lnTo>
                <a:lnTo>
                  <a:pt x="20914" y="4960"/>
                </a:lnTo>
                <a:lnTo>
                  <a:pt x="20675" y="5080"/>
                </a:lnTo>
                <a:lnTo>
                  <a:pt x="20496" y="5379"/>
                </a:lnTo>
                <a:lnTo>
                  <a:pt x="20377" y="5558"/>
                </a:lnTo>
                <a:lnTo>
                  <a:pt x="20436" y="5737"/>
                </a:lnTo>
                <a:lnTo>
                  <a:pt x="20556" y="5857"/>
                </a:lnTo>
                <a:lnTo>
                  <a:pt x="20914" y="6036"/>
                </a:lnTo>
                <a:lnTo>
                  <a:pt x="21333" y="6275"/>
                </a:lnTo>
                <a:lnTo>
                  <a:pt x="21631" y="6454"/>
                </a:lnTo>
                <a:lnTo>
                  <a:pt x="21870" y="6753"/>
                </a:lnTo>
                <a:lnTo>
                  <a:pt x="22109" y="6992"/>
                </a:lnTo>
                <a:lnTo>
                  <a:pt x="22408" y="7171"/>
                </a:lnTo>
                <a:lnTo>
                  <a:pt x="22647" y="7291"/>
                </a:lnTo>
                <a:lnTo>
                  <a:pt x="22946" y="7291"/>
                </a:lnTo>
                <a:lnTo>
                  <a:pt x="23305" y="7171"/>
                </a:lnTo>
                <a:lnTo>
                  <a:pt x="23663" y="6872"/>
                </a:lnTo>
                <a:lnTo>
                  <a:pt x="23842" y="6574"/>
                </a:lnTo>
                <a:lnTo>
                  <a:pt x="23962" y="6275"/>
                </a:lnTo>
                <a:lnTo>
                  <a:pt x="24022" y="5976"/>
                </a:lnTo>
                <a:lnTo>
                  <a:pt x="24022" y="5677"/>
                </a:lnTo>
                <a:lnTo>
                  <a:pt x="23902" y="5379"/>
                </a:lnTo>
                <a:lnTo>
                  <a:pt x="23663" y="5199"/>
                </a:lnTo>
                <a:lnTo>
                  <a:pt x="23424" y="5020"/>
                </a:lnTo>
                <a:lnTo>
                  <a:pt x="23066" y="4901"/>
                </a:lnTo>
                <a:lnTo>
                  <a:pt x="22528" y="4841"/>
                </a:lnTo>
                <a:lnTo>
                  <a:pt x="21870" y="4781"/>
                </a:lnTo>
                <a:close/>
                <a:moveTo>
                  <a:pt x="6573" y="7888"/>
                </a:moveTo>
                <a:lnTo>
                  <a:pt x="6334" y="7948"/>
                </a:lnTo>
                <a:lnTo>
                  <a:pt x="6215" y="8068"/>
                </a:lnTo>
                <a:lnTo>
                  <a:pt x="6095" y="8187"/>
                </a:lnTo>
                <a:lnTo>
                  <a:pt x="6035" y="8366"/>
                </a:lnTo>
                <a:lnTo>
                  <a:pt x="6035" y="8546"/>
                </a:lnTo>
                <a:lnTo>
                  <a:pt x="6095" y="8665"/>
                </a:lnTo>
                <a:lnTo>
                  <a:pt x="6215" y="8785"/>
                </a:lnTo>
                <a:lnTo>
                  <a:pt x="6334" y="8844"/>
                </a:lnTo>
                <a:lnTo>
                  <a:pt x="6573" y="8785"/>
                </a:lnTo>
                <a:lnTo>
                  <a:pt x="6693" y="8665"/>
                </a:lnTo>
                <a:lnTo>
                  <a:pt x="6812" y="8546"/>
                </a:lnTo>
                <a:lnTo>
                  <a:pt x="6872" y="8366"/>
                </a:lnTo>
                <a:lnTo>
                  <a:pt x="6872" y="8187"/>
                </a:lnTo>
                <a:lnTo>
                  <a:pt x="6812" y="8068"/>
                </a:lnTo>
                <a:lnTo>
                  <a:pt x="6693" y="7948"/>
                </a:lnTo>
                <a:lnTo>
                  <a:pt x="6573" y="7888"/>
                </a:lnTo>
                <a:close/>
                <a:moveTo>
                  <a:pt x="20974" y="6753"/>
                </a:moveTo>
                <a:lnTo>
                  <a:pt x="20436" y="6992"/>
                </a:lnTo>
                <a:lnTo>
                  <a:pt x="19600" y="7470"/>
                </a:lnTo>
                <a:lnTo>
                  <a:pt x="18584" y="8068"/>
                </a:lnTo>
                <a:lnTo>
                  <a:pt x="17508" y="8785"/>
                </a:lnTo>
                <a:lnTo>
                  <a:pt x="16552" y="9561"/>
                </a:lnTo>
                <a:lnTo>
                  <a:pt x="16134" y="9980"/>
                </a:lnTo>
                <a:lnTo>
                  <a:pt x="15835" y="10338"/>
                </a:lnTo>
                <a:lnTo>
                  <a:pt x="15596" y="10697"/>
                </a:lnTo>
                <a:lnTo>
                  <a:pt x="15477" y="10996"/>
                </a:lnTo>
                <a:lnTo>
                  <a:pt x="15477" y="11294"/>
                </a:lnTo>
                <a:lnTo>
                  <a:pt x="15536" y="11414"/>
                </a:lnTo>
                <a:lnTo>
                  <a:pt x="15596" y="11533"/>
                </a:lnTo>
                <a:lnTo>
                  <a:pt x="15716" y="11474"/>
                </a:lnTo>
                <a:lnTo>
                  <a:pt x="15895" y="11354"/>
                </a:lnTo>
                <a:lnTo>
                  <a:pt x="16492" y="10876"/>
                </a:lnTo>
                <a:lnTo>
                  <a:pt x="18285" y="9263"/>
                </a:lnTo>
                <a:lnTo>
                  <a:pt x="20018" y="7590"/>
                </a:lnTo>
                <a:lnTo>
                  <a:pt x="20675" y="6992"/>
                </a:lnTo>
                <a:lnTo>
                  <a:pt x="20974" y="6753"/>
                </a:lnTo>
                <a:close/>
                <a:moveTo>
                  <a:pt x="6513" y="10816"/>
                </a:moveTo>
                <a:lnTo>
                  <a:pt x="6334" y="10876"/>
                </a:lnTo>
                <a:lnTo>
                  <a:pt x="6155" y="10996"/>
                </a:lnTo>
                <a:lnTo>
                  <a:pt x="6095" y="11175"/>
                </a:lnTo>
                <a:lnTo>
                  <a:pt x="6095" y="11354"/>
                </a:lnTo>
                <a:lnTo>
                  <a:pt x="6155" y="11533"/>
                </a:lnTo>
                <a:lnTo>
                  <a:pt x="6274" y="11653"/>
                </a:lnTo>
                <a:lnTo>
                  <a:pt x="6633" y="11653"/>
                </a:lnTo>
                <a:lnTo>
                  <a:pt x="6812" y="11533"/>
                </a:lnTo>
                <a:lnTo>
                  <a:pt x="6932" y="11414"/>
                </a:lnTo>
                <a:lnTo>
                  <a:pt x="6991" y="11294"/>
                </a:lnTo>
                <a:lnTo>
                  <a:pt x="7051" y="11115"/>
                </a:lnTo>
                <a:lnTo>
                  <a:pt x="6991" y="10996"/>
                </a:lnTo>
                <a:lnTo>
                  <a:pt x="6932" y="10876"/>
                </a:lnTo>
                <a:lnTo>
                  <a:pt x="6752" y="10816"/>
                </a:lnTo>
                <a:close/>
                <a:moveTo>
                  <a:pt x="22588" y="8127"/>
                </a:moveTo>
                <a:lnTo>
                  <a:pt x="22588" y="8904"/>
                </a:lnTo>
                <a:lnTo>
                  <a:pt x="22588" y="10398"/>
                </a:lnTo>
                <a:lnTo>
                  <a:pt x="22647" y="11175"/>
                </a:lnTo>
                <a:lnTo>
                  <a:pt x="22767" y="11832"/>
                </a:lnTo>
                <a:lnTo>
                  <a:pt x="22886" y="12071"/>
                </a:lnTo>
                <a:lnTo>
                  <a:pt x="23006" y="12250"/>
                </a:lnTo>
                <a:lnTo>
                  <a:pt x="23125" y="12370"/>
                </a:lnTo>
                <a:lnTo>
                  <a:pt x="23305" y="12370"/>
                </a:lnTo>
                <a:lnTo>
                  <a:pt x="23484" y="12250"/>
                </a:lnTo>
                <a:lnTo>
                  <a:pt x="23544" y="12071"/>
                </a:lnTo>
                <a:lnTo>
                  <a:pt x="23305" y="11055"/>
                </a:lnTo>
                <a:lnTo>
                  <a:pt x="23006" y="10099"/>
                </a:lnTo>
                <a:lnTo>
                  <a:pt x="22767" y="9083"/>
                </a:lnTo>
                <a:lnTo>
                  <a:pt x="22588" y="8127"/>
                </a:lnTo>
                <a:close/>
                <a:moveTo>
                  <a:pt x="4183" y="12549"/>
                </a:moveTo>
                <a:lnTo>
                  <a:pt x="3944" y="12609"/>
                </a:lnTo>
                <a:lnTo>
                  <a:pt x="3765" y="12728"/>
                </a:lnTo>
                <a:lnTo>
                  <a:pt x="3645" y="12908"/>
                </a:lnTo>
                <a:lnTo>
                  <a:pt x="3526" y="13147"/>
                </a:lnTo>
                <a:lnTo>
                  <a:pt x="3526" y="13386"/>
                </a:lnTo>
                <a:lnTo>
                  <a:pt x="3585" y="13565"/>
                </a:lnTo>
                <a:lnTo>
                  <a:pt x="3705" y="13685"/>
                </a:lnTo>
                <a:lnTo>
                  <a:pt x="3944" y="13744"/>
                </a:lnTo>
                <a:lnTo>
                  <a:pt x="4183" y="13685"/>
                </a:lnTo>
                <a:lnTo>
                  <a:pt x="4362" y="13565"/>
                </a:lnTo>
                <a:lnTo>
                  <a:pt x="4482" y="13386"/>
                </a:lnTo>
                <a:lnTo>
                  <a:pt x="4601" y="13147"/>
                </a:lnTo>
                <a:lnTo>
                  <a:pt x="4601" y="12908"/>
                </a:lnTo>
                <a:lnTo>
                  <a:pt x="4541" y="12728"/>
                </a:lnTo>
                <a:lnTo>
                  <a:pt x="4422" y="12609"/>
                </a:lnTo>
                <a:lnTo>
                  <a:pt x="4183" y="12549"/>
                </a:lnTo>
                <a:close/>
                <a:moveTo>
                  <a:pt x="6752" y="14700"/>
                </a:moveTo>
                <a:lnTo>
                  <a:pt x="6573" y="14760"/>
                </a:lnTo>
                <a:lnTo>
                  <a:pt x="6454" y="14760"/>
                </a:lnTo>
                <a:lnTo>
                  <a:pt x="6334" y="14880"/>
                </a:lnTo>
                <a:lnTo>
                  <a:pt x="6215" y="15059"/>
                </a:lnTo>
                <a:lnTo>
                  <a:pt x="6155" y="15298"/>
                </a:lnTo>
                <a:lnTo>
                  <a:pt x="6215" y="15597"/>
                </a:lnTo>
                <a:lnTo>
                  <a:pt x="6394" y="15776"/>
                </a:lnTo>
                <a:lnTo>
                  <a:pt x="6573" y="15896"/>
                </a:lnTo>
                <a:lnTo>
                  <a:pt x="6693" y="15896"/>
                </a:lnTo>
                <a:lnTo>
                  <a:pt x="6812" y="15836"/>
                </a:lnTo>
                <a:lnTo>
                  <a:pt x="6991" y="15776"/>
                </a:lnTo>
                <a:lnTo>
                  <a:pt x="7111" y="15656"/>
                </a:lnTo>
                <a:lnTo>
                  <a:pt x="7230" y="15477"/>
                </a:lnTo>
                <a:lnTo>
                  <a:pt x="7290" y="15298"/>
                </a:lnTo>
                <a:lnTo>
                  <a:pt x="7290" y="15119"/>
                </a:lnTo>
                <a:lnTo>
                  <a:pt x="7171" y="14999"/>
                </a:lnTo>
                <a:lnTo>
                  <a:pt x="7111" y="14880"/>
                </a:lnTo>
                <a:lnTo>
                  <a:pt x="6932" y="14760"/>
                </a:lnTo>
                <a:lnTo>
                  <a:pt x="6752" y="14700"/>
                </a:lnTo>
                <a:close/>
                <a:moveTo>
                  <a:pt x="3167" y="15597"/>
                </a:moveTo>
                <a:lnTo>
                  <a:pt x="2988" y="15716"/>
                </a:lnTo>
                <a:lnTo>
                  <a:pt x="2809" y="15836"/>
                </a:lnTo>
                <a:lnTo>
                  <a:pt x="2749" y="16135"/>
                </a:lnTo>
                <a:lnTo>
                  <a:pt x="2689" y="16314"/>
                </a:lnTo>
                <a:lnTo>
                  <a:pt x="2749" y="16493"/>
                </a:lnTo>
                <a:lnTo>
                  <a:pt x="2868" y="16553"/>
                </a:lnTo>
                <a:lnTo>
                  <a:pt x="3048" y="16613"/>
                </a:lnTo>
                <a:lnTo>
                  <a:pt x="3227" y="16613"/>
                </a:lnTo>
                <a:lnTo>
                  <a:pt x="3406" y="16553"/>
                </a:lnTo>
                <a:lnTo>
                  <a:pt x="3526" y="16493"/>
                </a:lnTo>
                <a:lnTo>
                  <a:pt x="3645" y="16314"/>
                </a:lnTo>
                <a:lnTo>
                  <a:pt x="3705" y="16015"/>
                </a:lnTo>
                <a:lnTo>
                  <a:pt x="3645" y="15836"/>
                </a:lnTo>
                <a:lnTo>
                  <a:pt x="3526" y="15716"/>
                </a:lnTo>
                <a:lnTo>
                  <a:pt x="3346" y="15597"/>
                </a:lnTo>
                <a:close/>
                <a:moveTo>
                  <a:pt x="8186" y="17688"/>
                </a:moveTo>
                <a:lnTo>
                  <a:pt x="8067" y="17748"/>
                </a:lnTo>
                <a:lnTo>
                  <a:pt x="7947" y="17808"/>
                </a:lnTo>
                <a:lnTo>
                  <a:pt x="7828" y="17987"/>
                </a:lnTo>
                <a:lnTo>
                  <a:pt x="7768" y="18166"/>
                </a:lnTo>
                <a:lnTo>
                  <a:pt x="7708" y="18405"/>
                </a:lnTo>
                <a:lnTo>
                  <a:pt x="7768" y="18584"/>
                </a:lnTo>
                <a:lnTo>
                  <a:pt x="7828" y="18764"/>
                </a:lnTo>
                <a:lnTo>
                  <a:pt x="7947" y="18824"/>
                </a:lnTo>
                <a:lnTo>
                  <a:pt x="8127" y="18824"/>
                </a:lnTo>
                <a:lnTo>
                  <a:pt x="8366" y="18764"/>
                </a:lnTo>
                <a:lnTo>
                  <a:pt x="8545" y="18644"/>
                </a:lnTo>
                <a:lnTo>
                  <a:pt x="8724" y="18525"/>
                </a:lnTo>
                <a:lnTo>
                  <a:pt x="8844" y="18465"/>
                </a:lnTo>
                <a:lnTo>
                  <a:pt x="8904" y="18345"/>
                </a:lnTo>
                <a:lnTo>
                  <a:pt x="8904" y="18286"/>
                </a:lnTo>
                <a:lnTo>
                  <a:pt x="8904" y="18166"/>
                </a:lnTo>
                <a:lnTo>
                  <a:pt x="8844" y="17927"/>
                </a:lnTo>
                <a:lnTo>
                  <a:pt x="8665" y="17808"/>
                </a:lnTo>
                <a:lnTo>
                  <a:pt x="8426" y="17688"/>
                </a:lnTo>
                <a:close/>
                <a:moveTo>
                  <a:pt x="5258" y="18883"/>
                </a:moveTo>
                <a:lnTo>
                  <a:pt x="5079" y="18943"/>
                </a:lnTo>
                <a:lnTo>
                  <a:pt x="4900" y="19063"/>
                </a:lnTo>
                <a:lnTo>
                  <a:pt x="4840" y="19242"/>
                </a:lnTo>
                <a:lnTo>
                  <a:pt x="4840" y="19421"/>
                </a:lnTo>
                <a:lnTo>
                  <a:pt x="4840" y="19600"/>
                </a:lnTo>
                <a:lnTo>
                  <a:pt x="4900" y="19780"/>
                </a:lnTo>
                <a:lnTo>
                  <a:pt x="5019" y="19959"/>
                </a:lnTo>
                <a:lnTo>
                  <a:pt x="5139" y="20019"/>
                </a:lnTo>
                <a:lnTo>
                  <a:pt x="5318" y="19959"/>
                </a:lnTo>
                <a:lnTo>
                  <a:pt x="5497" y="19839"/>
                </a:lnTo>
                <a:lnTo>
                  <a:pt x="5617" y="19660"/>
                </a:lnTo>
                <a:lnTo>
                  <a:pt x="5677" y="19421"/>
                </a:lnTo>
                <a:lnTo>
                  <a:pt x="5677" y="19182"/>
                </a:lnTo>
                <a:lnTo>
                  <a:pt x="5617" y="19003"/>
                </a:lnTo>
                <a:lnTo>
                  <a:pt x="5497" y="18883"/>
                </a:lnTo>
                <a:close/>
                <a:moveTo>
                  <a:pt x="7768" y="21094"/>
                </a:moveTo>
                <a:lnTo>
                  <a:pt x="7589" y="21214"/>
                </a:lnTo>
                <a:lnTo>
                  <a:pt x="7529" y="21393"/>
                </a:lnTo>
                <a:lnTo>
                  <a:pt x="7529" y="21572"/>
                </a:lnTo>
                <a:lnTo>
                  <a:pt x="7529" y="21692"/>
                </a:lnTo>
                <a:lnTo>
                  <a:pt x="7589" y="21871"/>
                </a:lnTo>
                <a:lnTo>
                  <a:pt x="7708" y="21931"/>
                </a:lnTo>
                <a:lnTo>
                  <a:pt x="7828" y="21931"/>
                </a:lnTo>
                <a:lnTo>
                  <a:pt x="8067" y="21752"/>
                </a:lnTo>
                <a:lnTo>
                  <a:pt x="8246" y="21453"/>
                </a:lnTo>
                <a:lnTo>
                  <a:pt x="8306" y="21333"/>
                </a:lnTo>
                <a:lnTo>
                  <a:pt x="8306" y="21214"/>
                </a:lnTo>
                <a:lnTo>
                  <a:pt x="8186" y="21094"/>
                </a:lnTo>
                <a:close/>
                <a:moveTo>
                  <a:pt x="11354" y="21991"/>
                </a:moveTo>
                <a:lnTo>
                  <a:pt x="11114" y="22050"/>
                </a:lnTo>
                <a:lnTo>
                  <a:pt x="10995" y="22110"/>
                </a:lnTo>
                <a:lnTo>
                  <a:pt x="10875" y="22289"/>
                </a:lnTo>
                <a:lnTo>
                  <a:pt x="10816" y="22409"/>
                </a:lnTo>
                <a:lnTo>
                  <a:pt x="10816" y="22588"/>
                </a:lnTo>
                <a:lnTo>
                  <a:pt x="10816" y="22767"/>
                </a:lnTo>
                <a:lnTo>
                  <a:pt x="10935" y="22887"/>
                </a:lnTo>
                <a:lnTo>
                  <a:pt x="11114" y="22947"/>
                </a:lnTo>
                <a:lnTo>
                  <a:pt x="11354" y="22947"/>
                </a:lnTo>
                <a:lnTo>
                  <a:pt x="11473" y="22827"/>
                </a:lnTo>
                <a:lnTo>
                  <a:pt x="11593" y="22708"/>
                </a:lnTo>
                <a:lnTo>
                  <a:pt x="11652" y="22528"/>
                </a:lnTo>
                <a:lnTo>
                  <a:pt x="11652" y="22349"/>
                </a:lnTo>
                <a:lnTo>
                  <a:pt x="11593" y="22170"/>
                </a:lnTo>
                <a:lnTo>
                  <a:pt x="11533" y="22050"/>
                </a:lnTo>
                <a:lnTo>
                  <a:pt x="11354" y="21991"/>
                </a:lnTo>
                <a:close/>
                <a:moveTo>
                  <a:pt x="5079" y="21871"/>
                </a:moveTo>
                <a:lnTo>
                  <a:pt x="4840" y="21931"/>
                </a:lnTo>
                <a:lnTo>
                  <a:pt x="4721" y="21991"/>
                </a:lnTo>
                <a:lnTo>
                  <a:pt x="4601" y="22170"/>
                </a:lnTo>
                <a:lnTo>
                  <a:pt x="4482" y="22349"/>
                </a:lnTo>
                <a:lnTo>
                  <a:pt x="4482" y="22528"/>
                </a:lnTo>
                <a:lnTo>
                  <a:pt x="4482" y="22708"/>
                </a:lnTo>
                <a:lnTo>
                  <a:pt x="4601" y="22827"/>
                </a:lnTo>
                <a:lnTo>
                  <a:pt x="4661" y="22947"/>
                </a:lnTo>
                <a:lnTo>
                  <a:pt x="4840" y="23006"/>
                </a:lnTo>
                <a:lnTo>
                  <a:pt x="4960" y="23066"/>
                </a:lnTo>
                <a:lnTo>
                  <a:pt x="5079" y="23066"/>
                </a:lnTo>
                <a:lnTo>
                  <a:pt x="5199" y="23006"/>
                </a:lnTo>
                <a:lnTo>
                  <a:pt x="5378" y="22827"/>
                </a:lnTo>
                <a:lnTo>
                  <a:pt x="5497" y="22588"/>
                </a:lnTo>
                <a:lnTo>
                  <a:pt x="5557" y="22349"/>
                </a:lnTo>
                <a:lnTo>
                  <a:pt x="5497" y="22110"/>
                </a:lnTo>
                <a:lnTo>
                  <a:pt x="5318" y="21931"/>
                </a:lnTo>
                <a:lnTo>
                  <a:pt x="5199" y="21871"/>
                </a:lnTo>
                <a:close/>
                <a:moveTo>
                  <a:pt x="7171" y="24919"/>
                </a:moveTo>
                <a:lnTo>
                  <a:pt x="6932" y="25038"/>
                </a:lnTo>
                <a:lnTo>
                  <a:pt x="6812" y="25217"/>
                </a:lnTo>
                <a:lnTo>
                  <a:pt x="6752" y="25397"/>
                </a:lnTo>
                <a:lnTo>
                  <a:pt x="6752" y="25636"/>
                </a:lnTo>
                <a:lnTo>
                  <a:pt x="6812" y="25815"/>
                </a:lnTo>
                <a:lnTo>
                  <a:pt x="6932" y="25934"/>
                </a:lnTo>
                <a:lnTo>
                  <a:pt x="7111" y="25994"/>
                </a:lnTo>
                <a:lnTo>
                  <a:pt x="7350" y="25934"/>
                </a:lnTo>
                <a:lnTo>
                  <a:pt x="7469" y="25815"/>
                </a:lnTo>
                <a:lnTo>
                  <a:pt x="7529" y="25695"/>
                </a:lnTo>
                <a:lnTo>
                  <a:pt x="7589" y="25516"/>
                </a:lnTo>
                <a:lnTo>
                  <a:pt x="7589" y="25337"/>
                </a:lnTo>
                <a:lnTo>
                  <a:pt x="7529" y="25158"/>
                </a:lnTo>
                <a:lnTo>
                  <a:pt x="7469" y="25038"/>
                </a:lnTo>
                <a:lnTo>
                  <a:pt x="7350" y="24978"/>
                </a:lnTo>
                <a:lnTo>
                  <a:pt x="7171" y="24919"/>
                </a:lnTo>
                <a:close/>
                <a:moveTo>
                  <a:pt x="13684" y="25158"/>
                </a:moveTo>
                <a:lnTo>
                  <a:pt x="13445" y="25337"/>
                </a:lnTo>
                <a:lnTo>
                  <a:pt x="13266" y="25636"/>
                </a:lnTo>
                <a:lnTo>
                  <a:pt x="13206" y="25755"/>
                </a:lnTo>
                <a:lnTo>
                  <a:pt x="13266" y="25875"/>
                </a:lnTo>
                <a:lnTo>
                  <a:pt x="13325" y="25994"/>
                </a:lnTo>
                <a:lnTo>
                  <a:pt x="13564" y="25994"/>
                </a:lnTo>
                <a:lnTo>
                  <a:pt x="13744" y="25934"/>
                </a:lnTo>
                <a:lnTo>
                  <a:pt x="13863" y="25875"/>
                </a:lnTo>
                <a:lnTo>
                  <a:pt x="13983" y="25695"/>
                </a:lnTo>
                <a:lnTo>
                  <a:pt x="13983" y="25516"/>
                </a:lnTo>
                <a:lnTo>
                  <a:pt x="13983" y="25397"/>
                </a:lnTo>
                <a:lnTo>
                  <a:pt x="13923" y="25217"/>
                </a:lnTo>
                <a:lnTo>
                  <a:pt x="13803" y="25158"/>
                </a:lnTo>
                <a:close/>
                <a:moveTo>
                  <a:pt x="11114" y="25815"/>
                </a:moveTo>
                <a:lnTo>
                  <a:pt x="10875" y="25875"/>
                </a:lnTo>
                <a:lnTo>
                  <a:pt x="10756" y="25994"/>
                </a:lnTo>
                <a:lnTo>
                  <a:pt x="10636" y="26114"/>
                </a:lnTo>
                <a:lnTo>
                  <a:pt x="10577" y="26293"/>
                </a:lnTo>
                <a:lnTo>
                  <a:pt x="10577" y="26472"/>
                </a:lnTo>
                <a:lnTo>
                  <a:pt x="10577" y="26592"/>
                </a:lnTo>
                <a:lnTo>
                  <a:pt x="10696" y="26711"/>
                </a:lnTo>
                <a:lnTo>
                  <a:pt x="10875" y="26771"/>
                </a:lnTo>
                <a:lnTo>
                  <a:pt x="11114" y="26711"/>
                </a:lnTo>
                <a:lnTo>
                  <a:pt x="11234" y="26592"/>
                </a:lnTo>
                <a:lnTo>
                  <a:pt x="11354" y="26472"/>
                </a:lnTo>
                <a:lnTo>
                  <a:pt x="11413" y="26293"/>
                </a:lnTo>
                <a:lnTo>
                  <a:pt x="11413" y="26114"/>
                </a:lnTo>
                <a:lnTo>
                  <a:pt x="11413" y="25994"/>
                </a:lnTo>
                <a:lnTo>
                  <a:pt x="11294" y="25875"/>
                </a:lnTo>
                <a:lnTo>
                  <a:pt x="11114" y="25815"/>
                </a:lnTo>
                <a:close/>
                <a:moveTo>
                  <a:pt x="23364" y="26173"/>
                </a:moveTo>
                <a:lnTo>
                  <a:pt x="23245" y="26233"/>
                </a:lnTo>
                <a:lnTo>
                  <a:pt x="23125" y="26293"/>
                </a:lnTo>
                <a:lnTo>
                  <a:pt x="23066" y="26472"/>
                </a:lnTo>
                <a:lnTo>
                  <a:pt x="23066" y="26592"/>
                </a:lnTo>
                <a:lnTo>
                  <a:pt x="23066" y="26771"/>
                </a:lnTo>
                <a:lnTo>
                  <a:pt x="23185" y="26950"/>
                </a:lnTo>
                <a:lnTo>
                  <a:pt x="23364" y="27010"/>
                </a:lnTo>
                <a:lnTo>
                  <a:pt x="23484" y="27010"/>
                </a:lnTo>
                <a:lnTo>
                  <a:pt x="23663" y="26890"/>
                </a:lnTo>
                <a:lnTo>
                  <a:pt x="23723" y="26771"/>
                </a:lnTo>
                <a:lnTo>
                  <a:pt x="23842" y="26651"/>
                </a:lnTo>
                <a:lnTo>
                  <a:pt x="23842" y="26472"/>
                </a:lnTo>
                <a:lnTo>
                  <a:pt x="23783" y="26353"/>
                </a:lnTo>
                <a:lnTo>
                  <a:pt x="23663" y="26233"/>
                </a:lnTo>
                <a:lnTo>
                  <a:pt x="23484" y="26173"/>
                </a:lnTo>
                <a:close/>
                <a:moveTo>
                  <a:pt x="20795" y="26173"/>
                </a:moveTo>
                <a:lnTo>
                  <a:pt x="20675" y="26233"/>
                </a:lnTo>
                <a:lnTo>
                  <a:pt x="20556" y="26353"/>
                </a:lnTo>
                <a:lnTo>
                  <a:pt x="20436" y="26532"/>
                </a:lnTo>
                <a:lnTo>
                  <a:pt x="20377" y="26711"/>
                </a:lnTo>
                <a:lnTo>
                  <a:pt x="20436" y="26890"/>
                </a:lnTo>
                <a:lnTo>
                  <a:pt x="20496" y="27070"/>
                </a:lnTo>
                <a:lnTo>
                  <a:pt x="20616" y="27189"/>
                </a:lnTo>
                <a:lnTo>
                  <a:pt x="20914" y="27189"/>
                </a:lnTo>
                <a:lnTo>
                  <a:pt x="21034" y="27070"/>
                </a:lnTo>
                <a:lnTo>
                  <a:pt x="21094" y="26890"/>
                </a:lnTo>
                <a:lnTo>
                  <a:pt x="21153" y="26711"/>
                </a:lnTo>
                <a:lnTo>
                  <a:pt x="21153" y="26532"/>
                </a:lnTo>
                <a:lnTo>
                  <a:pt x="21034" y="26353"/>
                </a:lnTo>
                <a:lnTo>
                  <a:pt x="20914" y="26233"/>
                </a:lnTo>
                <a:lnTo>
                  <a:pt x="20795" y="26173"/>
                </a:lnTo>
                <a:close/>
                <a:moveTo>
                  <a:pt x="17329" y="27189"/>
                </a:moveTo>
                <a:lnTo>
                  <a:pt x="17090" y="27249"/>
                </a:lnTo>
                <a:lnTo>
                  <a:pt x="16971" y="27369"/>
                </a:lnTo>
                <a:lnTo>
                  <a:pt x="16851" y="27488"/>
                </a:lnTo>
                <a:lnTo>
                  <a:pt x="16731" y="27667"/>
                </a:lnTo>
                <a:lnTo>
                  <a:pt x="16731" y="27847"/>
                </a:lnTo>
                <a:lnTo>
                  <a:pt x="16791" y="28026"/>
                </a:lnTo>
                <a:lnTo>
                  <a:pt x="16911" y="28145"/>
                </a:lnTo>
                <a:lnTo>
                  <a:pt x="17090" y="28265"/>
                </a:lnTo>
                <a:lnTo>
                  <a:pt x="17329" y="28205"/>
                </a:lnTo>
                <a:lnTo>
                  <a:pt x="17508" y="28145"/>
                </a:lnTo>
                <a:lnTo>
                  <a:pt x="17628" y="27966"/>
                </a:lnTo>
                <a:lnTo>
                  <a:pt x="17688" y="27787"/>
                </a:lnTo>
                <a:lnTo>
                  <a:pt x="17688" y="27548"/>
                </a:lnTo>
                <a:lnTo>
                  <a:pt x="17628" y="27369"/>
                </a:lnTo>
                <a:lnTo>
                  <a:pt x="17508" y="27249"/>
                </a:lnTo>
                <a:lnTo>
                  <a:pt x="17329" y="27189"/>
                </a:lnTo>
                <a:close/>
                <a:moveTo>
                  <a:pt x="13624" y="27309"/>
                </a:moveTo>
                <a:lnTo>
                  <a:pt x="13445" y="27369"/>
                </a:lnTo>
                <a:lnTo>
                  <a:pt x="13325" y="27488"/>
                </a:lnTo>
                <a:lnTo>
                  <a:pt x="13266" y="27667"/>
                </a:lnTo>
                <a:lnTo>
                  <a:pt x="13206" y="27847"/>
                </a:lnTo>
                <a:lnTo>
                  <a:pt x="13206" y="28026"/>
                </a:lnTo>
                <a:lnTo>
                  <a:pt x="13266" y="28205"/>
                </a:lnTo>
                <a:lnTo>
                  <a:pt x="13385" y="28265"/>
                </a:lnTo>
                <a:lnTo>
                  <a:pt x="13505" y="28325"/>
                </a:lnTo>
                <a:lnTo>
                  <a:pt x="13744" y="28325"/>
                </a:lnTo>
                <a:lnTo>
                  <a:pt x="13863" y="28145"/>
                </a:lnTo>
                <a:lnTo>
                  <a:pt x="13983" y="28026"/>
                </a:lnTo>
                <a:lnTo>
                  <a:pt x="14043" y="27787"/>
                </a:lnTo>
                <a:lnTo>
                  <a:pt x="14043" y="27608"/>
                </a:lnTo>
                <a:lnTo>
                  <a:pt x="13923" y="27428"/>
                </a:lnTo>
                <a:lnTo>
                  <a:pt x="13803" y="27309"/>
                </a:lnTo>
                <a:close/>
                <a:moveTo>
                  <a:pt x="9202" y="27369"/>
                </a:moveTo>
                <a:lnTo>
                  <a:pt x="8963" y="27428"/>
                </a:lnTo>
                <a:lnTo>
                  <a:pt x="8784" y="27548"/>
                </a:lnTo>
                <a:lnTo>
                  <a:pt x="8605" y="27727"/>
                </a:lnTo>
                <a:lnTo>
                  <a:pt x="8545" y="27966"/>
                </a:lnTo>
                <a:lnTo>
                  <a:pt x="8545" y="28205"/>
                </a:lnTo>
                <a:lnTo>
                  <a:pt x="8605" y="28384"/>
                </a:lnTo>
                <a:lnTo>
                  <a:pt x="8724" y="28504"/>
                </a:lnTo>
                <a:lnTo>
                  <a:pt x="8963" y="28564"/>
                </a:lnTo>
                <a:lnTo>
                  <a:pt x="9202" y="28504"/>
                </a:lnTo>
                <a:lnTo>
                  <a:pt x="9382" y="28384"/>
                </a:lnTo>
                <a:lnTo>
                  <a:pt x="9561" y="28205"/>
                </a:lnTo>
                <a:lnTo>
                  <a:pt x="9621" y="27966"/>
                </a:lnTo>
                <a:lnTo>
                  <a:pt x="9621" y="27727"/>
                </a:lnTo>
                <a:lnTo>
                  <a:pt x="9561" y="27548"/>
                </a:lnTo>
                <a:lnTo>
                  <a:pt x="9441" y="27428"/>
                </a:lnTo>
                <a:lnTo>
                  <a:pt x="9202" y="27369"/>
                </a:lnTo>
                <a:close/>
                <a:moveTo>
                  <a:pt x="18763" y="28504"/>
                </a:moveTo>
                <a:lnTo>
                  <a:pt x="18644" y="28623"/>
                </a:lnTo>
                <a:lnTo>
                  <a:pt x="18524" y="28743"/>
                </a:lnTo>
                <a:lnTo>
                  <a:pt x="18464" y="28922"/>
                </a:lnTo>
                <a:lnTo>
                  <a:pt x="18464" y="29101"/>
                </a:lnTo>
                <a:lnTo>
                  <a:pt x="18524" y="29221"/>
                </a:lnTo>
                <a:lnTo>
                  <a:pt x="18644" y="29340"/>
                </a:lnTo>
                <a:lnTo>
                  <a:pt x="19002" y="29340"/>
                </a:lnTo>
                <a:lnTo>
                  <a:pt x="19122" y="29221"/>
                </a:lnTo>
                <a:lnTo>
                  <a:pt x="19241" y="29101"/>
                </a:lnTo>
                <a:lnTo>
                  <a:pt x="19301" y="28922"/>
                </a:lnTo>
                <a:lnTo>
                  <a:pt x="19301" y="28743"/>
                </a:lnTo>
                <a:lnTo>
                  <a:pt x="19241" y="28623"/>
                </a:lnTo>
                <a:lnTo>
                  <a:pt x="19122" y="28504"/>
                </a:lnTo>
                <a:close/>
                <a:moveTo>
                  <a:pt x="20556" y="1196"/>
                </a:moveTo>
                <a:lnTo>
                  <a:pt x="21153" y="1255"/>
                </a:lnTo>
                <a:lnTo>
                  <a:pt x="22289" y="1375"/>
                </a:lnTo>
                <a:lnTo>
                  <a:pt x="23424" y="1614"/>
                </a:lnTo>
                <a:lnTo>
                  <a:pt x="24500" y="1973"/>
                </a:lnTo>
                <a:lnTo>
                  <a:pt x="23603" y="2929"/>
                </a:lnTo>
                <a:lnTo>
                  <a:pt x="23066" y="3526"/>
                </a:lnTo>
                <a:lnTo>
                  <a:pt x="22886" y="3765"/>
                </a:lnTo>
                <a:lnTo>
                  <a:pt x="22886" y="3885"/>
                </a:lnTo>
                <a:lnTo>
                  <a:pt x="23006" y="3885"/>
                </a:lnTo>
                <a:lnTo>
                  <a:pt x="23125" y="3765"/>
                </a:lnTo>
                <a:lnTo>
                  <a:pt x="23603" y="3407"/>
                </a:lnTo>
                <a:lnTo>
                  <a:pt x="24380" y="2809"/>
                </a:lnTo>
                <a:lnTo>
                  <a:pt x="24918" y="2510"/>
                </a:lnTo>
                <a:lnTo>
                  <a:pt x="25157" y="2391"/>
                </a:lnTo>
                <a:lnTo>
                  <a:pt x="25336" y="2391"/>
                </a:lnTo>
                <a:lnTo>
                  <a:pt x="25516" y="2451"/>
                </a:lnTo>
                <a:lnTo>
                  <a:pt x="25755" y="2510"/>
                </a:lnTo>
                <a:lnTo>
                  <a:pt x="26352" y="2869"/>
                </a:lnTo>
                <a:lnTo>
                  <a:pt x="27368" y="3407"/>
                </a:lnTo>
                <a:lnTo>
                  <a:pt x="28324" y="4064"/>
                </a:lnTo>
                <a:lnTo>
                  <a:pt x="29280" y="4721"/>
                </a:lnTo>
                <a:lnTo>
                  <a:pt x="30176" y="5438"/>
                </a:lnTo>
                <a:lnTo>
                  <a:pt x="30953" y="6155"/>
                </a:lnTo>
                <a:lnTo>
                  <a:pt x="31670" y="6932"/>
                </a:lnTo>
                <a:lnTo>
                  <a:pt x="32268" y="7769"/>
                </a:lnTo>
                <a:lnTo>
                  <a:pt x="32806" y="8665"/>
                </a:lnTo>
                <a:lnTo>
                  <a:pt x="33224" y="9561"/>
                </a:lnTo>
                <a:lnTo>
                  <a:pt x="33582" y="10518"/>
                </a:lnTo>
                <a:lnTo>
                  <a:pt x="33822" y="11533"/>
                </a:lnTo>
                <a:lnTo>
                  <a:pt x="33881" y="12609"/>
                </a:lnTo>
                <a:lnTo>
                  <a:pt x="33941" y="13804"/>
                </a:lnTo>
                <a:lnTo>
                  <a:pt x="33822" y="14939"/>
                </a:lnTo>
                <a:lnTo>
                  <a:pt x="33642" y="16075"/>
                </a:lnTo>
                <a:lnTo>
                  <a:pt x="33343" y="17210"/>
                </a:lnTo>
                <a:lnTo>
                  <a:pt x="32985" y="18345"/>
                </a:lnTo>
                <a:lnTo>
                  <a:pt x="32567" y="19421"/>
                </a:lnTo>
                <a:lnTo>
                  <a:pt x="32029" y="20497"/>
                </a:lnTo>
                <a:lnTo>
                  <a:pt x="31491" y="21572"/>
                </a:lnTo>
                <a:lnTo>
                  <a:pt x="30834" y="22528"/>
                </a:lnTo>
                <a:lnTo>
                  <a:pt x="30117" y="23484"/>
                </a:lnTo>
                <a:lnTo>
                  <a:pt x="29340" y="24440"/>
                </a:lnTo>
                <a:lnTo>
                  <a:pt x="28563" y="25277"/>
                </a:lnTo>
                <a:lnTo>
                  <a:pt x="27726" y="26114"/>
                </a:lnTo>
                <a:lnTo>
                  <a:pt x="26830" y="26831"/>
                </a:lnTo>
                <a:lnTo>
                  <a:pt x="25874" y="27548"/>
                </a:lnTo>
                <a:lnTo>
                  <a:pt x="24918" y="28145"/>
                </a:lnTo>
                <a:lnTo>
                  <a:pt x="23783" y="28803"/>
                </a:lnTo>
                <a:lnTo>
                  <a:pt x="22588" y="29281"/>
                </a:lnTo>
                <a:lnTo>
                  <a:pt x="21392" y="29699"/>
                </a:lnTo>
                <a:lnTo>
                  <a:pt x="20197" y="30057"/>
                </a:lnTo>
                <a:lnTo>
                  <a:pt x="18942" y="30297"/>
                </a:lnTo>
                <a:lnTo>
                  <a:pt x="17688" y="30416"/>
                </a:lnTo>
                <a:lnTo>
                  <a:pt x="16373" y="30476"/>
                </a:lnTo>
                <a:lnTo>
                  <a:pt x="15118" y="30416"/>
                </a:lnTo>
                <a:lnTo>
                  <a:pt x="15357" y="30416"/>
                </a:lnTo>
                <a:lnTo>
                  <a:pt x="15477" y="30297"/>
                </a:lnTo>
                <a:lnTo>
                  <a:pt x="15656" y="30057"/>
                </a:lnTo>
                <a:lnTo>
                  <a:pt x="15775" y="29699"/>
                </a:lnTo>
                <a:lnTo>
                  <a:pt x="15835" y="29520"/>
                </a:lnTo>
                <a:lnTo>
                  <a:pt x="15775" y="29340"/>
                </a:lnTo>
                <a:lnTo>
                  <a:pt x="15716" y="29221"/>
                </a:lnTo>
                <a:lnTo>
                  <a:pt x="15656" y="29101"/>
                </a:lnTo>
                <a:lnTo>
                  <a:pt x="15297" y="29101"/>
                </a:lnTo>
                <a:lnTo>
                  <a:pt x="15058" y="29161"/>
                </a:lnTo>
                <a:lnTo>
                  <a:pt x="14879" y="29400"/>
                </a:lnTo>
                <a:lnTo>
                  <a:pt x="14760" y="29639"/>
                </a:lnTo>
                <a:lnTo>
                  <a:pt x="14760" y="29818"/>
                </a:lnTo>
                <a:lnTo>
                  <a:pt x="14879" y="30117"/>
                </a:lnTo>
                <a:lnTo>
                  <a:pt x="14999" y="30297"/>
                </a:lnTo>
                <a:lnTo>
                  <a:pt x="15054" y="30407"/>
                </a:lnTo>
                <a:lnTo>
                  <a:pt x="15054" y="30407"/>
                </a:lnTo>
                <a:lnTo>
                  <a:pt x="13863" y="30237"/>
                </a:lnTo>
                <a:lnTo>
                  <a:pt x="12608" y="29998"/>
                </a:lnTo>
                <a:lnTo>
                  <a:pt x="11413" y="29699"/>
                </a:lnTo>
                <a:lnTo>
                  <a:pt x="10218" y="29221"/>
                </a:lnTo>
                <a:lnTo>
                  <a:pt x="9023" y="28683"/>
                </a:lnTo>
                <a:lnTo>
                  <a:pt x="7947" y="28086"/>
                </a:lnTo>
                <a:lnTo>
                  <a:pt x="6872" y="27369"/>
                </a:lnTo>
                <a:lnTo>
                  <a:pt x="5856" y="26592"/>
                </a:lnTo>
                <a:lnTo>
                  <a:pt x="5019" y="25815"/>
                </a:lnTo>
                <a:lnTo>
                  <a:pt x="4243" y="24978"/>
                </a:lnTo>
                <a:lnTo>
                  <a:pt x="3526" y="24022"/>
                </a:lnTo>
                <a:lnTo>
                  <a:pt x="2928" y="23066"/>
                </a:lnTo>
                <a:lnTo>
                  <a:pt x="2330" y="22050"/>
                </a:lnTo>
                <a:lnTo>
                  <a:pt x="1852" y="20915"/>
                </a:lnTo>
                <a:lnTo>
                  <a:pt x="1494" y="19839"/>
                </a:lnTo>
                <a:lnTo>
                  <a:pt x="1613" y="19720"/>
                </a:lnTo>
                <a:lnTo>
                  <a:pt x="1733" y="19600"/>
                </a:lnTo>
                <a:lnTo>
                  <a:pt x="1793" y="19481"/>
                </a:lnTo>
                <a:lnTo>
                  <a:pt x="1852" y="19302"/>
                </a:lnTo>
                <a:lnTo>
                  <a:pt x="1733" y="19063"/>
                </a:lnTo>
                <a:lnTo>
                  <a:pt x="1554" y="18824"/>
                </a:lnTo>
                <a:lnTo>
                  <a:pt x="1315" y="18525"/>
                </a:lnTo>
                <a:lnTo>
                  <a:pt x="1135" y="18226"/>
                </a:lnTo>
                <a:lnTo>
                  <a:pt x="1076" y="17927"/>
                </a:lnTo>
                <a:lnTo>
                  <a:pt x="1016" y="17628"/>
                </a:lnTo>
                <a:lnTo>
                  <a:pt x="1016" y="16971"/>
                </a:lnTo>
                <a:lnTo>
                  <a:pt x="1076" y="15656"/>
                </a:lnTo>
                <a:lnTo>
                  <a:pt x="1135" y="14999"/>
                </a:lnTo>
                <a:lnTo>
                  <a:pt x="1255" y="14342"/>
                </a:lnTo>
                <a:lnTo>
                  <a:pt x="1434" y="13744"/>
                </a:lnTo>
                <a:lnTo>
                  <a:pt x="1613" y="13087"/>
                </a:lnTo>
                <a:lnTo>
                  <a:pt x="2091" y="11892"/>
                </a:lnTo>
                <a:lnTo>
                  <a:pt x="2689" y="10697"/>
                </a:lnTo>
                <a:lnTo>
                  <a:pt x="2868" y="10876"/>
                </a:lnTo>
                <a:lnTo>
                  <a:pt x="3048" y="10876"/>
                </a:lnTo>
                <a:lnTo>
                  <a:pt x="3227" y="10816"/>
                </a:lnTo>
                <a:lnTo>
                  <a:pt x="3346" y="10637"/>
                </a:lnTo>
                <a:lnTo>
                  <a:pt x="3406" y="10458"/>
                </a:lnTo>
                <a:lnTo>
                  <a:pt x="3406" y="10279"/>
                </a:lnTo>
                <a:lnTo>
                  <a:pt x="3287" y="10099"/>
                </a:lnTo>
                <a:lnTo>
                  <a:pt x="3107" y="9980"/>
                </a:lnTo>
                <a:lnTo>
                  <a:pt x="3884" y="8844"/>
                </a:lnTo>
                <a:lnTo>
                  <a:pt x="4780" y="7709"/>
                </a:lnTo>
                <a:lnTo>
                  <a:pt x="5677" y="6633"/>
                </a:lnTo>
                <a:lnTo>
                  <a:pt x="6752" y="5618"/>
                </a:lnTo>
                <a:lnTo>
                  <a:pt x="7828" y="4721"/>
                </a:lnTo>
                <a:lnTo>
                  <a:pt x="8963" y="3885"/>
                </a:lnTo>
                <a:lnTo>
                  <a:pt x="10158" y="3108"/>
                </a:lnTo>
                <a:lnTo>
                  <a:pt x="11473" y="2510"/>
                </a:lnTo>
                <a:lnTo>
                  <a:pt x="12668" y="1973"/>
                </a:lnTo>
                <a:lnTo>
                  <a:pt x="13983" y="1614"/>
                </a:lnTo>
                <a:lnTo>
                  <a:pt x="14640" y="1435"/>
                </a:lnTo>
                <a:lnTo>
                  <a:pt x="15297" y="1375"/>
                </a:lnTo>
                <a:lnTo>
                  <a:pt x="15955" y="1315"/>
                </a:lnTo>
                <a:lnTo>
                  <a:pt x="16612" y="1255"/>
                </a:lnTo>
                <a:lnTo>
                  <a:pt x="17688" y="1435"/>
                </a:lnTo>
                <a:lnTo>
                  <a:pt x="19480" y="1853"/>
                </a:lnTo>
                <a:lnTo>
                  <a:pt x="21094" y="2271"/>
                </a:lnTo>
                <a:lnTo>
                  <a:pt x="21631" y="2451"/>
                </a:lnTo>
                <a:lnTo>
                  <a:pt x="21751" y="2510"/>
                </a:lnTo>
                <a:lnTo>
                  <a:pt x="21751" y="2570"/>
                </a:lnTo>
                <a:lnTo>
                  <a:pt x="21811" y="2451"/>
                </a:lnTo>
                <a:lnTo>
                  <a:pt x="21751" y="2391"/>
                </a:lnTo>
                <a:lnTo>
                  <a:pt x="21631" y="2212"/>
                </a:lnTo>
                <a:lnTo>
                  <a:pt x="21392" y="1973"/>
                </a:lnTo>
                <a:lnTo>
                  <a:pt x="21034" y="1793"/>
                </a:lnTo>
                <a:lnTo>
                  <a:pt x="20377" y="1435"/>
                </a:lnTo>
                <a:lnTo>
                  <a:pt x="19958" y="1255"/>
                </a:lnTo>
                <a:lnTo>
                  <a:pt x="20556" y="1196"/>
                </a:lnTo>
                <a:close/>
                <a:moveTo>
                  <a:pt x="20974" y="1"/>
                </a:moveTo>
                <a:lnTo>
                  <a:pt x="20377" y="60"/>
                </a:lnTo>
                <a:lnTo>
                  <a:pt x="19779" y="180"/>
                </a:lnTo>
                <a:lnTo>
                  <a:pt x="18644" y="359"/>
                </a:lnTo>
                <a:lnTo>
                  <a:pt x="17568" y="479"/>
                </a:lnTo>
                <a:lnTo>
                  <a:pt x="16373" y="538"/>
                </a:lnTo>
                <a:lnTo>
                  <a:pt x="15178" y="538"/>
                </a:lnTo>
                <a:lnTo>
                  <a:pt x="14580" y="598"/>
                </a:lnTo>
                <a:lnTo>
                  <a:pt x="13983" y="658"/>
                </a:lnTo>
                <a:lnTo>
                  <a:pt x="13385" y="777"/>
                </a:lnTo>
                <a:lnTo>
                  <a:pt x="12728" y="957"/>
                </a:lnTo>
                <a:lnTo>
                  <a:pt x="11473" y="1435"/>
                </a:lnTo>
                <a:lnTo>
                  <a:pt x="10218" y="2032"/>
                </a:lnTo>
                <a:lnTo>
                  <a:pt x="9023" y="2690"/>
                </a:lnTo>
                <a:lnTo>
                  <a:pt x="7888" y="3466"/>
                </a:lnTo>
                <a:lnTo>
                  <a:pt x="6872" y="4303"/>
                </a:lnTo>
                <a:lnTo>
                  <a:pt x="5856" y="5140"/>
                </a:lnTo>
                <a:lnTo>
                  <a:pt x="4900" y="6096"/>
                </a:lnTo>
                <a:lnTo>
                  <a:pt x="4004" y="7052"/>
                </a:lnTo>
                <a:lnTo>
                  <a:pt x="3167" y="8127"/>
                </a:lnTo>
                <a:lnTo>
                  <a:pt x="2390" y="9203"/>
                </a:lnTo>
                <a:lnTo>
                  <a:pt x="1733" y="10338"/>
                </a:lnTo>
                <a:lnTo>
                  <a:pt x="1135" y="11533"/>
                </a:lnTo>
                <a:lnTo>
                  <a:pt x="657" y="12788"/>
                </a:lnTo>
                <a:lnTo>
                  <a:pt x="299" y="14043"/>
                </a:lnTo>
                <a:lnTo>
                  <a:pt x="60" y="15298"/>
                </a:lnTo>
                <a:lnTo>
                  <a:pt x="0" y="16613"/>
                </a:lnTo>
                <a:lnTo>
                  <a:pt x="60" y="17867"/>
                </a:lnTo>
                <a:lnTo>
                  <a:pt x="239" y="19063"/>
                </a:lnTo>
                <a:lnTo>
                  <a:pt x="478" y="20317"/>
                </a:lnTo>
                <a:lnTo>
                  <a:pt x="896" y="21512"/>
                </a:lnTo>
                <a:lnTo>
                  <a:pt x="1374" y="22648"/>
                </a:lnTo>
                <a:lnTo>
                  <a:pt x="2032" y="23723"/>
                </a:lnTo>
                <a:lnTo>
                  <a:pt x="2689" y="24799"/>
                </a:lnTo>
                <a:lnTo>
                  <a:pt x="3466" y="25815"/>
                </a:lnTo>
                <a:lnTo>
                  <a:pt x="4362" y="26771"/>
                </a:lnTo>
                <a:lnTo>
                  <a:pt x="5318" y="27608"/>
                </a:lnTo>
                <a:lnTo>
                  <a:pt x="6334" y="28444"/>
                </a:lnTo>
                <a:lnTo>
                  <a:pt x="7469" y="29161"/>
                </a:lnTo>
                <a:lnTo>
                  <a:pt x="8545" y="29759"/>
                </a:lnTo>
                <a:lnTo>
                  <a:pt x="9680" y="30297"/>
                </a:lnTo>
                <a:lnTo>
                  <a:pt x="10875" y="30715"/>
                </a:lnTo>
                <a:lnTo>
                  <a:pt x="12071" y="31073"/>
                </a:lnTo>
                <a:lnTo>
                  <a:pt x="13266" y="31312"/>
                </a:lnTo>
                <a:lnTo>
                  <a:pt x="14521" y="31492"/>
                </a:lnTo>
                <a:lnTo>
                  <a:pt x="15716" y="31611"/>
                </a:lnTo>
                <a:lnTo>
                  <a:pt x="16971" y="31611"/>
                </a:lnTo>
                <a:lnTo>
                  <a:pt x="18225" y="31492"/>
                </a:lnTo>
                <a:lnTo>
                  <a:pt x="19420" y="31372"/>
                </a:lnTo>
                <a:lnTo>
                  <a:pt x="20616" y="31073"/>
                </a:lnTo>
                <a:lnTo>
                  <a:pt x="21811" y="30775"/>
                </a:lnTo>
                <a:lnTo>
                  <a:pt x="23006" y="30356"/>
                </a:lnTo>
                <a:lnTo>
                  <a:pt x="24141" y="29818"/>
                </a:lnTo>
                <a:lnTo>
                  <a:pt x="25277" y="29221"/>
                </a:lnTo>
                <a:lnTo>
                  <a:pt x="26352" y="28564"/>
                </a:lnTo>
                <a:lnTo>
                  <a:pt x="27428" y="27787"/>
                </a:lnTo>
                <a:lnTo>
                  <a:pt x="28444" y="26890"/>
                </a:lnTo>
                <a:lnTo>
                  <a:pt x="29459" y="25875"/>
                </a:lnTo>
                <a:lnTo>
                  <a:pt x="30415" y="24799"/>
                </a:lnTo>
                <a:lnTo>
                  <a:pt x="31372" y="23664"/>
                </a:lnTo>
                <a:lnTo>
                  <a:pt x="32148" y="22469"/>
                </a:lnTo>
                <a:lnTo>
                  <a:pt x="32925" y="21154"/>
                </a:lnTo>
                <a:lnTo>
                  <a:pt x="33582" y="19899"/>
                </a:lnTo>
                <a:lnTo>
                  <a:pt x="34120" y="18525"/>
                </a:lnTo>
                <a:lnTo>
                  <a:pt x="34598" y="17150"/>
                </a:lnTo>
                <a:lnTo>
                  <a:pt x="34897" y="15776"/>
                </a:lnTo>
                <a:lnTo>
                  <a:pt x="35076" y="14342"/>
                </a:lnTo>
                <a:lnTo>
                  <a:pt x="35136" y="13625"/>
                </a:lnTo>
                <a:lnTo>
                  <a:pt x="35136" y="12967"/>
                </a:lnTo>
                <a:lnTo>
                  <a:pt x="35136" y="12250"/>
                </a:lnTo>
                <a:lnTo>
                  <a:pt x="35076" y="11533"/>
                </a:lnTo>
                <a:lnTo>
                  <a:pt x="34957" y="10876"/>
                </a:lnTo>
                <a:lnTo>
                  <a:pt x="34778" y="10159"/>
                </a:lnTo>
                <a:lnTo>
                  <a:pt x="34598" y="9502"/>
                </a:lnTo>
                <a:lnTo>
                  <a:pt x="34359" y="8785"/>
                </a:lnTo>
                <a:lnTo>
                  <a:pt x="34061" y="8247"/>
                </a:lnTo>
                <a:lnTo>
                  <a:pt x="33822" y="7649"/>
                </a:lnTo>
                <a:lnTo>
                  <a:pt x="33463" y="7111"/>
                </a:lnTo>
                <a:lnTo>
                  <a:pt x="33104" y="6574"/>
                </a:lnTo>
                <a:lnTo>
                  <a:pt x="32268" y="5618"/>
                </a:lnTo>
                <a:lnTo>
                  <a:pt x="31312" y="4721"/>
                </a:lnTo>
                <a:lnTo>
                  <a:pt x="30296" y="3885"/>
                </a:lnTo>
                <a:lnTo>
                  <a:pt x="29220" y="3108"/>
                </a:lnTo>
                <a:lnTo>
                  <a:pt x="28145" y="2391"/>
                </a:lnTo>
                <a:lnTo>
                  <a:pt x="27069" y="1793"/>
                </a:lnTo>
                <a:lnTo>
                  <a:pt x="25934" y="1196"/>
                </a:lnTo>
                <a:lnTo>
                  <a:pt x="24739" y="718"/>
                </a:lnTo>
                <a:lnTo>
                  <a:pt x="23484" y="359"/>
                </a:lnTo>
                <a:lnTo>
                  <a:pt x="22827" y="180"/>
                </a:lnTo>
                <a:lnTo>
                  <a:pt x="22229" y="60"/>
                </a:lnTo>
                <a:lnTo>
                  <a:pt x="2157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A7D9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3" name="Google Shape;253;p10"/>
          <p:cNvSpPr/>
          <p:nvPr/>
        </p:nvSpPr>
        <p:spPr>
          <a:xfrm rot="1151678">
            <a:off x="8450738" y="3960294"/>
            <a:ext cx="326039" cy="573820"/>
          </a:xfrm>
          <a:custGeom>
            <a:avLst/>
            <a:gdLst/>
            <a:ahLst/>
            <a:cxnLst/>
            <a:rect l="l" t="t" r="r" b="b"/>
            <a:pathLst>
              <a:path w="14940" h="26294" extrusionOk="0">
                <a:moveTo>
                  <a:pt x="4483" y="14880"/>
                </a:moveTo>
                <a:lnTo>
                  <a:pt x="5140" y="14940"/>
                </a:lnTo>
                <a:lnTo>
                  <a:pt x="5498" y="14999"/>
                </a:lnTo>
                <a:lnTo>
                  <a:pt x="5797" y="15059"/>
                </a:lnTo>
                <a:lnTo>
                  <a:pt x="6454" y="15358"/>
                </a:lnTo>
                <a:lnTo>
                  <a:pt x="7052" y="15657"/>
                </a:lnTo>
                <a:lnTo>
                  <a:pt x="7650" y="15896"/>
                </a:lnTo>
                <a:lnTo>
                  <a:pt x="8128" y="16015"/>
                </a:lnTo>
                <a:lnTo>
                  <a:pt x="8665" y="16015"/>
                </a:lnTo>
                <a:lnTo>
                  <a:pt x="8785" y="15896"/>
                </a:lnTo>
                <a:lnTo>
                  <a:pt x="8964" y="15716"/>
                </a:lnTo>
                <a:lnTo>
                  <a:pt x="9084" y="15537"/>
                </a:lnTo>
                <a:lnTo>
                  <a:pt x="9263" y="15418"/>
                </a:lnTo>
                <a:lnTo>
                  <a:pt x="9861" y="15298"/>
                </a:lnTo>
                <a:lnTo>
                  <a:pt x="10458" y="15298"/>
                </a:lnTo>
                <a:lnTo>
                  <a:pt x="11115" y="15358"/>
                </a:lnTo>
                <a:lnTo>
                  <a:pt x="11773" y="15597"/>
                </a:lnTo>
                <a:lnTo>
                  <a:pt x="12370" y="15836"/>
                </a:lnTo>
                <a:lnTo>
                  <a:pt x="12908" y="16194"/>
                </a:lnTo>
                <a:lnTo>
                  <a:pt x="13326" y="16613"/>
                </a:lnTo>
                <a:lnTo>
                  <a:pt x="13685" y="17091"/>
                </a:lnTo>
                <a:lnTo>
                  <a:pt x="13924" y="17629"/>
                </a:lnTo>
                <a:lnTo>
                  <a:pt x="14043" y="18166"/>
                </a:lnTo>
                <a:lnTo>
                  <a:pt x="14103" y="18764"/>
                </a:lnTo>
                <a:lnTo>
                  <a:pt x="14043" y="19361"/>
                </a:lnTo>
                <a:lnTo>
                  <a:pt x="13924" y="19899"/>
                </a:lnTo>
                <a:lnTo>
                  <a:pt x="13745" y="20497"/>
                </a:lnTo>
                <a:lnTo>
                  <a:pt x="13506" y="21035"/>
                </a:lnTo>
                <a:lnTo>
                  <a:pt x="13267" y="21513"/>
                </a:lnTo>
                <a:lnTo>
                  <a:pt x="12968" y="22050"/>
                </a:lnTo>
                <a:lnTo>
                  <a:pt x="12609" y="22588"/>
                </a:lnTo>
                <a:lnTo>
                  <a:pt x="12251" y="23007"/>
                </a:lnTo>
                <a:lnTo>
                  <a:pt x="11832" y="23425"/>
                </a:lnTo>
                <a:lnTo>
                  <a:pt x="11414" y="23843"/>
                </a:lnTo>
                <a:lnTo>
                  <a:pt x="10936" y="24202"/>
                </a:lnTo>
                <a:lnTo>
                  <a:pt x="10458" y="24441"/>
                </a:lnTo>
                <a:lnTo>
                  <a:pt x="9920" y="24739"/>
                </a:lnTo>
                <a:lnTo>
                  <a:pt x="9383" y="24919"/>
                </a:lnTo>
                <a:lnTo>
                  <a:pt x="8845" y="25098"/>
                </a:lnTo>
                <a:lnTo>
                  <a:pt x="8307" y="25158"/>
                </a:lnTo>
                <a:lnTo>
                  <a:pt x="7709" y="25217"/>
                </a:lnTo>
                <a:lnTo>
                  <a:pt x="7112" y="25217"/>
                </a:lnTo>
                <a:lnTo>
                  <a:pt x="6574" y="25158"/>
                </a:lnTo>
                <a:lnTo>
                  <a:pt x="5976" y="25038"/>
                </a:lnTo>
                <a:lnTo>
                  <a:pt x="5379" y="24919"/>
                </a:lnTo>
                <a:lnTo>
                  <a:pt x="4781" y="24680"/>
                </a:lnTo>
                <a:lnTo>
                  <a:pt x="4244" y="24381"/>
                </a:lnTo>
                <a:lnTo>
                  <a:pt x="3706" y="24082"/>
                </a:lnTo>
                <a:lnTo>
                  <a:pt x="3168" y="23724"/>
                </a:lnTo>
                <a:lnTo>
                  <a:pt x="2750" y="23365"/>
                </a:lnTo>
                <a:lnTo>
                  <a:pt x="2272" y="22947"/>
                </a:lnTo>
                <a:lnTo>
                  <a:pt x="1913" y="22469"/>
                </a:lnTo>
                <a:lnTo>
                  <a:pt x="1555" y="21991"/>
                </a:lnTo>
                <a:lnTo>
                  <a:pt x="1256" y="21513"/>
                </a:lnTo>
                <a:lnTo>
                  <a:pt x="1017" y="20975"/>
                </a:lnTo>
                <a:lnTo>
                  <a:pt x="897" y="20377"/>
                </a:lnTo>
                <a:lnTo>
                  <a:pt x="778" y="19839"/>
                </a:lnTo>
                <a:lnTo>
                  <a:pt x="778" y="19242"/>
                </a:lnTo>
                <a:lnTo>
                  <a:pt x="778" y="18644"/>
                </a:lnTo>
                <a:lnTo>
                  <a:pt x="957" y="17987"/>
                </a:lnTo>
                <a:lnTo>
                  <a:pt x="1136" y="17390"/>
                </a:lnTo>
                <a:lnTo>
                  <a:pt x="1435" y="16792"/>
                </a:lnTo>
                <a:lnTo>
                  <a:pt x="1794" y="16314"/>
                </a:lnTo>
                <a:lnTo>
                  <a:pt x="2272" y="15836"/>
                </a:lnTo>
                <a:lnTo>
                  <a:pt x="2750" y="15477"/>
                </a:lnTo>
                <a:lnTo>
                  <a:pt x="3287" y="15179"/>
                </a:lnTo>
                <a:lnTo>
                  <a:pt x="3885" y="14999"/>
                </a:lnTo>
                <a:lnTo>
                  <a:pt x="4483" y="14880"/>
                </a:lnTo>
                <a:close/>
                <a:moveTo>
                  <a:pt x="12848" y="1"/>
                </a:moveTo>
                <a:lnTo>
                  <a:pt x="12789" y="61"/>
                </a:lnTo>
                <a:lnTo>
                  <a:pt x="12609" y="180"/>
                </a:lnTo>
                <a:lnTo>
                  <a:pt x="12370" y="479"/>
                </a:lnTo>
                <a:lnTo>
                  <a:pt x="12131" y="837"/>
                </a:lnTo>
                <a:lnTo>
                  <a:pt x="11534" y="1793"/>
                </a:lnTo>
                <a:lnTo>
                  <a:pt x="10936" y="2989"/>
                </a:lnTo>
                <a:lnTo>
                  <a:pt x="9801" y="5379"/>
                </a:lnTo>
                <a:lnTo>
                  <a:pt x="9203" y="6753"/>
                </a:lnTo>
                <a:lnTo>
                  <a:pt x="8546" y="8785"/>
                </a:lnTo>
                <a:lnTo>
                  <a:pt x="8307" y="9801"/>
                </a:lnTo>
                <a:lnTo>
                  <a:pt x="8008" y="10816"/>
                </a:lnTo>
                <a:lnTo>
                  <a:pt x="7829" y="11892"/>
                </a:lnTo>
                <a:lnTo>
                  <a:pt x="7709" y="12908"/>
                </a:lnTo>
                <a:lnTo>
                  <a:pt x="7590" y="13983"/>
                </a:lnTo>
                <a:lnTo>
                  <a:pt x="7650" y="15059"/>
                </a:lnTo>
                <a:lnTo>
                  <a:pt x="7650" y="15059"/>
                </a:lnTo>
                <a:lnTo>
                  <a:pt x="6933" y="14641"/>
                </a:lnTo>
                <a:lnTo>
                  <a:pt x="6215" y="14342"/>
                </a:lnTo>
                <a:lnTo>
                  <a:pt x="5498" y="14163"/>
                </a:lnTo>
                <a:lnTo>
                  <a:pt x="4841" y="14103"/>
                </a:lnTo>
                <a:lnTo>
                  <a:pt x="4124" y="14163"/>
                </a:lnTo>
                <a:lnTo>
                  <a:pt x="3526" y="14282"/>
                </a:lnTo>
                <a:lnTo>
                  <a:pt x="2869" y="14521"/>
                </a:lnTo>
                <a:lnTo>
                  <a:pt x="2331" y="14820"/>
                </a:lnTo>
                <a:lnTo>
                  <a:pt x="1794" y="15238"/>
                </a:lnTo>
                <a:lnTo>
                  <a:pt x="1316" y="15716"/>
                </a:lnTo>
                <a:lnTo>
                  <a:pt x="897" y="16254"/>
                </a:lnTo>
                <a:lnTo>
                  <a:pt x="539" y="16852"/>
                </a:lnTo>
                <a:lnTo>
                  <a:pt x="300" y="17509"/>
                </a:lnTo>
                <a:lnTo>
                  <a:pt x="61" y="18226"/>
                </a:lnTo>
                <a:lnTo>
                  <a:pt x="1" y="19003"/>
                </a:lnTo>
                <a:lnTo>
                  <a:pt x="1" y="19780"/>
                </a:lnTo>
                <a:lnTo>
                  <a:pt x="120" y="20557"/>
                </a:lnTo>
                <a:lnTo>
                  <a:pt x="300" y="21214"/>
                </a:lnTo>
                <a:lnTo>
                  <a:pt x="539" y="21931"/>
                </a:lnTo>
                <a:lnTo>
                  <a:pt x="897" y="22528"/>
                </a:lnTo>
                <a:lnTo>
                  <a:pt x="1256" y="23126"/>
                </a:lnTo>
                <a:lnTo>
                  <a:pt x="1734" y="23724"/>
                </a:lnTo>
                <a:lnTo>
                  <a:pt x="2272" y="24202"/>
                </a:lnTo>
                <a:lnTo>
                  <a:pt x="2809" y="24680"/>
                </a:lnTo>
                <a:lnTo>
                  <a:pt x="3407" y="25098"/>
                </a:lnTo>
                <a:lnTo>
                  <a:pt x="4064" y="25456"/>
                </a:lnTo>
                <a:lnTo>
                  <a:pt x="4722" y="25755"/>
                </a:lnTo>
                <a:lnTo>
                  <a:pt x="5439" y="25994"/>
                </a:lnTo>
                <a:lnTo>
                  <a:pt x="6156" y="26174"/>
                </a:lnTo>
                <a:lnTo>
                  <a:pt x="6873" y="26293"/>
                </a:lnTo>
                <a:lnTo>
                  <a:pt x="8307" y="26293"/>
                </a:lnTo>
                <a:lnTo>
                  <a:pt x="8964" y="26174"/>
                </a:lnTo>
                <a:lnTo>
                  <a:pt x="9622" y="25994"/>
                </a:lnTo>
                <a:lnTo>
                  <a:pt x="10279" y="25696"/>
                </a:lnTo>
                <a:lnTo>
                  <a:pt x="10876" y="25397"/>
                </a:lnTo>
                <a:lnTo>
                  <a:pt x="11474" y="24978"/>
                </a:lnTo>
                <a:lnTo>
                  <a:pt x="12012" y="24560"/>
                </a:lnTo>
                <a:lnTo>
                  <a:pt x="12550" y="24082"/>
                </a:lnTo>
                <a:lnTo>
                  <a:pt x="13028" y="23544"/>
                </a:lnTo>
                <a:lnTo>
                  <a:pt x="13446" y="23007"/>
                </a:lnTo>
                <a:lnTo>
                  <a:pt x="13864" y="22409"/>
                </a:lnTo>
                <a:lnTo>
                  <a:pt x="14163" y="21752"/>
                </a:lnTo>
                <a:lnTo>
                  <a:pt x="14462" y="21094"/>
                </a:lnTo>
                <a:lnTo>
                  <a:pt x="14641" y="20437"/>
                </a:lnTo>
                <a:lnTo>
                  <a:pt x="14820" y="19780"/>
                </a:lnTo>
                <a:lnTo>
                  <a:pt x="14940" y="19063"/>
                </a:lnTo>
                <a:lnTo>
                  <a:pt x="14940" y="18405"/>
                </a:lnTo>
                <a:lnTo>
                  <a:pt x="14880" y="17808"/>
                </a:lnTo>
                <a:lnTo>
                  <a:pt x="14760" y="17270"/>
                </a:lnTo>
                <a:lnTo>
                  <a:pt x="14521" y="16792"/>
                </a:lnTo>
                <a:lnTo>
                  <a:pt x="14282" y="16314"/>
                </a:lnTo>
                <a:lnTo>
                  <a:pt x="13924" y="15836"/>
                </a:lnTo>
                <a:lnTo>
                  <a:pt x="13506" y="15477"/>
                </a:lnTo>
                <a:lnTo>
                  <a:pt x="13087" y="15119"/>
                </a:lnTo>
                <a:lnTo>
                  <a:pt x="12609" y="14820"/>
                </a:lnTo>
                <a:lnTo>
                  <a:pt x="12131" y="14581"/>
                </a:lnTo>
                <a:lnTo>
                  <a:pt x="11593" y="14402"/>
                </a:lnTo>
                <a:lnTo>
                  <a:pt x="11056" y="14282"/>
                </a:lnTo>
                <a:lnTo>
                  <a:pt x="10518" y="14223"/>
                </a:lnTo>
                <a:lnTo>
                  <a:pt x="9980" y="14223"/>
                </a:lnTo>
                <a:lnTo>
                  <a:pt x="9442" y="14342"/>
                </a:lnTo>
                <a:lnTo>
                  <a:pt x="8904" y="14462"/>
                </a:lnTo>
                <a:lnTo>
                  <a:pt x="8367" y="14701"/>
                </a:lnTo>
                <a:lnTo>
                  <a:pt x="8367" y="14701"/>
                </a:lnTo>
                <a:lnTo>
                  <a:pt x="8606" y="12669"/>
                </a:lnTo>
                <a:lnTo>
                  <a:pt x="8904" y="10637"/>
                </a:lnTo>
                <a:lnTo>
                  <a:pt x="9084" y="9621"/>
                </a:lnTo>
                <a:lnTo>
                  <a:pt x="9323" y="8606"/>
                </a:lnTo>
                <a:lnTo>
                  <a:pt x="9562" y="7590"/>
                </a:lnTo>
                <a:lnTo>
                  <a:pt x="9861" y="6634"/>
                </a:lnTo>
                <a:lnTo>
                  <a:pt x="10458" y="5319"/>
                </a:lnTo>
                <a:lnTo>
                  <a:pt x="11534" y="3108"/>
                </a:lnTo>
                <a:lnTo>
                  <a:pt x="12968" y="61"/>
                </a:lnTo>
                <a:lnTo>
                  <a:pt x="1284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A7D9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4" name="Google Shape;254;p10"/>
          <p:cNvSpPr/>
          <p:nvPr/>
        </p:nvSpPr>
        <p:spPr>
          <a:xfrm rot="4358289">
            <a:off x="3897685" y="4812891"/>
            <a:ext cx="473413" cy="555582"/>
          </a:xfrm>
          <a:custGeom>
            <a:avLst/>
            <a:gdLst/>
            <a:ahLst/>
            <a:cxnLst/>
            <a:rect l="l" t="t" r="r" b="b"/>
            <a:pathLst>
              <a:path w="21692" h="25457" extrusionOk="0">
                <a:moveTo>
                  <a:pt x="11952" y="1"/>
                </a:moveTo>
                <a:lnTo>
                  <a:pt x="11772" y="61"/>
                </a:lnTo>
                <a:lnTo>
                  <a:pt x="11533" y="180"/>
                </a:lnTo>
                <a:lnTo>
                  <a:pt x="11055" y="539"/>
                </a:lnTo>
                <a:lnTo>
                  <a:pt x="10577" y="957"/>
                </a:lnTo>
                <a:lnTo>
                  <a:pt x="10040" y="1495"/>
                </a:lnTo>
                <a:lnTo>
                  <a:pt x="8904" y="2809"/>
                </a:lnTo>
                <a:lnTo>
                  <a:pt x="8366" y="3467"/>
                </a:lnTo>
                <a:lnTo>
                  <a:pt x="7829" y="4184"/>
                </a:lnTo>
                <a:lnTo>
                  <a:pt x="7410" y="4901"/>
                </a:lnTo>
                <a:lnTo>
                  <a:pt x="6992" y="5678"/>
                </a:lnTo>
                <a:lnTo>
                  <a:pt x="6693" y="6454"/>
                </a:lnTo>
                <a:lnTo>
                  <a:pt x="6514" y="7351"/>
                </a:lnTo>
                <a:lnTo>
                  <a:pt x="6514" y="7829"/>
                </a:lnTo>
                <a:lnTo>
                  <a:pt x="6574" y="8606"/>
                </a:lnTo>
                <a:lnTo>
                  <a:pt x="6633" y="8964"/>
                </a:lnTo>
                <a:lnTo>
                  <a:pt x="6813" y="9263"/>
                </a:lnTo>
                <a:lnTo>
                  <a:pt x="6872" y="9382"/>
                </a:lnTo>
                <a:lnTo>
                  <a:pt x="6992" y="9502"/>
                </a:lnTo>
                <a:lnTo>
                  <a:pt x="7231" y="9502"/>
                </a:lnTo>
                <a:lnTo>
                  <a:pt x="7351" y="9024"/>
                </a:lnTo>
                <a:lnTo>
                  <a:pt x="7530" y="7829"/>
                </a:lnTo>
                <a:lnTo>
                  <a:pt x="7769" y="6634"/>
                </a:lnTo>
                <a:lnTo>
                  <a:pt x="7829" y="6156"/>
                </a:lnTo>
                <a:lnTo>
                  <a:pt x="7948" y="5857"/>
                </a:lnTo>
                <a:lnTo>
                  <a:pt x="8426" y="5020"/>
                </a:lnTo>
                <a:lnTo>
                  <a:pt x="9024" y="4184"/>
                </a:lnTo>
                <a:lnTo>
                  <a:pt x="9681" y="3407"/>
                </a:lnTo>
                <a:lnTo>
                  <a:pt x="10338" y="2690"/>
                </a:lnTo>
                <a:lnTo>
                  <a:pt x="10936" y="2033"/>
                </a:lnTo>
                <a:lnTo>
                  <a:pt x="11175" y="1734"/>
                </a:lnTo>
                <a:lnTo>
                  <a:pt x="11474" y="1555"/>
                </a:lnTo>
                <a:lnTo>
                  <a:pt x="11772" y="1435"/>
                </a:lnTo>
                <a:lnTo>
                  <a:pt x="11892" y="1435"/>
                </a:lnTo>
                <a:lnTo>
                  <a:pt x="12071" y="1495"/>
                </a:lnTo>
                <a:lnTo>
                  <a:pt x="12191" y="1555"/>
                </a:lnTo>
                <a:lnTo>
                  <a:pt x="12370" y="1674"/>
                </a:lnTo>
                <a:lnTo>
                  <a:pt x="12609" y="2092"/>
                </a:lnTo>
                <a:lnTo>
                  <a:pt x="12848" y="2570"/>
                </a:lnTo>
                <a:lnTo>
                  <a:pt x="13027" y="3048"/>
                </a:lnTo>
                <a:lnTo>
                  <a:pt x="13326" y="4124"/>
                </a:lnTo>
                <a:lnTo>
                  <a:pt x="13505" y="5200"/>
                </a:lnTo>
                <a:lnTo>
                  <a:pt x="13685" y="6215"/>
                </a:lnTo>
                <a:lnTo>
                  <a:pt x="13804" y="7231"/>
                </a:lnTo>
                <a:lnTo>
                  <a:pt x="13924" y="8307"/>
                </a:lnTo>
                <a:lnTo>
                  <a:pt x="13983" y="8845"/>
                </a:lnTo>
                <a:lnTo>
                  <a:pt x="13983" y="9143"/>
                </a:lnTo>
                <a:lnTo>
                  <a:pt x="13983" y="9382"/>
                </a:lnTo>
                <a:lnTo>
                  <a:pt x="13983" y="9442"/>
                </a:lnTo>
                <a:lnTo>
                  <a:pt x="14103" y="9502"/>
                </a:lnTo>
                <a:lnTo>
                  <a:pt x="14402" y="9741"/>
                </a:lnTo>
                <a:lnTo>
                  <a:pt x="14760" y="9861"/>
                </a:lnTo>
                <a:lnTo>
                  <a:pt x="14939" y="9920"/>
                </a:lnTo>
                <a:lnTo>
                  <a:pt x="15358" y="9741"/>
                </a:lnTo>
                <a:lnTo>
                  <a:pt x="15836" y="9562"/>
                </a:lnTo>
                <a:lnTo>
                  <a:pt x="16911" y="9203"/>
                </a:lnTo>
                <a:lnTo>
                  <a:pt x="17987" y="8845"/>
                </a:lnTo>
                <a:lnTo>
                  <a:pt x="18704" y="8665"/>
                </a:lnTo>
                <a:lnTo>
                  <a:pt x="19481" y="8486"/>
                </a:lnTo>
                <a:lnTo>
                  <a:pt x="20138" y="8486"/>
                </a:lnTo>
                <a:lnTo>
                  <a:pt x="20437" y="8665"/>
                </a:lnTo>
                <a:lnTo>
                  <a:pt x="20676" y="8964"/>
                </a:lnTo>
                <a:lnTo>
                  <a:pt x="20736" y="9143"/>
                </a:lnTo>
                <a:lnTo>
                  <a:pt x="20795" y="9323"/>
                </a:lnTo>
                <a:lnTo>
                  <a:pt x="20855" y="9861"/>
                </a:lnTo>
                <a:lnTo>
                  <a:pt x="20855" y="10458"/>
                </a:lnTo>
                <a:lnTo>
                  <a:pt x="20736" y="11115"/>
                </a:lnTo>
                <a:lnTo>
                  <a:pt x="20497" y="12370"/>
                </a:lnTo>
                <a:lnTo>
                  <a:pt x="20198" y="13326"/>
                </a:lnTo>
                <a:lnTo>
                  <a:pt x="19959" y="13864"/>
                </a:lnTo>
                <a:lnTo>
                  <a:pt x="19720" y="14402"/>
                </a:lnTo>
                <a:lnTo>
                  <a:pt x="19421" y="14880"/>
                </a:lnTo>
                <a:lnTo>
                  <a:pt x="19063" y="15298"/>
                </a:lnTo>
                <a:lnTo>
                  <a:pt x="18704" y="15717"/>
                </a:lnTo>
                <a:lnTo>
                  <a:pt x="18286" y="16075"/>
                </a:lnTo>
                <a:lnTo>
                  <a:pt x="17867" y="16434"/>
                </a:lnTo>
                <a:lnTo>
                  <a:pt x="17449" y="16732"/>
                </a:lnTo>
                <a:lnTo>
                  <a:pt x="16433" y="17270"/>
                </a:lnTo>
                <a:lnTo>
                  <a:pt x="15417" y="17688"/>
                </a:lnTo>
                <a:lnTo>
                  <a:pt x="14282" y="17987"/>
                </a:lnTo>
                <a:lnTo>
                  <a:pt x="13207" y="18286"/>
                </a:lnTo>
                <a:lnTo>
                  <a:pt x="11952" y="18525"/>
                </a:lnTo>
                <a:lnTo>
                  <a:pt x="10697" y="18645"/>
                </a:lnTo>
                <a:lnTo>
                  <a:pt x="10159" y="18704"/>
                </a:lnTo>
                <a:lnTo>
                  <a:pt x="9621" y="18704"/>
                </a:lnTo>
                <a:lnTo>
                  <a:pt x="9083" y="18585"/>
                </a:lnTo>
                <a:lnTo>
                  <a:pt x="8964" y="18525"/>
                </a:lnTo>
                <a:lnTo>
                  <a:pt x="8904" y="18465"/>
                </a:lnTo>
                <a:lnTo>
                  <a:pt x="8844" y="18346"/>
                </a:lnTo>
                <a:lnTo>
                  <a:pt x="8844" y="18167"/>
                </a:lnTo>
                <a:lnTo>
                  <a:pt x="8904" y="17629"/>
                </a:lnTo>
                <a:lnTo>
                  <a:pt x="9024" y="15896"/>
                </a:lnTo>
                <a:lnTo>
                  <a:pt x="9263" y="14223"/>
                </a:lnTo>
                <a:lnTo>
                  <a:pt x="9741" y="14342"/>
                </a:lnTo>
                <a:lnTo>
                  <a:pt x="10279" y="14402"/>
                </a:lnTo>
                <a:lnTo>
                  <a:pt x="10757" y="14462"/>
                </a:lnTo>
                <a:lnTo>
                  <a:pt x="11294" y="14462"/>
                </a:lnTo>
                <a:lnTo>
                  <a:pt x="11832" y="14402"/>
                </a:lnTo>
                <a:lnTo>
                  <a:pt x="12370" y="14342"/>
                </a:lnTo>
                <a:lnTo>
                  <a:pt x="12968" y="14223"/>
                </a:lnTo>
                <a:lnTo>
                  <a:pt x="13505" y="14043"/>
                </a:lnTo>
                <a:lnTo>
                  <a:pt x="13983" y="13864"/>
                </a:lnTo>
                <a:lnTo>
                  <a:pt x="14521" y="13685"/>
                </a:lnTo>
                <a:lnTo>
                  <a:pt x="14999" y="13386"/>
                </a:lnTo>
                <a:lnTo>
                  <a:pt x="15477" y="13147"/>
                </a:lnTo>
                <a:lnTo>
                  <a:pt x="15896" y="12789"/>
                </a:lnTo>
                <a:lnTo>
                  <a:pt x="16254" y="12490"/>
                </a:lnTo>
                <a:lnTo>
                  <a:pt x="16613" y="12071"/>
                </a:lnTo>
                <a:lnTo>
                  <a:pt x="16911" y="11713"/>
                </a:lnTo>
                <a:lnTo>
                  <a:pt x="17091" y="11414"/>
                </a:lnTo>
                <a:lnTo>
                  <a:pt x="17270" y="11056"/>
                </a:lnTo>
                <a:lnTo>
                  <a:pt x="17270" y="10876"/>
                </a:lnTo>
                <a:lnTo>
                  <a:pt x="17270" y="10757"/>
                </a:lnTo>
                <a:lnTo>
                  <a:pt x="17270" y="10578"/>
                </a:lnTo>
                <a:lnTo>
                  <a:pt x="17091" y="10458"/>
                </a:lnTo>
                <a:lnTo>
                  <a:pt x="16971" y="10458"/>
                </a:lnTo>
                <a:lnTo>
                  <a:pt x="16732" y="10578"/>
                </a:lnTo>
                <a:lnTo>
                  <a:pt x="16135" y="10996"/>
                </a:lnTo>
                <a:lnTo>
                  <a:pt x="15178" y="11832"/>
                </a:lnTo>
                <a:lnTo>
                  <a:pt x="14521" y="12251"/>
                </a:lnTo>
                <a:lnTo>
                  <a:pt x="13804" y="12669"/>
                </a:lnTo>
                <a:lnTo>
                  <a:pt x="13147" y="12968"/>
                </a:lnTo>
                <a:lnTo>
                  <a:pt x="12430" y="13207"/>
                </a:lnTo>
                <a:lnTo>
                  <a:pt x="11713" y="13386"/>
                </a:lnTo>
                <a:lnTo>
                  <a:pt x="10936" y="13506"/>
                </a:lnTo>
                <a:lnTo>
                  <a:pt x="9382" y="13685"/>
                </a:lnTo>
                <a:lnTo>
                  <a:pt x="9382" y="13685"/>
                </a:lnTo>
                <a:lnTo>
                  <a:pt x="9980" y="11115"/>
                </a:lnTo>
                <a:lnTo>
                  <a:pt x="10159" y="10279"/>
                </a:lnTo>
                <a:lnTo>
                  <a:pt x="10279" y="9562"/>
                </a:lnTo>
                <a:lnTo>
                  <a:pt x="10279" y="9024"/>
                </a:lnTo>
                <a:lnTo>
                  <a:pt x="10219" y="8845"/>
                </a:lnTo>
                <a:lnTo>
                  <a:pt x="10159" y="8785"/>
                </a:lnTo>
                <a:lnTo>
                  <a:pt x="9980" y="8785"/>
                </a:lnTo>
                <a:lnTo>
                  <a:pt x="9800" y="8964"/>
                </a:lnTo>
                <a:lnTo>
                  <a:pt x="9621" y="9263"/>
                </a:lnTo>
                <a:lnTo>
                  <a:pt x="9502" y="9622"/>
                </a:lnTo>
                <a:lnTo>
                  <a:pt x="9203" y="10578"/>
                </a:lnTo>
                <a:lnTo>
                  <a:pt x="8904" y="11773"/>
                </a:lnTo>
                <a:lnTo>
                  <a:pt x="8426" y="14103"/>
                </a:lnTo>
                <a:lnTo>
                  <a:pt x="8247" y="15418"/>
                </a:lnTo>
                <a:lnTo>
                  <a:pt x="7530" y="15059"/>
                </a:lnTo>
                <a:lnTo>
                  <a:pt x="6813" y="14641"/>
                </a:lnTo>
                <a:lnTo>
                  <a:pt x="6155" y="14163"/>
                </a:lnTo>
                <a:lnTo>
                  <a:pt x="5558" y="13565"/>
                </a:lnTo>
                <a:lnTo>
                  <a:pt x="4721" y="12430"/>
                </a:lnTo>
                <a:lnTo>
                  <a:pt x="4243" y="11773"/>
                </a:lnTo>
                <a:lnTo>
                  <a:pt x="4004" y="11593"/>
                </a:lnTo>
                <a:lnTo>
                  <a:pt x="3944" y="11534"/>
                </a:lnTo>
                <a:lnTo>
                  <a:pt x="3885" y="11534"/>
                </a:lnTo>
                <a:lnTo>
                  <a:pt x="3765" y="11653"/>
                </a:lnTo>
                <a:lnTo>
                  <a:pt x="3765" y="11832"/>
                </a:lnTo>
                <a:lnTo>
                  <a:pt x="3765" y="12071"/>
                </a:lnTo>
                <a:lnTo>
                  <a:pt x="3825" y="12310"/>
                </a:lnTo>
                <a:lnTo>
                  <a:pt x="4124" y="12848"/>
                </a:lnTo>
                <a:lnTo>
                  <a:pt x="4482" y="13386"/>
                </a:lnTo>
                <a:lnTo>
                  <a:pt x="4960" y="13984"/>
                </a:lnTo>
                <a:lnTo>
                  <a:pt x="5379" y="14462"/>
                </a:lnTo>
                <a:lnTo>
                  <a:pt x="5976" y="14999"/>
                </a:lnTo>
                <a:lnTo>
                  <a:pt x="6394" y="15298"/>
                </a:lnTo>
                <a:lnTo>
                  <a:pt x="6992" y="15597"/>
                </a:lnTo>
                <a:lnTo>
                  <a:pt x="7530" y="15836"/>
                </a:lnTo>
                <a:lnTo>
                  <a:pt x="7709" y="16015"/>
                </a:lnTo>
                <a:lnTo>
                  <a:pt x="7888" y="16135"/>
                </a:lnTo>
                <a:lnTo>
                  <a:pt x="8008" y="16374"/>
                </a:lnTo>
                <a:lnTo>
                  <a:pt x="8068" y="16613"/>
                </a:lnTo>
                <a:lnTo>
                  <a:pt x="8068" y="17270"/>
                </a:lnTo>
                <a:lnTo>
                  <a:pt x="7948" y="18525"/>
                </a:lnTo>
                <a:lnTo>
                  <a:pt x="6932" y="18346"/>
                </a:lnTo>
                <a:lnTo>
                  <a:pt x="6036" y="18047"/>
                </a:lnTo>
                <a:lnTo>
                  <a:pt x="5199" y="17629"/>
                </a:lnTo>
                <a:lnTo>
                  <a:pt x="4423" y="17151"/>
                </a:lnTo>
                <a:lnTo>
                  <a:pt x="3765" y="16613"/>
                </a:lnTo>
                <a:lnTo>
                  <a:pt x="3168" y="15956"/>
                </a:lnTo>
                <a:lnTo>
                  <a:pt x="2630" y="15298"/>
                </a:lnTo>
                <a:lnTo>
                  <a:pt x="2152" y="14581"/>
                </a:lnTo>
                <a:lnTo>
                  <a:pt x="1734" y="13804"/>
                </a:lnTo>
                <a:lnTo>
                  <a:pt x="1435" y="12968"/>
                </a:lnTo>
                <a:lnTo>
                  <a:pt x="1196" y="12131"/>
                </a:lnTo>
                <a:lnTo>
                  <a:pt x="1016" y="11235"/>
                </a:lnTo>
                <a:lnTo>
                  <a:pt x="957" y="10279"/>
                </a:lnTo>
                <a:lnTo>
                  <a:pt x="957" y="9382"/>
                </a:lnTo>
                <a:lnTo>
                  <a:pt x="1016" y="8426"/>
                </a:lnTo>
                <a:lnTo>
                  <a:pt x="1136" y="7470"/>
                </a:lnTo>
                <a:lnTo>
                  <a:pt x="2152" y="7889"/>
                </a:lnTo>
                <a:lnTo>
                  <a:pt x="3885" y="8486"/>
                </a:lnTo>
                <a:lnTo>
                  <a:pt x="4721" y="8785"/>
                </a:lnTo>
                <a:lnTo>
                  <a:pt x="5498" y="9024"/>
                </a:lnTo>
                <a:lnTo>
                  <a:pt x="6036" y="9084"/>
                </a:lnTo>
                <a:lnTo>
                  <a:pt x="6215" y="9084"/>
                </a:lnTo>
                <a:lnTo>
                  <a:pt x="6275" y="9024"/>
                </a:lnTo>
                <a:lnTo>
                  <a:pt x="6275" y="8904"/>
                </a:lnTo>
                <a:lnTo>
                  <a:pt x="6215" y="8785"/>
                </a:lnTo>
                <a:lnTo>
                  <a:pt x="5797" y="8426"/>
                </a:lnTo>
                <a:lnTo>
                  <a:pt x="5199" y="8068"/>
                </a:lnTo>
                <a:lnTo>
                  <a:pt x="4482" y="7709"/>
                </a:lnTo>
                <a:lnTo>
                  <a:pt x="2988" y="7052"/>
                </a:lnTo>
                <a:lnTo>
                  <a:pt x="2032" y="6694"/>
                </a:lnTo>
                <a:lnTo>
                  <a:pt x="1375" y="6454"/>
                </a:lnTo>
                <a:lnTo>
                  <a:pt x="1076" y="6395"/>
                </a:lnTo>
                <a:lnTo>
                  <a:pt x="837" y="6395"/>
                </a:lnTo>
                <a:lnTo>
                  <a:pt x="658" y="6454"/>
                </a:lnTo>
                <a:lnTo>
                  <a:pt x="479" y="6634"/>
                </a:lnTo>
                <a:lnTo>
                  <a:pt x="359" y="6873"/>
                </a:lnTo>
                <a:lnTo>
                  <a:pt x="240" y="7291"/>
                </a:lnTo>
                <a:lnTo>
                  <a:pt x="120" y="7829"/>
                </a:lnTo>
                <a:lnTo>
                  <a:pt x="60" y="8367"/>
                </a:lnTo>
                <a:lnTo>
                  <a:pt x="1" y="9502"/>
                </a:lnTo>
                <a:lnTo>
                  <a:pt x="1" y="10757"/>
                </a:lnTo>
                <a:lnTo>
                  <a:pt x="180" y="12012"/>
                </a:lnTo>
                <a:lnTo>
                  <a:pt x="419" y="13207"/>
                </a:lnTo>
                <a:lnTo>
                  <a:pt x="598" y="13804"/>
                </a:lnTo>
                <a:lnTo>
                  <a:pt x="837" y="14402"/>
                </a:lnTo>
                <a:lnTo>
                  <a:pt x="1076" y="14940"/>
                </a:lnTo>
                <a:lnTo>
                  <a:pt x="1315" y="15418"/>
                </a:lnTo>
                <a:lnTo>
                  <a:pt x="1674" y="15896"/>
                </a:lnTo>
                <a:lnTo>
                  <a:pt x="2032" y="16374"/>
                </a:lnTo>
                <a:lnTo>
                  <a:pt x="2391" y="16792"/>
                </a:lnTo>
                <a:lnTo>
                  <a:pt x="2809" y="17210"/>
                </a:lnTo>
                <a:lnTo>
                  <a:pt x="3227" y="17569"/>
                </a:lnTo>
                <a:lnTo>
                  <a:pt x="3705" y="17927"/>
                </a:lnTo>
                <a:lnTo>
                  <a:pt x="4243" y="18226"/>
                </a:lnTo>
                <a:lnTo>
                  <a:pt x="4721" y="18525"/>
                </a:lnTo>
                <a:lnTo>
                  <a:pt x="5319" y="18764"/>
                </a:lnTo>
                <a:lnTo>
                  <a:pt x="5857" y="19003"/>
                </a:lnTo>
                <a:lnTo>
                  <a:pt x="6574" y="19182"/>
                </a:lnTo>
                <a:lnTo>
                  <a:pt x="6932" y="19302"/>
                </a:lnTo>
                <a:lnTo>
                  <a:pt x="7291" y="19421"/>
                </a:lnTo>
                <a:lnTo>
                  <a:pt x="7649" y="19601"/>
                </a:lnTo>
                <a:lnTo>
                  <a:pt x="7769" y="19660"/>
                </a:lnTo>
                <a:lnTo>
                  <a:pt x="7829" y="19840"/>
                </a:lnTo>
                <a:lnTo>
                  <a:pt x="7888" y="20258"/>
                </a:lnTo>
                <a:lnTo>
                  <a:pt x="7888" y="20736"/>
                </a:lnTo>
                <a:lnTo>
                  <a:pt x="7888" y="21393"/>
                </a:lnTo>
                <a:lnTo>
                  <a:pt x="7888" y="23066"/>
                </a:lnTo>
                <a:lnTo>
                  <a:pt x="7948" y="23903"/>
                </a:lnTo>
                <a:lnTo>
                  <a:pt x="8068" y="24620"/>
                </a:lnTo>
                <a:lnTo>
                  <a:pt x="8127" y="24919"/>
                </a:lnTo>
                <a:lnTo>
                  <a:pt x="8247" y="25158"/>
                </a:lnTo>
                <a:lnTo>
                  <a:pt x="8426" y="25337"/>
                </a:lnTo>
                <a:lnTo>
                  <a:pt x="8605" y="25457"/>
                </a:lnTo>
                <a:lnTo>
                  <a:pt x="8665" y="25457"/>
                </a:lnTo>
                <a:lnTo>
                  <a:pt x="8785" y="25277"/>
                </a:lnTo>
                <a:lnTo>
                  <a:pt x="8844" y="24680"/>
                </a:lnTo>
                <a:lnTo>
                  <a:pt x="8904" y="23843"/>
                </a:lnTo>
                <a:lnTo>
                  <a:pt x="8964" y="22827"/>
                </a:lnTo>
                <a:lnTo>
                  <a:pt x="8904" y="20796"/>
                </a:lnTo>
                <a:lnTo>
                  <a:pt x="8904" y="19660"/>
                </a:lnTo>
                <a:lnTo>
                  <a:pt x="10159" y="19660"/>
                </a:lnTo>
                <a:lnTo>
                  <a:pt x="11533" y="19601"/>
                </a:lnTo>
                <a:lnTo>
                  <a:pt x="12968" y="19362"/>
                </a:lnTo>
                <a:lnTo>
                  <a:pt x="14402" y="19063"/>
                </a:lnTo>
                <a:lnTo>
                  <a:pt x="15836" y="18585"/>
                </a:lnTo>
                <a:lnTo>
                  <a:pt x="16493" y="18346"/>
                </a:lnTo>
                <a:lnTo>
                  <a:pt x="17091" y="17987"/>
                </a:lnTo>
                <a:lnTo>
                  <a:pt x="17748" y="17688"/>
                </a:lnTo>
                <a:lnTo>
                  <a:pt x="18286" y="17330"/>
                </a:lnTo>
                <a:lnTo>
                  <a:pt x="18824" y="16912"/>
                </a:lnTo>
                <a:lnTo>
                  <a:pt x="19302" y="16434"/>
                </a:lnTo>
                <a:lnTo>
                  <a:pt x="19660" y="16015"/>
                </a:lnTo>
                <a:lnTo>
                  <a:pt x="20019" y="15597"/>
                </a:lnTo>
                <a:lnTo>
                  <a:pt x="20317" y="15059"/>
                </a:lnTo>
                <a:lnTo>
                  <a:pt x="20616" y="14581"/>
                </a:lnTo>
                <a:lnTo>
                  <a:pt x="20855" y="14043"/>
                </a:lnTo>
                <a:lnTo>
                  <a:pt x="21034" y="13506"/>
                </a:lnTo>
                <a:lnTo>
                  <a:pt x="21333" y="12370"/>
                </a:lnTo>
                <a:lnTo>
                  <a:pt x="21513" y="11354"/>
                </a:lnTo>
                <a:lnTo>
                  <a:pt x="21632" y="10697"/>
                </a:lnTo>
                <a:lnTo>
                  <a:pt x="21692" y="10040"/>
                </a:lnTo>
                <a:lnTo>
                  <a:pt x="21692" y="9323"/>
                </a:lnTo>
                <a:lnTo>
                  <a:pt x="21632" y="8665"/>
                </a:lnTo>
                <a:lnTo>
                  <a:pt x="21513" y="8128"/>
                </a:lnTo>
                <a:lnTo>
                  <a:pt x="21393" y="7889"/>
                </a:lnTo>
                <a:lnTo>
                  <a:pt x="21274" y="7709"/>
                </a:lnTo>
                <a:lnTo>
                  <a:pt x="21034" y="7530"/>
                </a:lnTo>
                <a:lnTo>
                  <a:pt x="20736" y="7411"/>
                </a:lnTo>
                <a:lnTo>
                  <a:pt x="19959" y="7411"/>
                </a:lnTo>
                <a:lnTo>
                  <a:pt x="19063" y="7530"/>
                </a:lnTo>
                <a:lnTo>
                  <a:pt x="18106" y="7769"/>
                </a:lnTo>
                <a:lnTo>
                  <a:pt x="17150" y="8068"/>
                </a:lnTo>
                <a:lnTo>
                  <a:pt x="16254" y="8426"/>
                </a:lnTo>
                <a:lnTo>
                  <a:pt x="14939" y="8964"/>
                </a:lnTo>
                <a:lnTo>
                  <a:pt x="14939" y="8008"/>
                </a:lnTo>
                <a:lnTo>
                  <a:pt x="14820" y="7052"/>
                </a:lnTo>
                <a:lnTo>
                  <a:pt x="14700" y="6096"/>
                </a:lnTo>
                <a:lnTo>
                  <a:pt x="14581" y="5140"/>
                </a:lnTo>
                <a:lnTo>
                  <a:pt x="14342" y="4184"/>
                </a:lnTo>
                <a:lnTo>
                  <a:pt x="14103" y="3287"/>
                </a:lnTo>
                <a:lnTo>
                  <a:pt x="13804" y="2391"/>
                </a:lnTo>
                <a:lnTo>
                  <a:pt x="13505" y="1495"/>
                </a:lnTo>
                <a:lnTo>
                  <a:pt x="13147" y="778"/>
                </a:lnTo>
                <a:lnTo>
                  <a:pt x="12968" y="479"/>
                </a:lnTo>
                <a:lnTo>
                  <a:pt x="12788" y="300"/>
                </a:lnTo>
                <a:lnTo>
                  <a:pt x="12609" y="120"/>
                </a:lnTo>
                <a:lnTo>
                  <a:pt x="12370" y="61"/>
                </a:lnTo>
                <a:lnTo>
                  <a:pt x="1219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A7D9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5" name="Google Shape;255;p10"/>
          <p:cNvSpPr/>
          <p:nvPr/>
        </p:nvSpPr>
        <p:spPr>
          <a:xfrm rot="-2801932">
            <a:off x="8482195" y="996713"/>
            <a:ext cx="597297" cy="937661"/>
          </a:xfrm>
          <a:custGeom>
            <a:avLst/>
            <a:gdLst/>
            <a:ahLst/>
            <a:cxnLst/>
            <a:rect l="l" t="t" r="r" b="b"/>
            <a:pathLst>
              <a:path w="27369" h="42965" extrusionOk="0">
                <a:moveTo>
                  <a:pt x="7709" y="23066"/>
                </a:moveTo>
                <a:lnTo>
                  <a:pt x="7530" y="23125"/>
                </a:lnTo>
                <a:lnTo>
                  <a:pt x="7350" y="23185"/>
                </a:lnTo>
                <a:lnTo>
                  <a:pt x="7291" y="23305"/>
                </a:lnTo>
                <a:lnTo>
                  <a:pt x="7231" y="23424"/>
                </a:lnTo>
                <a:lnTo>
                  <a:pt x="7231" y="23544"/>
                </a:lnTo>
                <a:lnTo>
                  <a:pt x="7231" y="23723"/>
                </a:lnTo>
                <a:lnTo>
                  <a:pt x="7350" y="24022"/>
                </a:lnTo>
                <a:lnTo>
                  <a:pt x="7589" y="24201"/>
                </a:lnTo>
                <a:lnTo>
                  <a:pt x="7709" y="24320"/>
                </a:lnTo>
                <a:lnTo>
                  <a:pt x="7948" y="24320"/>
                </a:lnTo>
                <a:lnTo>
                  <a:pt x="8067" y="24261"/>
                </a:lnTo>
                <a:lnTo>
                  <a:pt x="8187" y="24141"/>
                </a:lnTo>
                <a:lnTo>
                  <a:pt x="8306" y="23962"/>
                </a:lnTo>
                <a:lnTo>
                  <a:pt x="8366" y="23783"/>
                </a:lnTo>
                <a:lnTo>
                  <a:pt x="8366" y="23603"/>
                </a:lnTo>
                <a:lnTo>
                  <a:pt x="8306" y="23484"/>
                </a:lnTo>
                <a:lnTo>
                  <a:pt x="8247" y="23305"/>
                </a:lnTo>
                <a:lnTo>
                  <a:pt x="8187" y="23185"/>
                </a:lnTo>
                <a:lnTo>
                  <a:pt x="8067" y="23125"/>
                </a:lnTo>
                <a:lnTo>
                  <a:pt x="7888" y="23066"/>
                </a:lnTo>
                <a:close/>
                <a:moveTo>
                  <a:pt x="6633" y="25934"/>
                </a:moveTo>
                <a:lnTo>
                  <a:pt x="6514" y="25994"/>
                </a:lnTo>
                <a:lnTo>
                  <a:pt x="6335" y="26053"/>
                </a:lnTo>
                <a:lnTo>
                  <a:pt x="6215" y="26173"/>
                </a:lnTo>
                <a:lnTo>
                  <a:pt x="5976" y="26531"/>
                </a:lnTo>
                <a:lnTo>
                  <a:pt x="5856" y="26830"/>
                </a:lnTo>
                <a:lnTo>
                  <a:pt x="5856" y="27009"/>
                </a:lnTo>
                <a:lnTo>
                  <a:pt x="5916" y="27129"/>
                </a:lnTo>
                <a:lnTo>
                  <a:pt x="5976" y="27248"/>
                </a:lnTo>
                <a:lnTo>
                  <a:pt x="6096" y="27308"/>
                </a:lnTo>
                <a:lnTo>
                  <a:pt x="6215" y="27308"/>
                </a:lnTo>
                <a:lnTo>
                  <a:pt x="6454" y="27248"/>
                </a:lnTo>
                <a:lnTo>
                  <a:pt x="6813" y="27129"/>
                </a:lnTo>
                <a:lnTo>
                  <a:pt x="6932" y="27069"/>
                </a:lnTo>
                <a:lnTo>
                  <a:pt x="7052" y="26950"/>
                </a:lnTo>
                <a:lnTo>
                  <a:pt x="7111" y="26830"/>
                </a:lnTo>
                <a:lnTo>
                  <a:pt x="7171" y="26651"/>
                </a:lnTo>
                <a:lnTo>
                  <a:pt x="7171" y="26531"/>
                </a:lnTo>
                <a:lnTo>
                  <a:pt x="7111" y="26352"/>
                </a:lnTo>
                <a:lnTo>
                  <a:pt x="6932" y="26113"/>
                </a:lnTo>
                <a:lnTo>
                  <a:pt x="6813" y="25994"/>
                </a:lnTo>
                <a:lnTo>
                  <a:pt x="6633" y="25934"/>
                </a:lnTo>
                <a:close/>
                <a:moveTo>
                  <a:pt x="8545" y="28981"/>
                </a:moveTo>
                <a:lnTo>
                  <a:pt x="8366" y="29041"/>
                </a:lnTo>
                <a:lnTo>
                  <a:pt x="8247" y="29161"/>
                </a:lnTo>
                <a:lnTo>
                  <a:pt x="8127" y="29340"/>
                </a:lnTo>
                <a:lnTo>
                  <a:pt x="8127" y="29459"/>
                </a:lnTo>
                <a:lnTo>
                  <a:pt x="8127" y="29639"/>
                </a:lnTo>
                <a:lnTo>
                  <a:pt x="8306" y="29818"/>
                </a:lnTo>
                <a:lnTo>
                  <a:pt x="8486" y="29937"/>
                </a:lnTo>
                <a:lnTo>
                  <a:pt x="8665" y="29937"/>
                </a:lnTo>
                <a:lnTo>
                  <a:pt x="8844" y="29878"/>
                </a:lnTo>
                <a:lnTo>
                  <a:pt x="8964" y="29818"/>
                </a:lnTo>
                <a:lnTo>
                  <a:pt x="9083" y="29639"/>
                </a:lnTo>
                <a:lnTo>
                  <a:pt x="9083" y="29459"/>
                </a:lnTo>
                <a:lnTo>
                  <a:pt x="9024" y="29220"/>
                </a:lnTo>
                <a:lnTo>
                  <a:pt x="8844" y="29041"/>
                </a:lnTo>
                <a:lnTo>
                  <a:pt x="8725" y="28981"/>
                </a:lnTo>
                <a:close/>
                <a:moveTo>
                  <a:pt x="5976" y="29280"/>
                </a:moveTo>
                <a:lnTo>
                  <a:pt x="5797" y="29400"/>
                </a:lnTo>
                <a:lnTo>
                  <a:pt x="5617" y="29579"/>
                </a:lnTo>
                <a:lnTo>
                  <a:pt x="5558" y="29758"/>
                </a:lnTo>
                <a:lnTo>
                  <a:pt x="5558" y="29997"/>
                </a:lnTo>
                <a:lnTo>
                  <a:pt x="5617" y="30117"/>
                </a:lnTo>
                <a:lnTo>
                  <a:pt x="5677" y="30176"/>
                </a:lnTo>
                <a:lnTo>
                  <a:pt x="5797" y="30236"/>
                </a:lnTo>
                <a:lnTo>
                  <a:pt x="6096" y="30236"/>
                </a:lnTo>
                <a:lnTo>
                  <a:pt x="6215" y="30176"/>
                </a:lnTo>
                <a:lnTo>
                  <a:pt x="6394" y="29997"/>
                </a:lnTo>
                <a:lnTo>
                  <a:pt x="6394" y="29818"/>
                </a:lnTo>
                <a:lnTo>
                  <a:pt x="6335" y="29519"/>
                </a:lnTo>
                <a:lnTo>
                  <a:pt x="6275" y="29400"/>
                </a:lnTo>
                <a:lnTo>
                  <a:pt x="6155" y="29340"/>
                </a:lnTo>
                <a:lnTo>
                  <a:pt x="6096" y="29280"/>
                </a:lnTo>
                <a:close/>
                <a:moveTo>
                  <a:pt x="2869" y="29818"/>
                </a:moveTo>
                <a:lnTo>
                  <a:pt x="2749" y="29878"/>
                </a:lnTo>
                <a:lnTo>
                  <a:pt x="2570" y="30057"/>
                </a:lnTo>
                <a:lnTo>
                  <a:pt x="2510" y="30296"/>
                </a:lnTo>
                <a:lnTo>
                  <a:pt x="2510" y="30595"/>
                </a:lnTo>
                <a:lnTo>
                  <a:pt x="2570" y="30834"/>
                </a:lnTo>
                <a:lnTo>
                  <a:pt x="2630" y="30893"/>
                </a:lnTo>
                <a:lnTo>
                  <a:pt x="2749" y="30953"/>
                </a:lnTo>
                <a:lnTo>
                  <a:pt x="2869" y="31013"/>
                </a:lnTo>
                <a:lnTo>
                  <a:pt x="2988" y="31013"/>
                </a:lnTo>
                <a:lnTo>
                  <a:pt x="3227" y="30953"/>
                </a:lnTo>
                <a:lnTo>
                  <a:pt x="3407" y="30834"/>
                </a:lnTo>
                <a:lnTo>
                  <a:pt x="3526" y="30714"/>
                </a:lnTo>
                <a:lnTo>
                  <a:pt x="3646" y="30535"/>
                </a:lnTo>
                <a:lnTo>
                  <a:pt x="3705" y="30356"/>
                </a:lnTo>
                <a:lnTo>
                  <a:pt x="3646" y="30176"/>
                </a:lnTo>
                <a:lnTo>
                  <a:pt x="3526" y="30057"/>
                </a:lnTo>
                <a:lnTo>
                  <a:pt x="3347" y="29878"/>
                </a:lnTo>
                <a:lnTo>
                  <a:pt x="3167" y="29818"/>
                </a:lnTo>
                <a:close/>
                <a:moveTo>
                  <a:pt x="3227" y="32806"/>
                </a:moveTo>
                <a:lnTo>
                  <a:pt x="3048" y="32925"/>
                </a:lnTo>
                <a:lnTo>
                  <a:pt x="2928" y="33104"/>
                </a:lnTo>
                <a:lnTo>
                  <a:pt x="2869" y="33284"/>
                </a:lnTo>
                <a:lnTo>
                  <a:pt x="2809" y="33523"/>
                </a:lnTo>
                <a:lnTo>
                  <a:pt x="2869" y="33702"/>
                </a:lnTo>
                <a:lnTo>
                  <a:pt x="2988" y="33821"/>
                </a:lnTo>
                <a:lnTo>
                  <a:pt x="3227" y="33881"/>
                </a:lnTo>
                <a:lnTo>
                  <a:pt x="3466" y="33881"/>
                </a:lnTo>
                <a:lnTo>
                  <a:pt x="3646" y="33762"/>
                </a:lnTo>
                <a:lnTo>
                  <a:pt x="3765" y="33582"/>
                </a:lnTo>
                <a:lnTo>
                  <a:pt x="3825" y="33403"/>
                </a:lnTo>
                <a:lnTo>
                  <a:pt x="3885" y="33164"/>
                </a:lnTo>
                <a:lnTo>
                  <a:pt x="3825" y="32985"/>
                </a:lnTo>
                <a:lnTo>
                  <a:pt x="3646" y="32865"/>
                </a:lnTo>
                <a:lnTo>
                  <a:pt x="3466" y="32806"/>
                </a:lnTo>
                <a:close/>
                <a:moveTo>
                  <a:pt x="6932" y="32746"/>
                </a:moveTo>
                <a:lnTo>
                  <a:pt x="6633" y="32865"/>
                </a:lnTo>
                <a:lnTo>
                  <a:pt x="6454" y="33045"/>
                </a:lnTo>
                <a:lnTo>
                  <a:pt x="6335" y="33224"/>
                </a:lnTo>
                <a:lnTo>
                  <a:pt x="6335" y="33463"/>
                </a:lnTo>
                <a:lnTo>
                  <a:pt x="6335" y="33642"/>
                </a:lnTo>
                <a:lnTo>
                  <a:pt x="6454" y="33821"/>
                </a:lnTo>
                <a:lnTo>
                  <a:pt x="6633" y="33941"/>
                </a:lnTo>
                <a:lnTo>
                  <a:pt x="6872" y="33941"/>
                </a:lnTo>
                <a:lnTo>
                  <a:pt x="7111" y="33881"/>
                </a:lnTo>
                <a:lnTo>
                  <a:pt x="7350" y="33702"/>
                </a:lnTo>
                <a:lnTo>
                  <a:pt x="7470" y="33463"/>
                </a:lnTo>
                <a:lnTo>
                  <a:pt x="7470" y="33284"/>
                </a:lnTo>
                <a:lnTo>
                  <a:pt x="7410" y="33045"/>
                </a:lnTo>
                <a:lnTo>
                  <a:pt x="7291" y="32865"/>
                </a:lnTo>
                <a:lnTo>
                  <a:pt x="7171" y="32806"/>
                </a:lnTo>
                <a:lnTo>
                  <a:pt x="6932" y="32746"/>
                </a:lnTo>
                <a:close/>
                <a:moveTo>
                  <a:pt x="9263" y="34658"/>
                </a:moveTo>
                <a:lnTo>
                  <a:pt x="9024" y="34778"/>
                </a:lnTo>
                <a:lnTo>
                  <a:pt x="8904" y="34957"/>
                </a:lnTo>
                <a:lnTo>
                  <a:pt x="8844" y="35076"/>
                </a:lnTo>
                <a:lnTo>
                  <a:pt x="8844" y="35196"/>
                </a:lnTo>
                <a:lnTo>
                  <a:pt x="8904" y="35315"/>
                </a:lnTo>
                <a:lnTo>
                  <a:pt x="9024" y="35435"/>
                </a:lnTo>
                <a:lnTo>
                  <a:pt x="9203" y="35674"/>
                </a:lnTo>
                <a:lnTo>
                  <a:pt x="9382" y="35734"/>
                </a:lnTo>
                <a:lnTo>
                  <a:pt x="9442" y="35734"/>
                </a:lnTo>
                <a:lnTo>
                  <a:pt x="9502" y="35674"/>
                </a:lnTo>
                <a:lnTo>
                  <a:pt x="9681" y="35315"/>
                </a:lnTo>
                <a:lnTo>
                  <a:pt x="9741" y="35136"/>
                </a:lnTo>
                <a:lnTo>
                  <a:pt x="9741" y="34957"/>
                </a:lnTo>
                <a:lnTo>
                  <a:pt x="9741" y="34837"/>
                </a:lnTo>
                <a:lnTo>
                  <a:pt x="9681" y="34718"/>
                </a:lnTo>
                <a:lnTo>
                  <a:pt x="9561" y="34658"/>
                </a:lnTo>
                <a:close/>
                <a:moveTo>
                  <a:pt x="5558" y="35196"/>
                </a:moveTo>
                <a:lnTo>
                  <a:pt x="5199" y="35315"/>
                </a:lnTo>
                <a:lnTo>
                  <a:pt x="5020" y="35495"/>
                </a:lnTo>
                <a:lnTo>
                  <a:pt x="4841" y="35793"/>
                </a:lnTo>
                <a:lnTo>
                  <a:pt x="4781" y="36092"/>
                </a:lnTo>
                <a:lnTo>
                  <a:pt x="4781" y="36331"/>
                </a:lnTo>
                <a:lnTo>
                  <a:pt x="4841" y="36570"/>
                </a:lnTo>
                <a:lnTo>
                  <a:pt x="4960" y="36690"/>
                </a:lnTo>
                <a:lnTo>
                  <a:pt x="5020" y="36750"/>
                </a:lnTo>
                <a:lnTo>
                  <a:pt x="5139" y="36690"/>
                </a:lnTo>
                <a:lnTo>
                  <a:pt x="5378" y="36510"/>
                </a:lnTo>
                <a:lnTo>
                  <a:pt x="5617" y="36451"/>
                </a:lnTo>
                <a:lnTo>
                  <a:pt x="5916" y="36271"/>
                </a:lnTo>
                <a:lnTo>
                  <a:pt x="6155" y="36092"/>
                </a:lnTo>
                <a:lnTo>
                  <a:pt x="6275" y="35853"/>
                </a:lnTo>
                <a:lnTo>
                  <a:pt x="6275" y="35674"/>
                </a:lnTo>
                <a:lnTo>
                  <a:pt x="6215" y="35435"/>
                </a:lnTo>
                <a:lnTo>
                  <a:pt x="6036" y="35315"/>
                </a:lnTo>
                <a:lnTo>
                  <a:pt x="5797" y="35196"/>
                </a:lnTo>
                <a:close/>
                <a:moveTo>
                  <a:pt x="6574" y="38004"/>
                </a:moveTo>
                <a:lnTo>
                  <a:pt x="6155" y="38064"/>
                </a:lnTo>
                <a:lnTo>
                  <a:pt x="5916" y="38124"/>
                </a:lnTo>
                <a:lnTo>
                  <a:pt x="5737" y="38243"/>
                </a:lnTo>
                <a:lnTo>
                  <a:pt x="5617" y="38363"/>
                </a:lnTo>
                <a:lnTo>
                  <a:pt x="5498" y="38542"/>
                </a:lnTo>
                <a:lnTo>
                  <a:pt x="5378" y="38901"/>
                </a:lnTo>
                <a:lnTo>
                  <a:pt x="5378" y="39199"/>
                </a:lnTo>
                <a:lnTo>
                  <a:pt x="5378" y="39319"/>
                </a:lnTo>
                <a:lnTo>
                  <a:pt x="5498" y="39438"/>
                </a:lnTo>
                <a:lnTo>
                  <a:pt x="5558" y="39558"/>
                </a:lnTo>
                <a:lnTo>
                  <a:pt x="5737" y="39618"/>
                </a:lnTo>
                <a:lnTo>
                  <a:pt x="5856" y="39618"/>
                </a:lnTo>
                <a:lnTo>
                  <a:pt x="6036" y="39558"/>
                </a:lnTo>
                <a:lnTo>
                  <a:pt x="6275" y="39438"/>
                </a:lnTo>
                <a:lnTo>
                  <a:pt x="6514" y="39319"/>
                </a:lnTo>
                <a:lnTo>
                  <a:pt x="6753" y="39080"/>
                </a:lnTo>
                <a:lnTo>
                  <a:pt x="6872" y="38841"/>
                </a:lnTo>
                <a:lnTo>
                  <a:pt x="6992" y="38602"/>
                </a:lnTo>
                <a:lnTo>
                  <a:pt x="6992" y="38363"/>
                </a:lnTo>
                <a:lnTo>
                  <a:pt x="6992" y="38184"/>
                </a:lnTo>
                <a:lnTo>
                  <a:pt x="6813" y="38004"/>
                </a:lnTo>
                <a:close/>
                <a:moveTo>
                  <a:pt x="12370" y="38243"/>
                </a:moveTo>
                <a:lnTo>
                  <a:pt x="12250" y="38303"/>
                </a:lnTo>
                <a:lnTo>
                  <a:pt x="12131" y="38363"/>
                </a:lnTo>
                <a:lnTo>
                  <a:pt x="11892" y="38662"/>
                </a:lnTo>
                <a:lnTo>
                  <a:pt x="11772" y="39020"/>
                </a:lnTo>
                <a:lnTo>
                  <a:pt x="11713" y="39379"/>
                </a:lnTo>
                <a:lnTo>
                  <a:pt x="11772" y="39678"/>
                </a:lnTo>
                <a:lnTo>
                  <a:pt x="11832" y="39797"/>
                </a:lnTo>
                <a:lnTo>
                  <a:pt x="11952" y="39857"/>
                </a:lnTo>
                <a:lnTo>
                  <a:pt x="12191" y="39857"/>
                </a:lnTo>
                <a:lnTo>
                  <a:pt x="12370" y="39737"/>
                </a:lnTo>
                <a:lnTo>
                  <a:pt x="12549" y="39498"/>
                </a:lnTo>
                <a:lnTo>
                  <a:pt x="12788" y="39140"/>
                </a:lnTo>
                <a:lnTo>
                  <a:pt x="12848" y="38901"/>
                </a:lnTo>
                <a:lnTo>
                  <a:pt x="12908" y="38662"/>
                </a:lnTo>
                <a:lnTo>
                  <a:pt x="12908" y="38482"/>
                </a:lnTo>
                <a:lnTo>
                  <a:pt x="12848" y="38303"/>
                </a:lnTo>
                <a:lnTo>
                  <a:pt x="12669" y="38243"/>
                </a:lnTo>
                <a:close/>
                <a:moveTo>
                  <a:pt x="9442" y="38721"/>
                </a:moveTo>
                <a:lnTo>
                  <a:pt x="9203" y="38781"/>
                </a:lnTo>
                <a:lnTo>
                  <a:pt x="9024" y="38901"/>
                </a:lnTo>
                <a:lnTo>
                  <a:pt x="8844" y="39080"/>
                </a:lnTo>
                <a:lnTo>
                  <a:pt x="8784" y="39259"/>
                </a:lnTo>
                <a:lnTo>
                  <a:pt x="8784" y="39498"/>
                </a:lnTo>
                <a:lnTo>
                  <a:pt x="8844" y="39678"/>
                </a:lnTo>
                <a:lnTo>
                  <a:pt x="8964" y="39857"/>
                </a:lnTo>
                <a:lnTo>
                  <a:pt x="9203" y="39917"/>
                </a:lnTo>
                <a:lnTo>
                  <a:pt x="9442" y="39917"/>
                </a:lnTo>
                <a:lnTo>
                  <a:pt x="9621" y="39797"/>
                </a:lnTo>
                <a:lnTo>
                  <a:pt x="9800" y="39558"/>
                </a:lnTo>
                <a:lnTo>
                  <a:pt x="9860" y="39379"/>
                </a:lnTo>
                <a:lnTo>
                  <a:pt x="9860" y="39140"/>
                </a:lnTo>
                <a:lnTo>
                  <a:pt x="9800" y="38901"/>
                </a:lnTo>
                <a:lnTo>
                  <a:pt x="9681" y="38781"/>
                </a:lnTo>
                <a:lnTo>
                  <a:pt x="9442" y="38721"/>
                </a:lnTo>
                <a:close/>
                <a:moveTo>
                  <a:pt x="18465" y="5259"/>
                </a:moveTo>
                <a:lnTo>
                  <a:pt x="18764" y="5318"/>
                </a:lnTo>
                <a:lnTo>
                  <a:pt x="19062" y="5498"/>
                </a:lnTo>
                <a:lnTo>
                  <a:pt x="19421" y="5737"/>
                </a:lnTo>
                <a:lnTo>
                  <a:pt x="19660" y="5976"/>
                </a:lnTo>
                <a:lnTo>
                  <a:pt x="19899" y="6334"/>
                </a:lnTo>
                <a:lnTo>
                  <a:pt x="20078" y="6693"/>
                </a:lnTo>
                <a:lnTo>
                  <a:pt x="20198" y="7171"/>
                </a:lnTo>
                <a:lnTo>
                  <a:pt x="20317" y="7649"/>
                </a:lnTo>
                <a:lnTo>
                  <a:pt x="20437" y="8127"/>
                </a:lnTo>
                <a:lnTo>
                  <a:pt x="20437" y="8605"/>
                </a:lnTo>
                <a:lnTo>
                  <a:pt x="20497" y="9621"/>
                </a:lnTo>
                <a:lnTo>
                  <a:pt x="20437" y="10636"/>
                </a:lnTo>
                <a:lnTo>
                  <a:pt x="20258" y="13086"/>
                </a:lnTo>
                <a:lnTo>
                  <a:pt x="20138" y="14341"/>
                </a:lnTo>
                <a:lnTo>
                  <a:pt x="20138" y="15536"/>
                </a:lnTo>
                <a:lnTo>
                  <a:pt x="20138" y="16791"/>
                </a:lnTo>
                <a:lnTo>
                  <a:pt x="20258" y="17986"/>
                </a:lnTo>
                <a:lnTo>
                  <a:pt x="20377" y="18584"/>
                </a:lnTo>
                <a:lnTo>
                  <a:pt x="20497" y="19181"/>
                </a:lnTo>
                <a:lnTo>
                  <a:pt x="20676" y="19779"/>
                </a:lnTo>
                <a:lnTo>
                  <a:pt x="20915" y="20377"/>
                </a:lnTo>
                <a:lnTo>
                  <a:pt x="21273" y="21094"/>
                </a:lnTo>
                <a:lnTo>
                  <a:pt x="21632" y="21691"/>
                </a:lnTo>
                <a:lnTo>
                  <a:pt x="22110" y="22229"/>
                </a:lnTo>
                <a:lnTo>
                  <a:pt x="22588" y="22707"/>
                </a:lnTo>
                <a:lnTo>
                  <a:pt x="23604" y="23723"/>
                </a:lnTo>
                <a:lnTo>
                  <a:pt x="24142" y="24201"/>
                </a:lnTo>
                <a:lnTo>
                  <a:pt x="24679" y="24739"/>
                </a:lnTo>
                <a:lnTo>
                  <a:pt x="25157" y="25336"/>
                </a:lnTo>
                <a:lnTo>
                  <a:pt x="25516" y="25934"/>
                </a:lnTo>
                <a:lnTo>
                  <a:pt x="25875" y="26591"/>
                </a:lnTo>
                <a:lnTo>
                  <a:pt x="26114" y="27308"/>
                </a:lnTo>
                <a:lnTo>
                  <a:pt x="26293" y="27965"/>
                </a:lnTo>
                <a:lnTo>
                  <a:pt x="26412" y="28683"/>
                </a:lnTo>
                <a:lnTo>
                  <a:pt x="26472" y="29459"/>
                </a:lnTo>
                <a:lnTo>
                  <a:pt x="26412" y="30176"/>
                </a:lnTo>
                <a:lnTo>
                  <a:pt x="26353" y="30953"/>
                </a:lnTo>
                <a:lnTo>
                  <a:pt x="26173" y="31670"/>
                </a:lnTo>
                <a:lnTo>
                  <a:pt x="25934" y="32447"/>
                </a:lnTo>
                <a:lnTo>
                  <a:pt x="25695" y="33224"/>
                </a:lnTo>
                <a:lnTo>
                  <a:pt x="25337" y="34001"/>
                </a:lnTo>
                <a:lnTo>
                  <a:pt x="24978" y="34778"/>
                </a:lnTo>
                <a:lnTo>
                  <a:pt x="24560" y="35495"/>
                </a:lnTo>
                <a:lnTo>
                  <a:pt x="24142" y="36212"/>
                </a:lnTo>
                <a:lnTo>
                  <a:pt x="23604" y="36929"/>
                </a:lnTo>
                <a:lnTo>
                  <a:pt x="23126" y="37586"/>
                </a:lnTo>
                <a:lnTo>
                  <a:pt x="22528" y="38243"/>
                </a:lnTo>
                <a:lnTo>
                  <a:pt x="21931" y="38841"/>
                </a:lnTo>
                <a:lnTo>
                  <a:pt x="21333" y="39379"/>
                </a:lnTo>
                <a:lnTo>
                  <a:pt x="20736" y="39857"/>
                </a:lnTo>
                <a:lnTo>
                  <a:pt x="20078" y="40335"/>
                </a:lnTo>
                <a:lnTo>
                  <a:pt x="19421" y="40693"/>
                </a:lnTo>
                <a:lnTo>
                  <a:pt x="18943" y="40932"/>
                </a:lnTo>
                <a:lnTo>
                  <a:pt x="18405" y="41171"/>
                </a:lnTo>
                <a:lnTo>
                  <a:pt x="17867" y="41351"/>
                </a:lnTo>
                <a:lnTo>
                  <a:pt x="17270" y="41470"/>
                </a:lnTo>
                <a:lnTo>
                  <a:pt x="16075" y="41649"/>
                </a:lnTo>
                <a:lnTo>
                  <a:pt x="14880" y="41709"/>
                </a:lnTo>
                <a:lnTo>
                  <a:pt x="13684" y="41709"/>
                </a:lnTo>
                <a:lnTo>
                  <a:pt x="12489" y="41590"/>
                </a:lnTo>
                <a:lnTo>
                  <a:pt x="11354" y="41470"/>
                </a:lnTo>
                <a:lnTo>
                  <a:pt x="10219" y="41291"/>
                </a:lnTo>
                <a:lnTo>
                  <a:pt x="9024" y="40992"/>
                </a:lnTo>
                <a:lnTo>
                  <a:pt x="7888" y="40634"/>
                </a:lnTo>
                <a:lnTo>
                  <a:pt x="6753" y="40215"/>
                </a:lnTo>
                <a:lnTo>
                  <a:pt x="5737" y="39678"/>
                </a:lnTo>
                <a:lnTo>
                  <a:pt x="4721" y="39080"/>
                </a:lnTo>
                <a:lnTo>
                  <a:pt x="4243" y="38721"/>
                </a:lnTo>
                <a:lnTo>
                  <a:pt x="3765" y="38303"/>
                </a:lnTo>
                <a:lnTo>
                  <a:pt x="3347" y="37885"/>
                </a:lnTo>
                <a:lnTo>
                  <a:pt x="2988" y="37467"/>
                </a:lnTo>
                <a:lnTo>
                  <a:pt x="2570" y="36989"/>
                </a:lnTo>
                <a:lnTo>
                  <a:pt x="2271" y="36451"/>
                </a:lnTo>
                <a:lnTo>
                  <a:pt x="2510" y="36451"/>
                </a:lnTo>
                <a:lnTo>
                  <a:pt x="2689" y="36331"/>
                </a:lnTo>
                <a:lnTo>
                  <a:pt x="2809" y="36271"/>
                </a:lnTo>
                <a:lnTo>
                  <a:pt x="2869" y="36092"/>
                </a:lnTo>
                <a:lnTo>
                  <a:pt x="2928" y="35973"/>
                </a:lnTo>
                <a:lnTo>
                  <a:pt x="2928" y="35793"/>
                </a:lnTo>
                <a:lnTo>
                  <a:pt x="2809" y="35495"/>
                </a:lnTo>
                <a:lnTo>
                  <a:pt x="2570" y="35256"/>
                </a:lnTo>
                <a:lnTo>
                  <a:pt x="2450" y="35196"/>
                </a:lnTo>
                <a:lnTo>
                  <a:pt x="2331" y="35136"/>
                </a:lnTo>
                <a:lnTo>
                  <a:pt x="2152" y="35136"/>
                </a:lnTo>
                <a:lnTo>
                  <a:pt x="2032" y="35256"/>
                </a:lnTo>
                <a:lnTo>
                  <a:pt x="1913" y="35375"/>
                </a:lnTo>
                <a:lnTo>
                  <a:pt x="1793" y="35554"/>
                </a:lnTo>
                <a:lnTo>
                  <a:pt x="1494" y="34897"/>
                </a:lnTo>
                <a:lnTo>
                  <a:pt x="1255" y="34240"/>
                </a:lnTo>
                <a:lnTo>
                  <a:pt x="1136" y="33582"/>
                </a:lnTo>
                <a:lnTo>
                  <a:pt x="1076" y="32925"/>
                </a:lnTo>
                <a:lnTo>
                  <a:pt x="1076" y="32268"/>
                </a:lnTo>
                <a:lnTo>
                  <a:pt x="1136" y="31670"/>
                </a:lnTo>
                <a:lnTo>
                  <a:pt x="1255" y="31013"/>
                </a:lnTo>
                <a:lnTo>
                  <a:pt x="1375" y="30415"/>
                </a:lnTo>
                <a:lnTo>
                  <a:pt x="1614" y="29818"/>
                </a:lnTo>
                <a:lnTo>
                  <a:pt x="1853" y="29220"/>
                </a:lnTo>
                <a:lnTo>
                  <a:pt x="2450" y="28025"/>
                </a:lnTo>
                <a:lnTo>
                  <a:pt x="3227" y="26890"/>
                </a:lnTo>
                <a:lnTo>
                  <a:pt x="4064" y="25755"/>
                </a:lnTo>
                <a:lnTo>
                  <a:pt x="4960" y="24619"/>
                </a:lnTo>
                <a:lnTo>
                  <a:pt x="5916" y="23484"/>
                </a:lnTo>
                <a:lnTo>
                  <a:pt x="7769" y="21273"/>
                </a:lnTo>
                <a:lnTo>
                  <a:pt x="8605" y="20197"/>
                </a:lnTo>
                <a:lnTo>
                  <a:pt x="9382" y="19062"/>
                </a:lnTo>
                <a:lnTo>
                  <a:pt x="10039" y="17927"/>
                </a:lnTo>
                <a:lnTo>
                  <a:pt x="10278" y="17389"/>
                </a:lnTo>
                <a:lnTo>
                  <a:pt x="10517" y="16791"/>
                </a:lnTo>
                <a:lnTo>
                  <a:pt x="11115" y="14819"/>
                </a:lnTo>
                <a:lnTo>
                  <a:pt x="11772" y="12788"/>
                </a:lnTo>
                <a:lnTo>
                  <a:pt x="12131" y="11772"/>
                </a:lnTo>
                <a:lnTo>
                  <a:pt x="12549" y="10816"/>
                </a:lnTo>
                <a:lnTo>
                  <a:pt x="13087" y="9919"/>
                </a:lnTo>
                <a:lnTo>
                  <a:pt x="13684" y="9083"/>
                </a:lnTo>
                <a:lnTo>
                  <a:pt x="14342" y="8366"/>
                </a:lnTo>
                <a:lnTo>
                  <a:pt x="14700" y="8067"/>
                </a:lnTo>
                <a:lnTo>
                  <a:pt x="15059" y="7828"/>
                </a:lnTo>
                <a:lnTo>
                  <a:pt x="15477" y="7589"/>
                </a:lnTo>
                <a:lnTo>
                  <a:pt x="15895" y="7350"/>
                </a:lnTo>
                <a:lnTo>
                  <a:pt x="16373" y="7230"/>
                </a:lnTo>
                <a:lnTo>
                  <a:pt x="16851" y="7171"/>
                </a:lnTo>
                <a:lnTo>
                  <a:pt x="17270" y="7171"/>
                </a:lnTo>
                <a:lnTo>
                  <a:pt x="17808" y="7230"/>
                </a:lnTo>
                <a:lnTo>
                  <a:pt x="18345" y="7290"/>
                </a:lnTo>
                <a:lnTo>
                  <a:pt x="18525" y="7290"/>
                </a:lnTo>
                <a:lnTo>
                  <a:pt x="18644" y="7230"/>
                </a:lnTo>
                <a:lnTo>
                  <a:pt x="18823" y="7051"/>
                </a:lnTo>
                <a:lnTo>
                  <a:pt x="18823" y="6932"/>
                </a:lnTo>
                <a:lnTo>
                  <a:pt x="18764" y="6812"/>
                </a:lnTo>
                <a:lnTo>
                  <a:pt x="18584" y="6693"/>
                </a:lnTo>
                <a:lnTo>
                  <a:pt x="18166" y="6513"/>
                </a:lnTo>
                <a:lnTo>
                  <a:pt x="17808" y="6454"/>
                </a:lnTo>
                <a:lnTo>
                  <a:pt x="17927" y="5856"/>
                </a:lnTo>
                <a:lnTo>
                  <a:pt x="18047" y="5617"/>
                </a:lnTo>
                <a:lnTo>
                  <a:pt x="18166" y="5378"/>
                </a:lnTo>
                <a:lnTo>
                  <a:pt x="18286" y="5259"/>
                </a:lnTo>
                <a:close/>
                <a:moveTo>
                  <a:pt x="19899" y="0"/>
                </a:moveTo>
                <a:lnTo>
                  <a:pt x="19720" y="120"/>
                </a:lnTo>
                <a:lnTo>
                  <a:pt x="19540" y="299"/>
                </a:lnTo>
                <a:lnTo>
                  <a:pt x="19122" y="777"/>
                </a:lnTo>
                <a:lnTo>
                  <a:pt x="18704" y="1315"/>
                </a:lnTo>
                <a:lnTo>
                  <a:pt x="18345" y="1912"/>
                </a:lnTo>
                <a:lnTo>
                  <a:pt x="17927" y="2689"/>
                </a:lnTo>
                <a:lnTo>
                  <a:pt x="17449" y="3585"/>
                </a:lnTo>
                <a:lnTo>
                  <a:pt x="17210" y="4004"/>
                </a:lnTo>
                <a:lnTo>
                  <a:pt x="17031" y="4422"/>
                </a:lnTo>
                <a:lnTo>
                  <a:pt x="16911" y="4661"/>
                </a:lnTo>
                <a:lnTo>
                  <a:pt x="16732" y="4960"/>
                </a:lnTo>
                <a:lnTo>
                  <a:pt x="16134" y="5796"/>
                </a:lnTo>
                <a:lnTo>
                  <a:pt x="15477" y="6513"/>
                </a:lnTo>
                <a:lnTo>
                  <a:pt x="15238" y="6752"/>
                </a:lnTo>
                <a:lnTo>
                  <a:pt x="15059" y="6932"/>
                </a:lnTo>
                <a:lnTo>
                  <a:pt x="14521" y="7171"/>
                </a:lnTo>
                <a:lnTo>
                  <a:pt x="14043" y="7529"/>
                </a:lnTo>
                <a:lnTo>
                  <a:pt x="13625" y="7888"/>
                </a:lnTo>
                <a:lnTo>
                  <a:pt x="13206" y="8306"/>
                </a:lnTo>
                <a:lnTo>
                  <a:pt x="12728" y="8784"/>
                </a:lnTo>
                <a:lnTo>
                  <a:pt x="12370" y="9262"/>
                </a:lnTo>
                <a:lnTo>
                  <a:pt x="12011" y="9800"/>
                </a:lnTo>
                <a:lnTo>
                  <a:pt x="11713" y="10397"/>
                </a:lnTo>
                <a:lnTo>
                  <a:pt x="11175" y="11533"/>
                </a:lnTo>
                <a:lnTo>
                  <a:pt x="10756" y="12788"/>
                </a:lnTo>
                <a:lnTo>
                  <a:pt x="9980" y="15238"/>
                </a:lnTo>
                <a:lnTo>
                  <a:pt x="9621" y="16492"/>
                </a:lnTo>
                <a:lnTo>
                  <a:pt x="9143" y="17628"/>
                </a:lnTo>
                <a:lnTo>
                  <a:pt x="8545" y="18703"/>
                </a:lnTo>
                <a:lnTo>
                  <a:pt x="7948" y="19719"/>
                </a:lnTo>
                <a:lnTo>
                  <a:pt x="7231" y="20675"/>
                </a:lnTo>
                <a:lnTo>
                  <a:pt x="6454" y="21631"/>
                </a:lnTo>
                <a:lnTo>
                  <a:pt x="4900" y="23424"/>
                </a:lnTo>
                <a:lnTo>
                  <a:pt x="3287" y="25217"/>
                </a:lnTo>
                <a:lnTo>
                  <a:pt x="2510" y="26173"/>
                </a:lnTo>
                <a:lnTo>
                  <a:pt x="1853" y="27189"/>
                </a:lnTo>
                <a:lnTo>
                  <a:pt x="1196" y="28205"/>
                </a:lnTo>
                <a:lnTo>
                  <a:pt x="718" y="29280"/>
                </a:lnTo>
                <a:lnTo>
                  <a:pt x="299" y="30415"/>
                </a:lnTo>
                <a:lnTo>
                  <a:pt x="180" y="31013"/>
                </a:lnTo>
                <a:lnTo>
                  <a:pt x="60" y="31611"/>
                </a:lnTo>
                <a:lnTo>
                  <a:pt x="0" y="32208"/>
                </a:lnTo>
                <a:lnTo>
                  <a:pt x="0" y="32806"/>
                </a:lnTo>
                <a:lnTo>
                  <a:pt x="60" y="33403"/>
                </a:lnTo>
                <a:lnTo>
                  <a:pt x="120" y="34061"/>
                </a:lnTo>
                <a:lnTo>
                  <a:pt x="239" y="34658"/>
                </a:lnTo>
                <a:lnTo>
                  <a:pt x="419" y="35256"/>
                </a:lnTo>
                <a:lnTo>
                  <a:pt x="598" y="35793"/>
                </a:lnTo>
                <a:lnTo>
                  <a:pt x="837" y="36331"/>
                </a:lnTo>
                <a:lnTo>
                  <a:pt x="1136" y="36869"/>
                </a:lnTo>
                <a:lnTo>
                  <a:pt x="1435" y="37407"/>
                </a:lnTo>
                <a:lnTo>
                  <a:pt x="1793" y="37885"/>
                </a:lnTo>
                <a:lnTo>
                  <a:pt x="2152" y="38363"/>
                </a:lnTo>
                <a:lnTo>
                  <a:pt x="2988" y="39199"/>
                </a:lnTo>
                <a:lnTo>
                  <a:pt x="3944" y="39976"/>
                </a:lnTo>
                <a:lnTo>
                  <a:pt x="4960" y="40634"/>
                </a:lnTo>
                <a:lnTo>
                  <a:pt x="6036" y="41231"/>
                </a:lnTo>
                <a:lnTo>
                  <a:pt x="7052" y="41649"/>
                </a:lnTo>
                <a:lnTo>
                  <a:pt x="8127" y="42008"/>
                </a:lnTo>
                <a:lnTo>
                  <a:pt x="9203" y="42366"/>
                </a:lnTo>
                <a:lnTo>
                  <a:pt x="10338" y="42606"/>
                </a:lnTo>
                <a:lnTo>
                  <a:pt x="11473" y="42785"/>
                </a:lnTo>
                <a:lnTo>
                  <a:pt x="12609" y="42904"/>
                </a:lnTo>
                <a:lnTo>
                  <a:pt x="13744" y="42964"/>
                </a:lnTo>
                <a:lnTo>
                  <a:pt x="14880" y="42904"/>
                </a:lnTo>
                <a:lnTo>
                  <a:pt x="16015" y="42785"/>
                </a:lnTo>
                <a:lnTo>
                  <a:pt x="17090" y="42546"/>
                </a:lnTo>
                <a:lnTo>
                  <a:pt x="18166" y="42247"/>
                </a:lnTo>
                <a:lnTo>
                  <a:pt x="19242" y="41888"/>
                </a:lnTo>
                <a:lnTo>
                  <a:pt x="20258" y="41351"/>
                </a:lnTo>
                <a:lnTo>
                  <a:pt x="21214" y="40813"/>
                </a:lnTo>
                <a:lnTo>
                  <a:pt x="22110" y="40096"/>
                </a:lnTo>
                <a:lnTo>
                  <a:pt x="22887" y="39319"/>
                </a:lnTo>
                <a:lnTo>
                  <a:pt x="23664" y="38482"/>
                </a:lnTo>
                <a:lnTo>
                  <a:pt x="24321" y="37586"/>
                </a:lnTo>
                <a:lnTo>
                  <a:pt x="24978" y="36630"/>
                </a:lnTo>
                <a:lnTo>
                  <a:pt x="25576" y="35674"/>
                </a:lnTo>
                <a:lnTo>
                  <a:pt x="26114" y="34598"/>
                </a:lnTo>
                <a:lnTo>
                  <a:pt x="26532" y="33582"/>
                </a:lnTo>
                <a:lnTo>
                  <a:pt x="26890" y="32447"/>
                </a:lnTo>
                <a:lnTo>
                  <a:pt x="27189" y="31372"/>
                </a:lnTo>
                <a:lnTo>
                  <a:pt x="27309" y="30236"/>
                </a:lnTo>
                <a:lnTo>
                  <a:pt x="27368" y="29161"/>
                </a:lnTo>
                <a:lnTo>
                  <a:pt x="27309" y="28085"/>
                </a:lnTo>
                <a:lnTo>
                  <a:pt x="27189" y="27547"/>
                </a:lnTo>
                <a:lnTo>
                  <a:pt x="27070" y="27009"/>
                </a:lnTo>
                <a:lnTo>
                  <a:pt x="26890" y="26531"/>
                </a:lnTo>
                <a:lnTo>
                  <a:pt x="26711" y="25994"/>
                </a:lnTo>
                <a:lnTo>
                  <a:pt x="26472" y="25516"/>
                </a:lnTo>
                <a:lnTo>
                  <a:pt x="26173" y="25037"/>
                </a:lnTo>
                <a:lnTo>
                  <a:pt x="25875" y="24559"/>
                </a:lnTo>
                <a:lnTo>
                  <a:pt x="25516" y="24081"/>
                </a:lnTo>
                <a:lnTo>
                  <a:pt x="25098" y="23663"/>
                </a:lnTo>
                <a:lnTo>
                  <a:pt x="24620" y="23185"/>
                </a:lnTo>
                <a:lnTo>
                  <a:pt x="24082" y="22707"/>
                </a:lnTo>
                <a:lnTo>
                  <a:pt x="23604" y="22229"/>
                </a:lnTo>
                <a:lnTo>
                  <a:pt x="23186" y="21691"/>
                </a:lnTo>
                <a:lnTo>
                  <a:pt x="22827" y="21213"/>
                </a:lnTo>
                <a:lnTo>
                  <a:pt x="22468" y="20675"/>
                </a:lnTo>
                <a:lnTo>
                  <a:pt x="22170" y="20138"/>
                </a:lnTo>
                <a:lnTo>
                  <a:pt x="21931" y="19540"/>
                </a:lnTo>
                <a:lnTo>
                  <a:pt x="21692" y="19002"/>
                </a:lnTo>
                <a:lnTo>
                  <a:pt x="21512" y="18405"/>
                </a:lnTo>
                <a:lnTo>
                  <a:pt x="21393" y="17807"/>
                </a:lnTo>
                <a:lnTo>
                  <a:pt x="21214" y="16552"/>
                </a:lnTo>
                <a:lnTo>
                  <a:pt x="21154" y="15238"/>
                </a:lnTo>
                <a:lnTo>
                  <a:pt x="21154" y="13804"/>
                </a:lnTo>
                <a:lnTo>
                  <a:pt x="21273" y="12608"/>
                </a:lnTo>
                <a:lnTo>
                  <a:pt x="21393" y="11174"/>
                </a:lnTo>
                <a:lnTo>
                  <a:pt x="21512" y="9680"/>
                </a:lnTo>
                <a:lnTo>
                  <a:pt x="21512" y="8963"/>
                </a:lnTo>
                <a:lnTo>
                  <a:pt x="21453" y="8187"/>
                </a:lnTo>
                <a:lnTo>
                  <a:pt x="21393" y="7469"/>
                </a:lnTo>
                <a:lnTo>
                  <a:pt x="21214" y="6812"/>
                </a:lnTo>
                <a:lnTo>
                  <a:pt x="21034" y="6155"/>
                </a:lnTo>
                <a:lnTo>
                  <a:pt x="20736" y="5617"/>
                </a:lnTo>
                <a:lnTo>
                  <a:pt x="20317" y="5079"/>
                </a:lnTo>
                <a:lnTo>
                  <a:pt x="19839" y="4661"/>
                </a:lnTo>
                <a:lnTo>
                  <a:pt x="19540" y="4482"/>
                </a:lnTo>
                <a:lnTo>
                  <a:pt x="19242" y="4362"/>
                </a:lnTo>
                <a:lnTo>
                  <a:pt x="18883" y="4243"/>
                </a:lnTo>
                <a:lnTo>
                  <a:pt x="18465" y="4123"/>
                </a:lnTo>
                <a:lnTo>
                  <a:pt x="18644" y="3765"/>
                </a:lnTo>
                <a:lnTo>
                  <a:pt x="18943" y="3287"/>
                </a:lnTo>
                <a:lnTo>
                  <a:pt x="19660" y="2211"/>
                </a:lnTo>
                <a:lnTo>
                  <a:pt x="19959" y="1673"/>
                </a:lnTo>
                <a:lnTo>
                  <a:pt x="20258" y="1135"/>
                </a:lnTo>
                <a:lnTo>
                  <a:pt x="20437" y="717"/>
                </a:lnTo>
                <a:lnTo>
                  <a:pt x="20437" y="478"/>
                </a:lnTo>
                <a:lnTo>
                  <a:pt x="20437" y="359"/>
                </a:lnTo>
                <a:lnTo>
                  <a:pt x="20377" y="120"/>
                </a:lnTo>
                <a:lnTo>
                  <a:pt x="2025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A7D9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6" name="Google Shape;256;p10"/>
          <p:cNvSpPr/>
          <p:nvPr/>
        </p:nvSpPr>
        <p:spPr>
          <a:xfrm rot="5200625">
            <a:off x="4975084" y="-222517"/>
            <a:ext cx="701626" cy="765527"/>
          </a:xfrm>
          <a:custGeom>
            <a:avLst/>
            <a:gdLst/>
            <a:ahLst/>
            <a:cxnLst/>
            <a:rect l="l" t="t" r="r" b="b"/>
            <a:pathLst>
              <a:path w="32149" h="35077" extrusionOk="0">
                <a:moveTo>
                  <a:pt x="15656" y="13266"/>
                </a:moveTo>
                <a:lnTo>
                  <a:pt x="16791" y="13385"/>
                </a:lnTo>
                <a:lnTo>
                  <a:pt x="17688" y="13565"/>
                </a:lnTo>
                <a:lnTo>
                  <a:pt x="18524" y="13864"/>
                </a:lnTo>
                <a:lnTo>
                  <a:pt x="19301" y="14282"/>
                </a:lnTo>
                <a:lnTo>
                  <a:pt x="19660" y="14521"/>
                </a:lnTo>
                <a:lnTo>
                  <a:pt x="19958" y="14760"/>
                </a:lnTo>
                <a:lnTo>
                  <a:pt x="20257" y="15059"/>
                </a:lnTo>
                <a:lnTo>
                  <a:pt x="20496" y="15417"/>
                </a:lnTo>
                <a:lnTo>
                  <a:pt x="20675" y="15776"/>
                </a:lnTo>
                <a:lnTo>
                  <a:pt x="20795" y="16134"/>
                </a:lnTo>
                <a:lnTo>
                  <a:pt x="20914" y="16553"/>
                </a:lnTo>
                <a:lnTo>
                  <a:pt x="20914" y="16971"/>
                </a:lnTo>
                <a:lnTo>
                  <a:pt x="20855" y="17449"/>
                </a:lnTo>
                <a:lnTo>
                  <a:pt x="20735" y="17927"/>
                </a:lnTo>
                <a:lnTo>
                  <a:pt x="20496" y="18524"/>
                </a:lnTo>
                <a:lnTo>
                  <a:pt x="20197" y="19002"/>
                </a:lnTo>
                <a:lnTo>
                  <a:pt x="19899" y="19481"/>
                </a:lnTo>
                <a:lnTo>
                  <a:pt x="19540" y="19899"/>
                </a:lnTo>
                <a:lnTo>
                  <a:pt x="19122" y="20317"/>
                </a:lnTo>
                <a:lnTo>
                  <a:pt x="18644" y="20676"/>
                </a:lnTo>
                <a:lnTo>
                  <a:pt x="18166" y="20974"/>
                </a:lnTo>
                <a:lnTo>
                  <a:pt x="17688" y="21213"/>
                </a:lnTo>
                <a:lnTo>
                  <a:pt x="17150" y="21452"/>
                </a:lnTo>
                <a:lnTo>
                  <a:pt x="16612" y="21691"/>
                </a:lnTo>
                <a:lnTo>
                  <a:pt x="16015" y="21811"/>
                </a:lnTo>
                <a:lnTo>
                  <a:pt x="15477" y="21930"/>
                </a:lnTo>
                <a:lnTo>
                  <a:pt x="14879" y="21990"/>
                </a:lnTo>
                <a:lnTo>
                  <a:pt x="14341" y="22050"/>
                </a:lnTo>
                <a:lnTo>
                  <a:pt x="13206" y="22050"/>
                </a:lnTo>
                <a:lnTo>
                  <a:pt x="12608" y="21930"/>
                </a:lnTo>
                <a:lnTo>
                  <a:pt x="12071" y="21811"/>
                </a:lnTo>
                <a:lnTo>
                  <a:pt x="11533" y="21691"/>
                </a:lnTo>
                <a:lnTo>
                  <a:pt x="10995" y="21452"/>
                </a:lnTo>
                <a:lnTo>
                  <a:pt x="10517" y="21213"/>
                </a:lnTo>
                <a:lnTo>
                  <a:pt x="10039" y="20915"/>
                </a:lnTo>
                <a:lnTo>
                  <a:pt x="9621" y="20616"/>
                </a:lnTo>
                <a:lnTo>
                  <a:pt x="9202" y="20257"/>
                </a:lnTo>
                <a:lnTo>
                  <a:pt x="8904" y="19839"/>
                </a:lnTo>
                <a:lnTo>
                  <a:pt x="8665" y="19421"/>
                </a:lnTo>
                <a:lnTo>
                  <a:pt x="8485" y="19002"/>
                </a:lnTo>
                <a:lnTo>
                  <a:pt x="8426" y="18524"/>
                </a:lnTo>
                <a:lnTo>
                  <a:pt x="8426" y="18046"/>
                </a:lnTo>
                <a:lnTo>
                  <a:pt x="8545" y="17509"/>
                </a:lnTo>
                <a:lnTo>
                  <a:pt x="8784" y="16971"/>
                </a:lnTo>
                <a:lnTo>
                  <a:pt x="9143" y="16373"/>
                </a:lnTo>
                <a:lnTo>
                  <a:pt x="9501" y="15955"/>
                </a:lnTo>
                <a:lnTo>
                  <a:pt x="9860" y="15537"/>
                </a:lnTo>
                <a:lnTo>
                  <a:pt x="10278" y="15118"/>
                </a:lnTo>
                <a:lnTo>
                  <a:pt x="10696" y="14820"/>
                </a:lnTo>
                <a:lnTo>
                  <a:pt x="11115" y="14461"/>
                </a:lnTo>
                <a:lnTo>
                  <a:pt x="11593" y="14222"/>
                </a:lnTo>
                <a:lnTo>
                  <a:pt x="12071" y="13983"/>
                </a:lnTo>
                <a:lnTo>
                  <a:pt x="12549" y="13744"/>
                </a:lnTo>
                <a:lnTo>
                  <a:pt x="13027" y="13565"/>
                </a:lnTo>
                <a:lnTo>
                  <a:pt x="13565" y="13445"/>
                </a:lnTo>
                <a:lnTo>
                  <a:pt x="14043" y="13326"/>
                </a:lnTo>
                <a:lnTo>
                  <a:pt x="14580" y="13266"/>
                </a:lnTo>
                <a:close/>
                <a:moveTo>
                  <a:pt x="15716" y="12190"/>
                </a:moveTo>
                <a:lnTo>
                  <a:pt x="14640" y="12310"/>
                </a:lnTo>
                <a:lnTo>
                  <a:pt x="13565" y="12549"/>
                </a:lnTo>
                <a:lnTo>
                  <a:pt x="12489" y="12907"/>
                </a:lnTo>
                <a:lnTo>
                  <a:pt x="11473" y="13326"/>
                </a:lnTo>
                <a:lnTo>
                  <a:pt x="10935" y="13625"/>
                </a:lnTo>
                <a:lnTo>
                  <a:pt x="10398" y="13983"/>
                </a:lnTo>
                <a:lnTo>
                  <a:pt x="9860" y="14401"/>
                </a:lnTo>
                <a:lnTo>
                  <a:pt x="9382" y="14879"/>
                </a:lnTo>
                <a:lnTo>
                  <a:pt x="8904" y="15357"/>
                </a:lnTo>
                <a:lnTo>
                  <a:pt x="8485" y="15895"/>
                </a:lnTo>
                <a:lnTo>
                  <a:pt x="8127" y="16433"/>
                </a:lnTo>
                <a:lnTo>
                  <a:pt x="7828" y="17031"/>
                </a:lnTo>
                <a:lnTo>
                  <a:pt x="7649" y="17628"/>
                </a:lnTo>
                <a:lnTo>
                  <a:pt x="7470" y="18226"/>
                </a:lnTo>
                <a:lnTo>
                  <a:pt x="7470" y="18823"/>
                </a:lnTo>
                <a:lnTo>
                  <a:pt x="7529" y="19421"/>
                </a:lnTo>
                <a:lnTo>
                  <a:pt x="7649" y="19959"/>
                </a:lnTo>
                <a:lnTo>
                  <a:pt x="7948" y="20556"/>
                </a:lnTo>
                <a:lnTo>
                  <a:pt x="8366" y="21094"/>
                </a:lnTo>
                <a:lnTo>
                  <a:pt x="8963" y="21572"/>
                </a:lnTo>
                <a:lnTo>
                  <a:pt x="9501" y="21990"/>
                </a:lnTo>
                <a:lnTo>
                  <a:pt x="10099" y="22289"/>
                </a:lnTo>
                <a:lnTo>
                  <a:pt x="10696" y="22588"/>
                </a:lnTo>
                <a:lnTo>
                  <a:pt x="11354" y="22827"/>
                </a:lnTo>
                <a:lnTo>
                  <a:pt x="12011" y="22946"/>
                </a:lnTo>
                <a:lnTo>
                  <a:pt x="12668" y="23066"/>
                </a:lnTo>
                <a:lnTo>
                  <a:pt x="13385" y="23126"/>
                </a:lnTo>
                <a:lnTo>
                  <a:pt x="14102" y="23185"/>
                </a:lnTo>
                <a:lnTo>
                  <a:pt x="14760" y="23126"/>
                </a:lnTo>
                <a:lnTo>
                  <a:pt x="15477" y="23006"/>
                </a:lnTo>
                <a:lnTo>
                  <a:pt x="16134" y="22887"/>
                </a:lnTo>
                <a:lnTo>
                  <a:pt x="16791" y="22707"/>
                </a:lnTo>
                <a:lnTo>
                  <a:pt x="17449" y="22468"/>
                </a:lnTo>
                <a:lnTo>
                  <a:pt x="18046" y="22169"/>
                </a:lnTo>
                <a:lnTo>
                  <a:pt x="18644" y="21871"/>
                </a:lnTo>
                <a:lnTo>
                  <a:pt x="19182" y="21512"/>
                </a:lnTo>
                <a:lnTo>
                  <a:pt x="19660" y="21094"/>
                </a:lnTo>
                <a:lnTo>
                  <a:pt x="20138" y="20676"/>
                </a:lnTo>
                <a:lnTo>
                  <a:pt x="20556" y="20198"/>
                </a:lnTo>
                <a:lnTo>
                  <a:pt x="20914" y="19660"/>
                </a:lnTo>
                <a:lnTo>
                  <a:pt x="21213" y="19122"/>
                </a:lnTo>
                <a:lnTo>
                  <a:pt x="21452" y="18584"/>
                </a:lnTo>
                <a:lnTo>
                  <a:pt x="21691" y="18046"/>
                </a:lnTo>
                <a:lnTo>
                  <a:pt x="21811" y="17449"/>
                </a:lnTo>
                <a:lnTo>
                  <a:pt x="21871" y="16851"/>
                </a:lnTo>
                <a:lnTo>
                  <a:pt x="21871" y="16313"/>
                </a:lnTo>
                <a:lnTo>
                  <a:pt x="21811" y="15776"/>
                </a:lnTo>
                <a:lnTo>
                  <a:pt x="21632" y="15238"/>
                </a:lnTo>
                <a:lnTo>
                  <a:pt x="21333" y="14700"/>
                </a:lnTo>
                <a:lnTo>
                  <a:pt x="20974" y="14222"/>
                </a:lnTo>
                <a:lnTo>
                  <a:pt x="20556" y="13744"/>
                </a:lnTo>
                <a:lnTo>
                  <a:pt x="19958" y="13326"/>
                </a:lnTo>
                <a:lnTo>
                  <a:pt x="19480" y="13027"/>
                </a:lnTo>
                <a:lnTo>
                  <a:pt x="18943" y="12788"/>
                </a:lnTo>
                <a:lnTo>
                  <a:pt x="18405" y="12549"/>
                </a:lnTo>
                <a:lnTo>
                  <a:pt x="17867" y="12429"/>
                </a:lnTo>
                <a:lnTo>
                  <a:pt x="17329" y="12310"/>
                </a:lnTo>
                <a:lnTo>
                  <a:pt x="16791" y="12190"/>
                </a:lnTo>
                <a:close/>
                <a:moveTo>
                  <a:pt x="26651" y="897"/>
                </a:moveTo>
                <a:lnTo>
                  <a:pt x="26950" y="956"/>
                </a:lnTo>
                <a:lnTo>
                  <a:pt x="27249" y="1076"/>
                </a:lnTo>
                <a:lnTo>
                  <a:pt x="27547" y="1195"/>
                </a:lnTo>
                <a:lnTo>
                  <a:pt x="27786" y="1375"/>
                </a:lnTo>
                <a:lnTo>
                  <a:pt x="28264" y="1853"/>
                </a:lnTo>
                <a:lnTo>
                  <a:pt x="28683" y="2391"/>
                </a:lnTo>
                <a:lnTo>
                  <a:pt x="28981" y="2988"/>
                </a:lnTo>
                <a:lnTo>
                  <a:pt x="29161" y="3586"/>
                </a:lnTo>
                <a:lnTo>
                  <a:pt x="29220" y="4123"/>
                </a:lnTo>
                <a:lnTo>
                  <a:pt x="29220" y="4601"/>
                </a:lnTo>
                <a:lnTo>
                  <a:pt x="29161" y="5139"/>
                </a:lnTo>
                <a:lnTo>
                  <a:pt x="29101" y="5617"/>
                </a:lnTo>
                <a:lnTo>
                  <a:pt x="28862" y="6693"/>
                </a:lnTo>
                <a:lnTo>
                  <a:pt x="28503" y="7709"/>
                </a:lnTo>
                <a:lnTo>
                  <a:pt x="27727" y="9740"/>
                </a:lnTo>
                <a:lnTo>
                  <a:pt x="27308" y="10696"/>
                </a:lnTo>
                <a:lnTo>
                  <a:pt x="27010" y="11653"/>
                </a:lnTo>
                <a:lnTo>
                  <a:pt x="26472" y="13505"/>
                </a:lnTo>
                <a:lnTo>
                  <a:pt x="25994" y="15477"/>
                </a:lnTo>
                <a:lnTo>
                  <a:pt x="25575" y="17389"/>
                </a:lnTo>
                <a:lnTo>
                  <a:pt x="25038" y="19361"/>
                </a:lnTo>
                <a:lnTo>
                  <a:pt x="24679" y="20257"/>
                </a:lnTo>
                <a:lnTo>
                  <a:pt x="24380" y="21213"/>
                </a:lnTo>
                <a:lnTo>
                  <a:pt x="23962" y="22110"/>
                </a:lnTo>
                <a:lnTo>
                  <a:pt x="23544" y="23006"/>
                </a:lnTo>
                <a:lnTo>
                  <a:pt x="23006" y="23843"/>
                </a:lnTo>
                <a:lnTo>
                  <a:pt x="22468" y="24619"/>
                </a:lnTo>
                <a:lnTo>
                  <a:pt x="21811" y="25337"/>
                </a:lnTo>
                <a:lnTo>
                  <a:pt x="21094" y="26054"/>
                </a:lnTo>
                <a:lnTo>
                  <a:pt x="20377" y="26591"/>
                </a:lnTo>
                <a:lnTo>
                  <a:pt x="19719" y="27069"/>
                </a:lnTo>
                <a:lnTo>
                  <a:pt x="18943" y="27488"/>
                </a:lnTo>
                <a:lnTo>
                  <a:pt x="18166" y="27846"/>
                </a:lnTo>
                <a:lnTo>
                  <a:pt x="17389" y="28205"/>
                </a:lnTo>
                <a:lnTo>
                  <a:pt x="16612" y="28444"/>
                </a:lnTo>
                <a:lnTo>
                  <a:pt x="15776" y="28623"/>
                </a:lnTo>
                <a:lnTo>
                  <a:pt x="14939" y="28802"/>
                </a:lnTo>
                <a:lnTo>
                  <a:pt x="14102" y="28862"/>
                </a:lnTo>
                <a:lnTo>
                  <a:pt x="13206" y="28922"/>
                </a:lnTo>
                <a:lnTo>
                  <a:pt x="12369" y="28922"/>
                </a:lnTo>
                <a:lnTo>
                  <a:pt x="11533" y="28862"/>
                </a:lnTo>
                <a:lnTo>
                  <a:pt x="10637" y="28743"/>
                </a:lnTo>
                <a:lnTo>
                  <a:pt x="9800" y="28563"/>
                </a:lnTo>
                <a:lnTo>
                  <a:pt x="9023" y="28384"/>
                </a:lnTo>
                <a:lnTo>
                  <a:pt x="8187" y="28085"/>
                </a:lnTo>
                <a:lnTo>
                  <a:pt x="7350" y="27786"/>
                </a:lnTo>
                <a:lnTo>
                  <a:pt x="6513" y="27428"/>
                </a:lnTo>
                <a:lnTo>
                  <a:pt x="5737" y="26950"/>
                </a:lnTo>
                <a:lnTo>
                  <a:pt x="4960" y="26472"/>
                </a:lnTo>
                <a:lnTo>
                  <a:pt x="4243" y="25934"/>
                </a:lnTo>
                <a:lnTo>
                  <a:pt x="3585" y="25337"/>
                </a:lnTo>
                <a:lnTo>
                  <a:pt x="2988" y="24679"/>
                </a:lnTo>
                <a:lnTo>
                  <a:pt x="2450" y="24022"/>
                </a:lnTo>
                <a:lnTo>
                  <a:pt x="2032" y="23245"/>
                </a:lnTo>
                <a:lnTo>
                  <a:pt x="1673" y="22528"/>
                </a:lnTo>
                <a:lnTo>
                  <a:pt x="1374" y="21691"/>
                </a:lnTo>
                <a:lnTo>
                  <a:pt x="1255" y="20855"/>
                </a:lnTo>
                <a:lnTo>
                  <a:pt x="1195" y="20018"/>
                </a:lnTo>
                <a:lnTo>
                  <a:pt x="1315" y="19122"/>
                </a:lnTo>
                <a:lnTo>
                  <a:pt x="1494" y="18226"/>
                </a:lnTo>
                <a:lnTo>
                  <a:pt x="1853" y="17270"/>
                </a:lnTo>
                <a:lnTo>
                  <a:pt x="2331" y="16433"/>
                </a:lnTo>
                <a:lnTo>
                  <a:pt x="2868" y="15596"/>
                </a:lnTo>
                <a:lnTo>
                  <a:pt x="3406" y="14879"/>
                </a:lnTo>
                <a:lnTo>
                  <a:pt x="4063" y="14222"/>
                </a:lnTo>
                <a:lnTo>
                  <a:pt x="4781" y="13565"/>
                </a:lnTo>
                <a:lnTo>
                  <a:pt x="5498" y="13027"/>
                </a:lnTo>
                <a:lnTo>
                  <a:pt x="6334" y="12489"/>
                </a:lnTo>
                <a:lnTo>
                  <a:pt x="7111" y="11951"/>
                </a:lnTo>
                <a:lnTo>
                  <a:pt x="8844" y="11055"/>
                </a:lnTo>
                <a:lnTo>
                  <a:pt x="10577" y="10218"/>
                </a:lnTo>
                <a:lnTo>
                  <a:pt x="12310" y="9382"/>
                </a:lnTo>
                <a:lnTo>
                  <a:pt x="13983" y="8605"/>
                </a:lnTo>
                <a:lnTo>
                  <a:pt x="14879" y="8127"/>
                </a:lnTo>
                <a:lnTo>
                  <a:pt x="15716" y="7649"/>
                </a:lnTo>
                <a:lnTo>
                  <a:pt x="16552" y="7171"/>
                </a:lnTo>
                <a:lnTo>
                  <a:pt x="17329" y="6573"/>
                </a:lnTo>
                <a:lnTo>
                  <a:pt x="18106" y="6036"/>
                </a:lnTo>
                <a:lnTo>
                  <a:pt x="18883" y="5378"/>
                </a:lnTo>
                <a:lnTo>
                  <a:pt x="19600" y="4721"/>
                </a:lnTo>
                <a:lnTo>
                  <a:pt x="20257" y="4004"/>
                </a:lnTo>
                <a:lnTo>
                  <a:pt x="21273" y="2869"/>
                </a:lnTo>
                <a:lnTo>
                  <a:pt x="21811" y="2331"/>
                </a:lnTo>
                <a:lnTo>
                  <a:pt x="22408" y="1912"/>
                </a:lnTo>
                <a:lnTo>
                  <a:pt x="22767" y="1673"/>
                </a:lnTo>
                <a:lnTo>
                  <a:pt x="23066" y="1554"/>
                </a:lnTo>
                <a:lnTo>
                  <a:pt x="23484" y="1434"/>
                </a:lnTo>
                <a:lnTo>
                  <a:pt x="23842" y="1375"/>
                </a:lnTo>
                <a:lnTo>
                  <a:pt x="24201" y="1375"/>
                </a:lnTo>
                <a:lnTo>
                  <a:pt x="24739" y="1494"/>
                </a:lnTo>
                <a:lnTo>
                  <a:pt x="25157" y="1554"/>
                </a:lnTo>
                <a:lnTo>
                  <a:pt x="25336" y="1554"/>
                </a:lnTo>
                <a:lnTo>
                  <a:pt x="25456" y="1494"/>
                </a:lnTo>
                <a:lnTo>
                  <a:pt x="25456" y="1315"/>
                </a:lnTo>
                <a:lnTo>
                  <a:pt x="25336" y="1195"/>
                </a:lnTo>
                <a:lnTo>
                  <a:pt x="25635" y="1016"/>
                </a:lnTo>
                <a:lnTo>
                  <a:pt x="25994" y="897"/>
                </a:lnTo>
                <a:close/>
                <a:moveTo>
                  <a:pt x="29878" y="3287"/>
                </a:moveTo>
                <a:lnTo>
                  <a:pt x="30356" y="3705"/>
                </a:lnTo>
                <a:lnTo>
                  <a:pt x="30655" y="4243"/>
                </a:lnTo>
                <a:lnTo>
                  <a:pt x="30953" y="4781"/>
                </a:lnTo>
                <a:lnTo>
                  <a:pt x="31133" y="5319"/>
                </a:lnTo>
                <a:lnTo>
                  <a:pt x="31252" y="5916"/>
                </a:lnTo>
                <a:lnTo>
                  <a:pt x="31252" y="6514"/>
                </a:lnTo>
                <a:lnTo>
                  <a:pt x="31252" y="7171"/>
                </a:lnTo>
                <a:lnTo>
                  <a:pt x="31192" y="7828"/>
                </a:lnTo>
                <a:lnTo>
                  <a:pt x="31133" y="8426"/>
                </a:lnTo>
                <a:lnTo>
                  <a:pt x="30953" y="9083"/>
                </a:lnTo>
                <a:lnTo>
                  <a:pt x="30595" y="10338"/>
                </a:lnTo>
                <a:lnTo>
                  <a:pt x="30177" y="11533"/>
                </a:lnTo>
                <a:lnTo>
                  <a:pt x="29758" y="12609"/>
                </a:lnTo>
                <a:lnTo>
                  <a:pt x="29220" y="14103"/>
                </a:lnTo>
                <a:lnTo>
                  <a:pt x="28802" y="15596"/>
                </a:lnTo>
                <a:lnTo>
                  <a:pt x="28444" y="17090"/>
                </a:lnTo>
                <a:lnTo>
                  <a:pt x="28085" y="18644"/>
                </a:lnTo>
                <a:lnTo>
                  <a:pt x="27786" y="20138"/>
                </a:lnTo>
                <a:lnTo>
                  <a:pt x="27368" y="21691"/>
                </a:lnTo>
                <a:lnTo>
                  <a:pt x="26950" y="23185"/>
                </a:lnTo>
                <a:lnTo>
                  <a:pt x="26412" y="24619"/>
                </a:lnTo>
                <a:lnTo>
                  <a:pt x="25814" y="25815"/>
                </a:lnTo>
                <a:lnTo>
                  <a:pt x="25217" y="27010"/>
                </a:lnTo>
                <a:lnTo>
                  <a:pt x="24500" y="28085"/>
                </a:lnTo>
                <a:lnTo>
                  <a:pt x="23723" y="29161"/>
                </a:lnTo>
                <a:lnTo>
                  <a:pt x="22827" y="30117"/>
                </a:lnTo>
                <a:lnTo>
                  <a:pt x="21871" y="31013"/>
                </a:lnTo>
                <a:lnTo>
                  <a:pt x="20855" y="31850"/>
                </a:lnTo>
                <a:lnTo>
                  <a:pt x="19779" y="32567"/>
                </a:lnTo>
                <a:lnTo>
                  <a:pt x="19062" y="32925"/>
                </a:lnTo>
                <a:lnTo>
                  <a:pt x="18345" y="33224"/>
                </a:lnTo>
                <a:lnTo>
                  <a:pt x="17628" y="33523"/>
                </a:lnTo>
                <a:lnTo>
                  <a:pt x="16971" y="33702"/>
                </a:lnTo>
                <a:lnTo>
                  <a:pt x="16254" y="33882"/>
                </a:lnTo>
                <a:lnTo>
                  <a:pt x="15537" y="34001"/>
                </a:lnTo>
                <a:lnTo>
                  <a:pt x="14879" y="34061"/>
                </a:lnTo>
                <a:lnTo>
                  <a:pt x="14222" y="34121"/>
                </a:lnTo>
                <a:lnTo>
                  <a:pt x="13565" y="34061"/>
                </a:lnTo>
                <a:lnTo>
                  <a:pt x="12848" y="34001"/>
                </a:lnTo>
                <a:lnTo>
                  <a:pt x="12190" y="33941"/>
                </a:lnTo>
                <a:lnTo>
                  <a:pt x="11593" y="33762"/>
                </a:lnTo>
                <a:lnTo>
                  <a:pt x="10935" y="33642"/>
                </a:lnTo>
                <a:lnTo>
                  <a:pt x="10338" y="33403"/>
                </a:lnTo>
                <a:lnTo>
                  <a:pt x="9680" y="33164"/>
                </a:lnTo>
                <a:lnTo>
                  <a:pt x="9083" y="32866"/>
                </a:lnTo>
                <a:lnTo>
                  <a:pt x="7948" y="32208"/>
                </a:lnTo>
                <a:lnTo>
                  <a:pt x="6812" y="31432"/>
                </a:lnTo>
                <a:lnTo>
                  <a:pt x="5737" y="30535"/>
                </a:lnTo>
                <a:lnTo>
                  <a:pt x="4781" y="29519"/>
                </a:lnTo>
                <a:lnTo>
                  <a:pt x="3824" y="28444"/>
                </a:lnTo>
                <a:lnTo>
                  <a:pt x="2988" y="27249"/>
                </a:lnTo>
                <a:lnTo>
                  <a:pt x="2211" y="26054"/>
                </a:lnTo>
                <a:lnTo>
                  <a:pt x="1554" y="24739"/>
                </a:lnTo>
                <a:lnTo>
                  <a:pt x="1972" y="25277"/>
                </a:lnTo>
                <a:lnTo>
                  <a:pt x="2390" y="25815"/>
                </a:lnTo>
                <a:lnTo>
                  <a:pt x="2868" y="26293"/>
                </a:lnTo>
                <a:lnTo>
                  <a:pt x="3346" y="26711"/>
                </a:lnTo>
                <a:lnTo>
                  <a:pt x="3884" y="27189"/>
                </a:lnTo>
                <a:lnTo>
                  <a:pt x="4422" y="27547"/>
                </a:lnTo>
                <a:lnTo>
                  <a:pt x="5617" y="28265"/>
                </a:lnTo>
                <a:lnTo>
                  <a:pt x="6812" y="28862"/>
                </a:lnTo>
                <a:lnTo>
                  <a:pt x="8127" y="29340"/>
                </a:lnTo>
                <a:lnTo>
                  <a:pt x="9441" y="29699"/>
                </a:lnTo>
                <a:lnTo>
                  <a:pt x="10816" y="29938"/>
                </a:lnTo>
                <a:lnTo>
                  <a:pt x="12190" y="29997"/>
                </a:lnTo>
                <a:lnTo>
                  <a:pt x="13624" y="29997"/>
                </a:lnTo>
                <a:lnTo>
                  <a:pt x="14939" y="29878"/>
                </a:lnTo>
                <a:lnTo>
                  <a:pt x="16313" y="29579"/>
                </a:lnTo>
                <a:lnTo>
                  <a:pt x="17628" y="29221"/>
                </a:lnTo>
                <a:lnTo>
                  <a:pt x="18225" y="28982"/>
                </a:lnTo>
                <a:lnTo>
                  <a:pt x="18883" y="28683"/>
                </a:lnTo>
                <a:lnTo>
                  <a:pt x="19480" y="28384"/>
                </a:lnTo>
                <a:lnTo>
                  <a:pt x="20018" y="28026"/>
                </a:lnTo>
                <a:lnTo>
                  <a:pt x="20616" y="27667"/>
                </a:lnTo>
                <a:lnTo>
                  <a:pt x="21094" y="27249"/>
                </a:lnTo>
                <a:lnTo>
                  <a:pt x="21691" y="26771"/>
                </a:lnTo>
                <a:lnTo>
                  <a:pt x="22229" y="26173"/>
                </a:lnTo>
                <a:lnTo>
                  <a:pt x="22767" y="25635"/>
                </a:lnTo>
                <a:lnTo>
                  <a:pt x="23185" y="24978"/>
                </a:lnTo>
                <a:lnTo>
                  <a:pt x="23603" y="24380"/>
                </a:lnTo>
                <a:lnTo>
                  <a:pt x="24022" y="23723"/>
                </a:lnTo>
                <a:lnTo>
                  <a:pt x="24380" y="23066"/>
                </a:lnTo>
                <a:lnTo>
                  <a:pt x="24679" y="22349"/>
                </a:lnTo>
                <a:lnTo>
                  <a:pt x="25217" y="20915"/>
                </a:lnTo>
                <a:lnTo>
                  <a:pt x="25695" y="19481"/>
                </a:lnTo>
                <a:lnTo>
                  <a:pt x="26113" y="17987"/>
                </a:lnTo>
                <a:lnTo>
                  <a:pt x="26472" y="16493"/>
                </a:lnTo>
                <a:lnTo>
                  <a:pt x="27308" y="13027"/>
                </a:lnTo>
                <a:lnTo>
                  <a:pt x="27846" y="11354"/>
                </a:lnTo>
                <a:lnTo>
                  <a:pt x="28444" y="9681"/>
                </a:lnTo>
                <a:lnTo>
                  <a:pt x="29041" y="8127"/>
                </a:lnTo>
                <a:lnTo>
                  <a:pt x="29340" y="7350"/>
                </a:lnTo>
                <a:lnTo>
                  <a:pt x="29639" y="6514"/>
                </a:lnTo>
                <a:lnTo>
                  <a:pt x="29818" y="5737"/>
                </a:lnTo>
                <a:lnTo>
                  <a:pt x="29938" y="4960"/>
                </a:lnTo>
                <a:lnTo>
                  <a:pt x="29997" y="4123"/>
                </a:lnTo>
                <a:lnTo>
                  <a:pt x="29878" y="3287"/>
                </a:lnTo>
                <a:close/>
                <a:moveTo>
                  <a:pt x="26292" y="0"/>
                </a:moveTo>
                <a:lnTo>
                  <a:pt x="25994" y="60"/>
                </a:lnTo>
                <a:lnTo>
                  <a:pt x="25755" y="120"/>
                </a:lnTo>
                <a:lnTo>
                  <a:pt x="25336" y="359"/>
                </a:lnTo>
                <a:lnTo>
                  <a:pt x="24918" y="598"/>
                </a:lnTo>
                <a:lnTo>
                  <a:pt x="24500" y="777"/>
                </a:lnTo>
                <a:lnTo>
                  <a:pt x="24082" y="837"/>
                </a:lnTo>
                <a:lnTo>
                  <a:pt x="23245" y="837"/>
                </a:lnTo>
                <a:lnTo>
                  <a:pt x="23006" y="897"/>
                </a:lnTo>
                <a:lnTo>
                  <a:pt x="22767" y="956"/>
                </a:lnTo>
                <a:lnTo>
                  <a:pt x="22289" y="1195"/>
                </a:lnTo>
                <a:lnTo>
                  <a:pt x="21811" y="1434"/>
                </a:lnTo>
                <a:lnTo>
                  <a:pt x="21393" y="1793"/>
                </a:lnTo>
                <a:lnTo>
                  <a:pt x="20974" y="2151"/>
                </a:lnTo>
                <a:lnTo>
                  <a:pt x="20257" y="2928"/>
                </a:lnTo>
                <a:lnTo>
                  <a:pt x="19480" y="3705"/>
                </a:lnTo>
                <a:lnTo>
                  <a:pt x="18584" y="4601"/>
                </a:lnTo>
                <a:lnTo>
                  <a:pt x="17568" y="5378"/>
                </a:lnTo>
                <a:lnTo>
                  <a:pt x="16552" y="6095"/>
                </a:lnTo>
                <a:lnTo>
                  <a:pt x="15417" y="6753"/>
                </a:lnTo>
                <a:lnTo>
                  <a:pt x="14341" y="7350"/>
                </a:lnTo>
                <a:lnTo>
                  <a:pt x="13146" y="7948"/>
                </a:lnTo>
                <a:lnTo>
                  <a:pt x="10816" y="8964"/>
                </a:lnTo>
                <a:lnTo>
                  <a:pt x="8485" y="10099"/>
                </a:lnTo>
                <a:lnTo>
                  <a:pt x="7410" y="10637"/>
                </a:lnTo>
                <a:lnTo>
                  <a:pt x="6274" y="11294"/>
                </a:lnTo>
                <a:lnTo>
                  <a:pt x="5259" y="12011"/>
                </a:lnTo>
                <a:lnTo>
                  <a:pt x="4243" y="12788"/>
                </a:lnTo>
                <a:lnTo>
                  <a:pt x="3287" y="13625"/>
                </a:lnTo>
                <a:lnTo>
                  <a:pt x="2450" y="14581"/>
                </a:lnTo>
                <a:lnTo>
                  <a:pt x="2032" y="15059"/>
                </a:lnTo>
                <a:lnTo>
                  <a:pt x="1733" y="15596"/>
                </a:lnTo>
                <a:lnTo>
                  <a:pt x="1374" y="16134"/>
                </a:lnTo>
                <a:lnTo>
                  <a:pt x="1076" y="16732"/>
                </a:lnTo>
                <a:lnTo>
                  <a:pt x="837" y="17329"/>
                </a:lnTo>
                <a:lnTo>
                  <a:pt x="598" y="17927"/>
                </a:lnTo>
                <a:lnTo>
                  <a:pt x="418" y="18524"/>
                </a:lnTo>
                <a:lnTo>
                  <a:pt x="239" y="19182"/>
                </a:lnTo>
                <a:lnTo>
                  <a:pt x="120" y="19839"/>
                </a:lnTo>
                <a:lnTo>
                  <a:pt x="60" y="20496"/>
                </a:lnTo>
                <a:lnTo>
                  <a:pt x="0" y="21154"/>
                </a:lnTo>
                <a:lnTo>
                  <a:pt x="0" y="21751"/>
                </a:lnTo>
                <a:lnTo>
                  <a:pt x="0" y="22409"/>
                </a:lnTo>
                <a:lnTo>
                  <a:pt x="120" y="23006"/>
                </a:lnTo>
                <a:lnTo>
                  <a:pt x="239" y="23663"/>
                </a:lnTo>
                <a:lnTo>
                  <a:pt x="418" y="24261"/>
                </a:lnTo>
                <a:lnTo>
                  <a:pt x="956" y="25456"/>
                </a:lnTo>
                <a:lnTo>
                  <a:pt x="1554" y="26651"/>
                </a:lnTo>
                <a:lnTo>
                  <a:pt x="2331" y="27846"/>
                </a:lnTo>
                <a:lnTo>
                  <a:pt x="3167" y="29041"/>
                </a:lnTo>
                <a:lnTo>
                  <a:pt x="4063" y="30177"/>
                </a:lnTo>
                <a:lnTo>
                  <a:pt x="5020" y="31193"/>
                </a:lnTo>
                <a:lnTo>
                  <a:pt x="6035" y="32089"/>
                </a:lnTo>
                <a:lnTo>
                  <a:pt x="7051" y="32925"/>
                </a:lnTo>
                <a:lnTo>
                  <a:pt x="7589" y="33284"/>
                </a:lnTo>
                <a:lnTo>
                  <a:pt x="8187" y="33642"/>
                </a:lnTo>
                <a:lnTo>
                  <a:pt x="8784" y="33941"/>
                </a:lnTo>
                <a:lnTo>
                  <a:pt x="9322" y="34180"/>
                </a:lnTo>
                <a:lnTo>
                  <a:pt x="10517" y="34599"/>
                </a:lnTo>
                <a:lnTo>
                  <a:pt x="11712" y="34897"/>
                </a:lnTo>
                <a:lnTo>
                  <a:pt x="12907" y="35017"/>
                </a:lnTo>
                <a:lnTo>
                  <a:pt x="14162" y="35077"/>
                </a:lnTo>
                <a:lnTo>
                  <a:pt x="15357" y="34957"/>
                </a:lnTo>
                <a:lnTo>
                  <a:pt x="16552" y="34718"/>
                </a:lnTo>
                <a:lnTo>
                  <a:pt x="17688" y="34419"/>
                </a:lnTo>
                <a:lnTo>
                  <a:pt x="18823" y="33941"/>
                </a:lnTo>
                <a:lnTo>
                  <a:pt x="19958" y="33403"/>
                </a:lnTo>
                <a:lnTo>
                  <a:pt x="21034" y="32746"/>
                </a:lnTo>
                <a:lnTo>
                  <a:pt x="22050" y="32029"/>
                </a:lnTo>
                <a:lnTo>
                  <a:pt x="23006" y="31193"/>
                </a:lnTo>
                <a:lnTo>
                  <a:pt x="23902" y="30296"/>
                </a:lnTo>
                <a:lnTo>
                  <a:pt x="24679" y="29280"/>
                </a:lnTo>
                <a:lnTo>
                  <a:pt x="25575" y="28085"/>
                </a:lnTo>
                <a:lnTo>
                  <a:pt x="26292" y="26830"/>
                </a:lnTo>
                <a:lnTo>
                  <a:pt x="26890" y="25516"/>
                </a:lnTo>
                <a:lnTo>
                  <a:pt x="27428" y="24141"/>
                </a:lnTo>
                <a:lnTo>
                  <a:pt x="27846" y="22767"/>
                </a:lnTo>
                <a:lnTo>
                  <a:pt x="28264" y="21393"/>
                </a:lnTo>
                <a:lnTo>
                  <a:pt x="28922" y="18524"/>
                </a:lnTo>
                <a:lnTo>
                  <a:pt x="29280" y="17031"/>
                </a:lnTo>
                <a:lnTo>
                  <a:pt x="29699" y="15537"/>
                </a:lnTo>
                <a:lnTo>
                  <a:pt x="30117" y="14043"/>
                </a:lnTo>
                <a:lnTo>
                  <a:pt x="30655" y="12609"/>
                </a:lnTo>
                <a:lnTo>
                  <a:pt x="31252" y="11055"/>
                </a:lnTo>
                <a:lnTo>
                  <a:pt x="31551" y="10218"/>
                </a:lnTo>
                <a:lnTo>
                  <a:pt x="31790" y="9442"/>
                </a:lnTo>
                <a:lnTo>
                  <a:pt x="31969" y="8605"/>
                </a:lnTo>
                <a:lnTo>
                  <a:pt x="32089" y="7768"/>
                </a:lnTo>
                <a:lnTo>
                  <a:pt x="32148" y="6932"/>
                </a:lnTo>
                <a:lnTo>
                  <a:pt x="32089" y="6036"/>
                </a:lnTo>
                <a:lnTo>
                  <a:pt x="31969" y="5438"/>
                </a:lnTo>
                <a:lnTo>
                  <a:pt x="31790" y="4900"/>
                </a:lnTo>
                <a:lnTo>
                  <a:pt x="31611" y="4362"/>
                </a:lnTo>
                <a:lnTo>
                  <a:pt x="31372" y="3884"/>
                </a:lnTo>
                <a:lnTo>
                  <a:pt x="31073" y="3406"/>
                </a:lnTo>
                <a:lnTo>
                  <a:pt x="30714" y="2928"/>
                </a:lnTo>
                <a:lnTo>
                  <a:pt x="30296" y="2510"/>
                </a:lnTo>
                <a:lnTo>
                  <a:pt x="29878" y="2092"/>
                </a:lnTo>
                <a:lnTo>
                  <a:pt x="29101" y="1315"/>
                </a:lnTo>
                <a:lnTo>
                  <a:pt x="28742" y="956"/>
                </a:lnTo>
                <a:lnTo>
                  <a:pt x="28324" y="658"/>
                </a:lnTo>
                <a:lnTo>
                  <a:pt x="27846" y="359"/>
                </a:lnTo>
                <a:lnTo>
                  <a:pt x="27368" y="180"/>
                </a:lnTo>
                <a:lnTo>
                  <a:pt x="268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A7D9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7" name="Google Shape;257;p10"/>
          <p:cNvSpPr/>
          <p:nvPr/>
        </p:nvSpPr>
        <p:spPr>
          <a:xfrm rot="942660">
            <a:off x="4813976" y="4545488"/>
            <a:ext cx="833403" cy="485179"/>
          </a:xfrm>
          <a:custGeom>
            <a:avLst/>
            <a:gdLst/>
            <a:ahLst/>
            <a:cxnLst/>
            <a:rect l="l" t="t" r="r" b="b"/>
            <a:pathLst>
              <a:path w="38185" h="22230" extrusionOk="0">
                <a:moveTo>
                  <a:pt x="19481" y="6633"/>
                </a:moveTo>
                <a:lnTo>
                  <a:pt x="19003" y="6693"/>
                </a:lnTo>
                <a:lnTo>
                  <a:pt x="18465" y="6813"/>
                </a:lnTo>
                <a:lnTo>
                  <a:pt x="17808" y="7052"/>
                </a:lnTo>
                <a:lnTo>
                  <a:pt x="17509" y="7231"/>
                </a:lnTo>
                <a:lnTo>
                  <a:pt x="17270" y="7410"/>
                </a:lnTo>
                <a:lnTo>
                  <a:pt x="17151" y="7649"/>
                </a:lnTo>
                <a:lnTo>
                  <a:pt x="17151" y="7709"/>
                </a:lnTo>
                <a:lnTo>
                  <a:pt x="17151" y="7829"/>
                </a:lnTo>
                <a:lnTo>
                  <a:pt x="17330" y="8187"/>
                </a:lnTo>
                <a:lnTo>
                  <a:pt x="17569" y="8486"/>
                </a:lnTo>
                <a:lnTo>
                  <a:pt x="17868" y="8665"/>
                </a:lnTo>
                <a:lnTo>
                  <a:pt x="18226" y="8844"/>
                </a:lnTo>
                <a:lnTo>
                  <a:pt x="18645" y="8904"/>
                </a:lnTo>
                <a:lnTo>
                  <a:pt x="19123" y="8964"/>
                </a:lnTo>
                <a:lnTo>
                  <a:pt x="19601" y="8964"/>
                </a:lnTo>
                <a:lnTo>
                  <a:pt x="20079" y="8904"/>
                </a:lnTo>
                <a:lnTo>
                  <a:pt x="20975" y="8785"/>
                </a:lnTo>
                <a:lnTo>
                  <a:pt x="21752" y="8546"/>
                </a:lnTo>
                <a:lnTo>
                  <a:pt x="22051" y="8366"/>
                </a:lnTo>
                <a:lnTo>
                  <a:pt x="22230" y="8247"/>
                </a:lnTo>
                <a:lnTo>
                  <a:pt x="22349" y="8127"/>
                </a:lnTo>
                <a:lnTo>
                  <a:pt x="22290" y="7948"/>
                </a:lnTo>
                <a:lnTo>
                  <a:pt x="22409" y="8008"/>
                </a:lnTo>
                <a:lnTo>
                  <a:pt x="22529" y="7948"/>
                </a:lnTo>
                <a:lnTo>
                  <a:pt x="22708" y="7888"/>
                </a:lnTo>
                <a:lnTo>
                  <a:pt x="22768" y="7769"/>
                </a:lnTo>
                <a:lnTo>
                  <a:pt x="22768" y="7709"/>
                </a:lnTo>
                <a:lnTo>
                  <a:pt x="22768" y="7590"/>
                </a:lnTo>
                <a:lnTo>
                  <a:pt x="22708" y="7470"/>
                </a:lnTo>
                <a:lnTo>
                  <a:pt x="22290" y="7231"/>
                </a:lnTo>
                <a:lnTo>
                  <a:pt x="21871" y="6992"/>
                </a:lnTo>
                <a:lnTo>
                  <a:pt x="21393" y="6813"/>
                </a:lnTo>
                <a:lnTo>
                  <a:pt x="20915" y="6693"/>
                </a:lnTo>
                <a:lnTo>
                  <a:pt x="20437" y="6633"/>
                </a:lnTo>
                <a:close/>
                <a:moveTo>
                  <a:pt x="36452" y="1136"/>
                </a:moveTo>
                <a:lnTo>
                  <a:pt x="36033" y="1255"/>
                </a:lnTo>
                <a:lnTo>
                  <a:pt x="35555" y="1375"/>
                </a:lnTo>
                <a:lnTo>
                  <a:pt x="31253" y="2331"/>
                </a:lnTo>
                <a:lnTo>
                  <a:pt x="26951" y="3287"/>
                </a:lnTo>
                <a:lnTo>
                  <a:pt x="22648" y="4124"/>
                </a:lnTo>
                <a:lnTo>
                  <a:pt x="20437" y="4482"/>
                </a:lnTo>
                <a:lnTo>
                  <a:pt x="18286" y="4781"/>
                </a:lnTo>
                <a:lnTo>
                  <a:pt x="13804" y="5319"/>
                </a:lnTo>
                <a:lnTo>
                  <a:pt x="11593" y="5498"/>
                </a:lnTo>
                <a:lnTo>
                  <a:pt x="9323" y="5677"/>
                </a:lnTo>
                <a:lnTo>
                  <a:pt x="6873" y="5797"/>
                </a:lnTo>
                <a:lnTo>
                  <a:pt x="4363" y="5916"/>
                </a:lnTo>
                <a:lnTo>
                  <a:pt x="2092" y="6096"/>
                </a:lnTo>
                <a:lnTo>
                  <a:pt x="1256" y="6275"/>
                </a:lnTo>
                <a:lnTo>
                  <a:pt x="897" y="6394"/>
                </a:lnTo>
                <a:lnTo>
                  <a:pt x="838" y="6454"/>
                </a:lnTo>
                <a:lnTo>
                  <a:pt x="957" y="6514"/>
                </a:lnTo>
                <a:lnTo>
                  <a:pt x="2033" y="6633"/>
                </a:lnTo>
                <a:lnTo>
                  <a:pt x="1853" y="6872"/>
                </a:lnTo>
                <a:lnTo>
                  <a:pt x="1794" y="7171"/>
                </a:lnTo>
                <a:lnTo>
                  <a:pt x="1794" y="7530"/>
                </a:lnTo>
                <a:lnTo>
                  <a:pt x="1794" y="7948"/>
                </a:lnTo>
                <a:lnTo>
                  <a:pt x="1913" y="8366"/>
                </a:lnTo>
                <a:lnTo>
                  <a:pt x="2033" y="8844"/>
                </a:lnTo>
                <a:lnTo>
                  <a:pt x="2391" y="9741"/>
                </a:lnTo>
                <a:lnTo>
                  <a:pt x="2869" y="10697"/>
                </a:lnTo>
                <a:lnTo>
                  <a:pt x="3288" y="11533"/>
                </a:lnTo>
                <a:lnTo>
                  <a:pt x="4064" y="12728"/>
                </a:lnTo>
                <a:lnTo>
                  <a:pt x="4602" y="13386"/>
                </a:lnTo>
                <a:lnTo>
                  <a:pt x="5140" y="14043"/>
                </a:lnTo>
                <a:lnTo>
                  <a:pt x="5737" y="14700"/>
                </a:lnTo>
                <a:lnTo>
                  <a:pt x="6395" y="15298"/>
                </a:lnTo>
                <a:lnTo>
                  <a:pt x="7112" y="15836"/>
                </a:lnTo>
                <a:lnTo>
                  <a:pt x="7769" y="16374"/>
                </a:lnTo>
                <a:lnTo>
                  <a:pt x="8546" y="16852"/>
                </a:lnTo>
                <a:lnTo>
                  <a:pt x="9323" y="17270"/>
                </a:lnTo>
                <a:lnTo>
                  <a:pt x="10996" y="18106"/>
                </a:lnTo>
                <a:lnTo>
                  <a:pt x="12729" y="18823"/>
                </a:lnTo>
                <a:lnTo>
                  <a:pt x="14581" y="19421"/>
                </a:lnTo>
                <a:lnTo>
                  <a:pt x="16374" y="19899"/>
                </a:lnTo>
                <a:lnTo>
                  <a:pt x="17390" y="20078"/>
                </a:lnTo>
                <a:lnTo>
                  <a:pt x="18406" y="20138"/>
                </a:lnTo>
                <a:lnTo>
                  <a:pt x="19421" y="20198"/>
                </a:lnTo>
                <a:lnTo>
                  <a:pt x="20437" y="20258"/>
                </a:lnTo>
                <a:lnTo>
                  <a:pt x="21035" y="20138"/>
                </a:lnTo>
                <a:lnTo>
                  <a:pt x="21931" y="20019"/>
                </a:lnTo>
                <a:lnTo>
                  <a:pt x="23186" y="19780"/>
                </a:lnTo>
                <a:lnTo>
                  <a:pt x="22827" y="19600"/>
                </a:lnTo>
                <a:lnTo>
                  <a:pt x="22469" y="19541"/>
                </a:lnTo>
                <a:lnTo>
                  <a:pt x="22051" y="19481"/>
                </a:lnTo>
                <a:lnTo>
                  <a:pt x="21632" y="19481"/>
                </a:lnTo>
                <a:lnTo>
                  <a:pt x="20856" y="19600"/>
                </a:lnTo>
                <a:lnTo>
                  <a:pt x="20079" y="19660"/>
                </a:lnTo>
                <a:lnTo>
                  <a:pt x="19123" y="19600"/>
                </a:lnTo>
                <a:lnTo>
                  <a:pt x="18226" y="19541"/>
                </a:lnTo>
                <a:lnTo>
                  <a:pt x="17330" y="19421"/>
                </a:lnTo>
                <a:lnTo>
                  <a:pt x="16434" y="19242"/>
                </a:lnTo>
                <a:lnTo>
                  <a:pt x="14522" y="18764"/>
                </a:lnTo>
                <a:lnTo>
                  <a:pt x="13565" y="18465"/>
                </a:lnTo>
                <a:lnTo>
                  <a:pt x="12669" y="18166"/>
                </a:lnTo>
                <a:lnTo>
                  <a:pt x="11713" y="17748"/>
                </a:lnTo>
                <a:lnTo>
                  <a:pt x="10817" y="17389"/>
                </a:lnTo>
                <a:lnTo>
                  <a:pt x="9920" y="16911"/>
                </a:lnTo>
                <a:lnTo>
                  <a:pt x="9084" y="16493"/>
                </a:lnTo>
                <a:lnTo>
                  <a:pt x="8426" y="16075"/>
                </a:lnTo>
                <a:lnTo>
                  <a:pt x="7769" y="15597"/>
                </a:lnTo>
                <a:lnTo>
                  <a:pt x="7112" y="15119"/>
                </a:lnTo>
                <a:lnTo>
                  <a:pt x="6574" y="14581"/>
                </a:lnTo>
                <a:lnTo>
                  <a:pt x="5976" y="13983"/>
                </a:lnTo>
                <a:lnTo>
                  <a:pt x="5498" y="13446"/>
                </a:lnTo>
                <a:lnTo>
                  <a:pt x="4961" y="12788"/>
                </a:lnTo>
                <a:lnTo>
                  <a:pt x="4542" y="12131"/>
                </a:lnTo>
                <a:lnTo>
                  <a:pt x="4184" y="11533"/>
                </a:lnTo>
                <a:lnTo>
                  <a:pt x="3825" y="10876"/>
                </a:lnTo>
                <a:lnTo>
                  <a:pt x="3527" y="10278"/>
                </a:lnTo>
                <a:lnTo>
                  <a:pt x="3288" y="9621"/>
                </a:lnTo>
                <a:lnTo>
                  <a:pt x="3048" y="8844"/>
                </a:lnTo>
                <a:lnTo>
                  <a:pt x="2929" y="8068"/>
                </a:lnTo>
                <a:lnTo>
                  <a:pt x="2750" y="7350"/>
                </a:lnTo>
                <a:lnTo>
                  <a:pt x="2630" y="6992"/>
                </a:lnTo>
                <a:lnTo>
                  <a:pt x="2511" y="6633"/>
                </a:lnTo>
                <a:lnTo>
                  <a:pt x="4483" y="6633"/>
                </a:lnTo>
                <a:lnTo>
                  <a:pt x="6514" y="6454"/>
                </a:lnTo>
                <a:lnTo>
                  <a:pt x="7530" y="6335"/>
                </a:lnTo>
                <a:lnTo>
                  <a:pt x="8546" y="6275"/>
                </a:lnTo>
                <a:lnTo>
                  <a:pt x="9502" y="6275"/>
                </a:lnTo>
                <a:lnTo>
                  <a:pt x="10458" y="6394"/>
                </a:lnTo>
                <a:lnTo>
                  <a:pt x="10996" y="6454"/>
                </a:lnTo>
                <a:lnTo>
                  <a:pt x="11115" y="6454"/>
                </a:lnTo>
                <a:lnTo>
                  <a:pt x="11235" y="6514"/>
                </a:lnTo>
                <a:lnTo>
                  <a:pt x="11354" y="6753"/>
                </a:lnTo>
                <a:lnTo>
                  <a:pt x="11593" y="7291"/>
                </a:lnTo>
                <a:lnTo>
                  <a:pt x="11773" y="7530"/>
                </a:lnTo>
                <a:lnTo>
                  <a:pt x="12012" y="7769"/>
                </a:lnTo>
                <a:lnTo>
                  <a:pt x="12490" y="8187"/>
                </a:lnTo>
                <a:lnTo>
                  <a:pt x="13147" y="8665"/>
                </a:lnTo>
                <a:lnTo>
                  <a:pt x="13864" y="9024"/>
                </a:lnTo>
                <a:lnTo>
                  <a:pt x="15358" y="9681"/>
                </a:lnTo>
                <a:lnTo>
                  <a:pt x="16135" y="9980"/>
                </a:lnTo>
                <a:lnTo>
                  <a:pt x="16912" y="10278"/>
                </a:lnTo>
                <a:lnTo>
                  <a:pt x="17689" y="10518"/>
                </a:lnTo>
                <a:lnTo>
                  <a:pt x="18465" y="10697"/>
                </a:lnTo>
                <a:lnTo>
                  <a:pt x="19302" y="10876"/>
                </a:lnTo>
                <a:lnTo>
                  <a:pt x="20079" y="10936"/>
                </a:lnTo>
                <a:lnTo>
                  <a:pt x="20856" y="10996"/>
                </a:lnTo>
                <a:lnTo>
                  <a:pt x="21632" y="10936"/>
                </a:lnTo>
                <a:lnTo>
                  <a:pt x="22409" y="10816"/>
                </a:lnTo>
                <a:lnTo>
                  <a:pt x="23126" y="10637"/>
                </a:lnTo>
                <a:lnTo>
                  <a:pt x="23843" y="10398"/>
                </a:lnTo>
                <a:lnTo>
                  <a:pt x="24501" y="10039"/>
                </a:lnTo>
                <a:lnTo>
                  <a:pt x="25158" y="9621"/>
                </a:lnTo>
                <a:lnTo>
                  <a:pt x="25815" y="9083"/>
                </a:lnTo>
                <a:lnTo>
                  <a:pt x="26413" y="8486"/>
                </a:lnTo>
                <a:lnTo>
                  <a:pt x="26951" y="7769"/>
                </a:lnTo>
                <a:lnTo>
                  <a:pt x="27309" y="7171"/>
                </a:lnTo>
                <a:lnTo>
                  <a:pt x="27727" y="6454"/>
                </a:lnTo>
                <a:lnTo>
                  <a:pt x="28026" y="5737"/>
                </a:lnTo>
                <a:lnTo>
                  <a:pt x="28146" y="5379"/>
                </a:lnTo>
                <a:lnTo>
                  <a:pt x="28205" y="5080"/>
                </a:lnTo>
                <a:lnTo>
                  <a:pt x="28205" y="4482"/>
                </a:lnTo>
                <a:lnTo>
                  <a:pt x="28205" y="4363"/>
                </a:lnTo>
                <a:lnTo>
                  <a:pt x="28146" y="4303"/>
                </a:lnTo>
                <a:lnTo>
                  <a:pt x="28086" y="4363"/>
                </a:lnTo>
                <a:lnTo>
                  <a:pt x="27966" y="4482"/>
                </a:lnTo>
                <a:lnTo>
                  <a:pt x="27668" y="4960"/>
                </a:lnTo>
                <a:lnTo>
                  <a:pt x="26831" y="6514"/>
                </a:lnTo>
                <a:lnTo>
                  <a:pt x="26413" y="7231"/>
                </a:lnTo>
                <a:lnTo>
                  <a:pt x="25995" y="7888"/>
                </a:lnTo>
                <a:lnTo>
                  <a:pt x="25516" y="8546"/>
                </a:lnTo>
                <a:lnTo>
                  <a:pt x="24919" y="9143"/>
                </a:lnTo>
                <a:lnTo>
                  <a:pt x="24620" y="9382"/>
                </a:lnTo>
                <a:lnTo>
                  <a:pt x="24262" y="9621"/>
                </a:lnTo>
                <a:lnTo>
                  <a:pt x="23843" y="9800"/>
                </a:lnTo>
                <a:lnTo>
                  <a:pt x="23425" y="10039"/>
                </a:lnTo>
                <a:lnTo>
                  <a:pt x="22588" y="10278"/>
                </a:lnTo>
                <a:lnTo>
                  <a:pt x="21692" y="10398"/>
                </a:lnTo>
                <a:lnTo>
                  <a:pt x="20856" y="10458"/>
                </a:lnTo>
                <a:lnTo>
                  <a:pt x="19959" y="10398"/>
                </a:lnTo>
                <a:lnTo>
                  <a:pt x="19123" y="10278"/>
                </a:lnTo>
                <a:lnTo>
                  <a:pt x="18226" y="10099"/>
                </a:lnTo>
                <a:lnTo>
                  <a:pt x="17390" y="9800"/>
                </a:lnTo>
                <a:lnTo>
                  <a:pt x="16553" y="9561"/>
                </a:lnTo>
                <a:lnTo>
                  <a:pt x="15179" y="9024"/>
                </a:lnTo>
                <a:lnTo>
                  <a:pt x="14402" y="8725"/>
                </a:lnTo>
                <a:lnTo>
                  <a:pt x="13685" y="8366"/>
                </a:lnTo>
                <a:lnTo>
                  <a:pt x="12968" y="8008"/>
                </a:lnTo>
                <a:lnTo>
                  <a:pt x="12370" y="7530"/>
                </a:lnTo>
                <a:lnTo>
                  <a:pt x="12131" y="7231"/>
                </a:lnTo>
                <a:lnTo>
                  <a:pt x="11892" y="6932"/>
                </a:lnTo>
                <a:lnTo>
                  <a:pt x="11713" y="6633"/>
                </a:lnTo>
                <a:lnTo>
                  <a:pt x="11534" y="6275"/>
                </a:lnTo>
                <a:lnTo>
                  <a:pt x="14641" y="6036"/>
                </a:lnTo>
                <a:lnTo>
                  <a:pt x="17748" y="5737"/>
                </a:lnTo>
                <a:lnTo>
                  <a:pt x="20856" y="5379"/>
                </a:lnTo>
                <a:lnTo>
                  <a:pt x="24023" y="4901"/>
                </a:lnTo>
                <a:lnTo>
                  <a:pt x="27130" y="4363"/>
                </a:lnTo>
                <a:lnTo>
                  <a:pt x="30237" y="3705"/>
                </a:lnTo>
                <a:lnTo>
                  <a:pt x="31791" y="3347"/>
                </a:lnTo>
                <a:lnTo>
                  <a:pt x="33285" y="2929"/>
                </a:lnTo>
                <a:lnTo>
                  <a:pt x="34779" y="2510"/>
                </a:lnTo>
                <a:lnTo>
                  <a:pt x="36213" y="2032"/>
                </a:lnTo>
                <a:lnTo>
                  <a:pt x="36213" y="3526"/>
                </a:lnTo>
                <a:lnTo>
                  <a:pt x="36153" y="5140"/>
                </a:lnTo>
                <a:lnTo>
                  <a:pt x="36033" y="6693"/>
                </a:lnTo>
                <a:lnTo>
                  <a:pt x="35794" y="8187"/>
                </a:lnTo>
                <a:lnTo>
                  <a:pt x="35615" y="8964"/>
                </a:lnTo>
                <a:lnTo>
                  <a:pt x="35436" y="9741"/>
                </a:lnTo>
                <a:lnTo>
                  <a:pt x="35197" y="10458"/>
                </a:lnTo>
                <a:lnTo>
                  <a:pt x="34898" y="11175"/>
                </a:lnTo>
                <a:lnTo>
                  <a:pt x="34540" y="11832"/>
                </a:lnTo>
                <a:lnTo>
                  <a:pt x="34181" y="12549"/>
                </a:lnTo>
                <a:lnTo>
                  <a:pt x="33703" y="13147"/>
                </a:lnTo>
                <a:lnTo>
                  <a:pt x="33225" y="13804"/>
                </a:lnTo>
                <a:lnTo>
                  <a:pt x="32747" y="14342"/>
                </a:lnTo>
                <a:lnTo>
                  <a:pt x="32209" y="14880"/>
                </a:lnTo>
                <a:lnTo>
                  <a:pt x="31014" y="15836"/>
                </a:lnTo>
                <a:lnTo>
                  <a:pt x="29819" y="16732"/>
                </a:lnTo>
                <a:lnTo>
                  <a:pt x="28564" y="17569"/>
                </a:lnTo>
                <a:lnTo>
                  <a:pt x="27249" y="18405"/>
                </a:lnTo>
                <a:lnTo>
                  <a:pt x="26532" y="18764"/>
                </a:lnTo>
                <a:lnTo>
                  <a:pt x="25815" y="19063"/>
                </a:lnTo>
                <a:lnTo>
                  <a:pt x="24501" y="19720"/>
                </a:lnTo>
                <a:lnTo>
                  <a:pt x="23664" y="20019"/>
                </a:lnTo>
                <a:lnTo>
                  <a:pt x="23365" y="20138"/>
                </a:lnTo>
                <a:lnTo>
                  <a:pt x="23186" y="20138"/>
                </a:lnTo>
                <a:lnTo>
                  <a:pt x="23664" y="20198"/>
                </a:lnTo>
                <a:lnTo>
                  <a:pt x="24142" y="20198"/>
                </a:lnTo>
                <a:lnTo>
                  <a:pt x="24560" y="20138"/>
                </a:lnTo>
                <a:lnTo>
                  <a:pt x="25038" y="20019"/>
                </a:lnTo>
                <a:lnTo>
                  <a:pt x="25935" y="19720"/>
                </a:lnTo>
                <a:lnTo>
                  <a:pt x="26831" y="19302"/>
                </a:lnTo>
                <a:lnTo>
                  <a:pt x="27727" y="18823"/>
                </a:lnTo>
                <a:lnTo>
                  <a:pt x="28504" y="18226"/>
                </a:lnTo>
                <a:lnTo>
                  <a:pt x="30058" y="17150"/>
                </a:lnTo>
                <a:lnTo>
                  <a:pt x="31552" y="16015"/>
                </a:lnTo>
                <a:lnTo>
                  <a:pt x="32269" y="15417"/>
                </a:lnTo>
                <a:lnTo>
                  <a:pt x="32926" y="14820"/>
                </a:lnTo>
                <a:lnTo>
                  <a:pt x="33583" y="14103"/>
                </a:lnTo>
                <a:lnTo>
                  <a:pt x="34181" y="13386"/>
                </a:lnTo>
                <a:lnTo>
                  <a:pt x="34659" y="12609"/>
                </a:lnTo>
                <a:lnTo>
                  <a:pt x="35137" y="11772"/>
                </a:lnTo>
                <a:lnTo>
                  <a:pt x="35496" y="10936"/>
                </a:lnTo>
                <a:lnTo>
                  <a:pt x="35854" y="9980"/>
                </a:lnTo>
                <a:lnTo>
                  <a:pt x="36093" y="9083"/>
                </a:lnTo>
                <a:lnTo>
                  <a:pt x="36272" y="8127"/>
                </a:lnTo>
                <a:lnTo>
                  <a:pt x="36452" y="7171"/>
                </a:lnTo>
                <a:lnTo>
                  <a:pt x="36571" y="6215"/>
                </a:lnTo>
                <a:lnTo>
                  <a:pt x="36691" y="4303"/>
                </a:lnTo>
                <a:lnTo>
                  <a:pt x="36631" y="3347"/>
                </a:lnTo>
                <a:lnTo>
                  <a:pt x="36631" y="2929"/>
                </a:lnTo>
                <a:lnTo>
                  <a:pt x="36691" y="2451"/>
                </a:lnTo>
                <a:lnTo>
                  <a:pt x="36870" y="1913"/>
                </a:lnTo>
                <a:lnTo>
                  <a:pt x="36990" y="1614"/>
                </a:lnTo>
                <a:lnTo>
                  <a:pt x="37049" y="1554"/>
                </a:lnTo>
                <a:lnTo>
                  <a:pt x="36990" y="1315"/>
                </a:lnTo>
                <a:lnTo>
                  <a:pt x="36810" y="1196"/>
                </a:lnTo>
                <a:lnTo>
                  <a:pt x="36631" y="1136"/>
                </a:lnTo>
                <a:close/>
                <a:moveTo>
                  <a:pt x="37587" y="1"/>
                </a:moveTo>
                <a:lnTo>
                  <a:pt x="37408" y="60"/>
                </a:lnTo>
                <a:lnTo>
                  <a:pt x="37288" y="120"/>
                </a:lnTo>
                <a:lnTo>
                  <a:pt x="37169" y="240"/>
                </a:lnTo>
                <a:lnTo>
                  <a:pt x="37109" y="359"/>
                </a:lnTo>
                <a:lnTo>
                  <a:pt x="37109" y="718"/>
                </a:lnTo>
                <a:lnTo>
                  <a:pt x="37229" y="1255"/>
                </a:lnTo>
                <a:lnTo>
                  <a:pt x="37348" y="2690"/>
                </a:lnTo>
                <a:lnTo>
                  <a:pt x="37408" y="3347"/>
                </a:lnTo>
                <a:lnTo>
                  <a:pt x="37468" y="4064"/>
                </a:lnTo>
                <a:lnTo>
                  <a:pt x="37408" y="4960"/>
                </a:lnTo>
                <a:lnTo>
                  <a:pt x="37408" y="5797"/>
                </a:lnTo>
                <a:lnTo>
                  <a:pt x="37288" y="6693"/>
                </a:lnTo>
                <a:lnTo>
                  <a:pt x="37169" y="7530"/>
                </a:lnTo>
                <a:lnTo>
                  <a:pt x="36990" y="8426"/>
                </a:lnTo>
                <a:lnTo>
                  <a:pt x="36810" y="9263"/>
                </a:lnTo>
                <a:lnTo>
                  <a:pt x="36571" y="10099"/>
                </a:lnTo>
                <a:lnTo>
                  <a:pt x="36272" y="10936"/>
                </a:lnTo>
                <a:lnTo>
                  <a:pt x="35675" y="12250"/>
                </a:lnTo>
                <a:lnTo>
                  <a:pt x="34958" y="13505"/>
                </a:lnTo>
                <a:lnTo>
                  <a:pt x="34121" y="14760"/>
                </a:lnTo>
                <a:lnTo>
                  <a:pt x="33165" y="15836"/>
                </a:lnTo>
                <a:lnTo>
                  <a:pt x="32149" y="16911"/>
                </a:lnTo>
                <a:lnTo>
                  <a:pt x="31014" y="17867"/>
                </a:lnTo>
                <a:lnTo>
                  <a:pt x="29819" y="18704"/>
                </a:lnTo>
                <a:lnTo>
                  <a:pt x="28564" y="19421"/>
                </a:lnTo>
                <a:lnTo>
                  <a:pt x="27309" y="19959"/>
                </a:lnTo>
                <a:lnTo>
                  <a:pt x="25995" y="20437"/>
                </a:lnTo>
                <a:lnTo>
                  <a:pt x="24680" y="20795"/>
                </a:lnTo>
                <a:lnTo>
                  <a:pt x="23365" y="21034"/>
                </a:lnTo>
                <a:lnTo>
                  <a:pt x="21991" y="21214"/>
                </a:lnTo>
                <a:lnTo>
                  <a:pt x="20617" y="21273"/>
                </a:lnTo>
                <a:lnTo>
                  <a:pt x="19242" y="21273"/>
                </a:lnTo>
                <a:lnTo>
                  <a:pt x="17808" y="21154"/>
                </a:lnTo>
                <a:lnTo>
                  <a:pt x="16434" y="20975"/>
                </a:lnTo>
                <a:lnTo>
                  <a:pt x="15119" y="20676"/>
                </a:lnTo>
                <a:lnTo>
                  <a:pt x="13745" y="20317"/>
                </a:lnTo>
                <a:lnTo>
                  <a:pt x="12430" y="19839"/>
                </a:lnTo>
                <a:lnTo>
                  <a:pt x="11175" y="19361"/>
                </a:lnTo>
                <a:lnTo>
                  <a:pt x="9920" y="18764"/>
                </a:lnTo>
                <a:lnTo>
                  <a:pt x="8785" y="18047"/>
                </a:lnTo>
                <a:lnTo>
                  <a:pt x="7650" y="17330"/>
                </a:lnTo>
                <a:lnTo>
                  <a:pt x="6514" y="16433"/>
                </a:lnTo>
                <a:lnTo>
                  <a:pt x="5439" y="15477"/>
                </a:lnTo>
                <a:lnTo>
                  <a:pt x="4483" y="14402"/>
                </a:lnTo>
                <a:lnTo>
                  <a:pt x="3646" y="13266"/>
                </a:lnTo>
                <a:lnTo>
                  <a:pt x="2869" y="12071"/>
                </a:lnTo>
                <a:lnTo>
                  <a:pt x="2212" y="10816"/>
                </a:lnTo>
                <a:lnTo>
                  <a:pt x="1674" y="9502"/>
                </a:lnTo>
                <a:lnTo>
                  <a:pt x="1136" y="8187"/>
                </a:lnTo>
                <a:lnTo>
                  <a:pt x="838" y="6813"/>
                </a:lnTo>
                <a:lnTo>
                  <a:pt x="599" y="5976"/>
                </a:lnTo>
                <a:lnTo>
                  <a:pt x="479" y="5737"/>
                </a:lnTo>
                <a:lnTo>
                  <a:pt x="359" y="5618"/>
                </a:lnTo>
                <a:lnTo>
                  <a:pt x="180" y="5677"/>
                </a:lnTo>
                <a:lnTo>
                  <a:pt x="120" y="5797"/>
                </a:lnTo>
                <a:lnTo>
                  <a:pt x="61" y="6036"/>
                </a:lnTo>
                <a:lnTo>
                  <a:pt x="1" y="6275"/>
                </a:lnTo>
                <a:lnTo>
                  <a:pt x="61" y="6813"/>
                </a:lnTo>
                <a:lnTo>
                  <a:pt x="120" y="7231"/>
                </a:lnTo>
                <a:lnTo>
                  <a:pt x="240" y="8068"/>
                </a:lnTo>
                <a:lnTo>
                  <a:pt x="419" y="8844"/>
                </a:lnTo>
                <a:lnTo>
                  <a:pt x="658" y="9681"/>
                </a:lnTo>
                <a:lnTo>
                  <a:pt x="957" y="10458"/>
                </a:lnTo>
                <a:lnTo>
                  <a:pt x="1316" y="11175"/>
                </a:lnTo>
                <a:lnTo>
                  <a:pt x="1674" y="11952"/>
                </a:lnTo>
                <a:lnTo>
                  <a:pt x="2092" y="12669"/>
                </a:lnTo>
                <a:lnTo>
                  <a:pt x="2570" y="13386"/>
                </a:lnTo>
                <a:lnTo>
                  <a:pt x="3467" y="14581"/>
                </a:lnTo>
                <a:lnTo>
                  <a:pt x="4483" y="15776"/>
                </a:lnTo>
                <a:lnTo>
                  <a:pt x="5618" y="16852"/>
                </a:lnTo>
                <a:lnTo>
                  <a:pt x="6813" y="17808"/>
                </a:lnTo>
                <a:lnTo>
                  <a:pt x="8068" y="18704"/>
                </a:lnTo>
                <a:lnTo>
                  <a:pt x="9442" y="19481"/>
                </a:lnTo>
                <a:lnTo>
                  <a:pt x="10817" y="20198"/>
                </a:lnTo>
                <a:lnTo>
                  <a:pt x="12311" y="20795"/>
                </a:lnTo>
                <a:lnTo>
                  <a:pt x="13804" y="21273"/>
                </a:lnTo>
                <a:lnTo>
                  <a:pt x="15298" y="21692"/>
                </a:lnTo>
                <a:lnTo>
                  <a:pt x="16852" y="21991"/>
                </a:lnTo>
                <a:lnTo>
                  <a:pt x="18406" y="22170"/>
                </a:lnTo>
                <a:lnTo>
                  <a:pt x="19959" y="22230"/>
                </a:lnTo>
                <a:lnTo>
                  <a:pt x="21513" y="22170"/>
                </a:lnTo>
                <a:lnTo>
                  <a:pt x="23067" y="22050"/>
                </a:lnTo>
                <a:lnTo>
                  <a:pt x="24560" y="21751"/>
                </a:lnTo>
                <a:lnTo>
                  <a:pt x="25457" y="21572"/>
                </a:lnTo>
                <a:lnTo>
                  <a:pt x="26293" y="21333"/>
                </a:lnTo>
                <a:lnTo>
                  <a:pt x="27130" y="20975"/>
                </a:lnTo>
                <a:lnTo>
                  <a:pt x="27966" y="20676"/>
                </a:lnTo>
                <a:lnTo>
                  <a:pt x="28743" y="20258"/>
                </a:lnTo>
                <a:lnTo>
                  <a:pt x="29460" y="19839"/>
                </a:lnTo>
                <a:lnTo>
                  <a:pt x="30237" y="19361"/>
                </a:lnTo>
                <a:lnTo>
                  <a:pt x="30894" y="18823"/>
                </a:lnTo>
                <a:lnTo>
                  <a:pt x="31612" y="18286"/>
                </a:lnTo>
                <a:lnTo>
                  <a:pt x="32209" y="17748"/>
                </a:lnTo>
                <a:lnTo>
                  <a:pt x="32866" y="17150"/>
                </a:lnTo>
                <a:lnTo>
                  <a:pt x="33404" y="16493"/>
                </a:lnTo>
                <a:lnTo>
                  <a:pt x="34002" y="15836"/>
                </a:lnTo>
                <a:lnTo>
                  <a:pt x="34480" y="15178"/>
                </a:lnTo>
                <a:lnTo>
                  <a:pt x="35018" y="14461"/>
                </a:lnTo>
                <a:lnTo>
                  <a:pt x="35436" y="13744"/>
                </a:lnTo>
                <a:lnTo>
                  <a:pt x="35914" y="12967"/>
                </a:lnTo>
                <a:lnTo>
                  <a:pt x="36272" y="12191"/>
                </a:lnTo>
                <a:lnTo>
                  <a:pt x="36631" y="11414"/>
                </a:lnTo>
                <a:lnTo>
                  <a:pt x="36930" y="10577"/>
                </a:lnTo>
                <a:lnTo>
                  <a:pt x="37229" y="9741"/>
                </a:lnTo>
                <a:lnTo>
                  <a:pt x="37468" y="8904"/>
                </a:lnTo>
                <a:lnTo>
                  <a:pt x="37707" y="8068"/>
                </a:lnTo>
                <a:lnTo>
                  <a:pt x="37886" y="7231"/>
                </a:lnTo>
                <a:lnTo>
                  <a:pt x="38005" y="6394"/>
                </a:lnTo>
                <a:lnTo>
                  <a:pt x="38125" y="5498"/>
                </a:lnTo>
                <a:lnTo>
                  <a:pt x="38185" y="4602"/>
                </a:lnTo>
                <a:lnTo>
                  <a:pt x="38185" y="3765"/>
                </a:lnTo>
                <a:lnTo>
                  <a:pt x="38125" y="2869"/>
                </a:lnTo>
                <a:lnTo>
                  <a:pt x="38065" y="1973"/>
                </a:lnTo>
                <a:lnTo>
                  <a:pt x="37946" y="1136"/>
                </a:lnTo>
                <a:lnTo>
                  <a:pt x="37826" y="240"/>
                </a:lnTo>
                <a:lnTo>
                  <a:pt x="37707" y="60"/>
                </a:lnTo>
                <a:lnTo>
                  <a:pt x="375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A7D9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8" name="Google Shape;258;p10"/>
          <p:cNvSpPr/>
          <p:nvPr/>
        </p:nvSpPr>
        <p:spPr>
          <a:xfrm rot="-5506848">
            <a:off x="8197826" y="3625742"/>
            <a:ext cx="179267" cy="193412"/>
          </a:xfrm>
          <a:custGeom>
            <a:avLst/>
            <a:gdLst/>
            <a:ahLst/>
            <a:cxnLst/>
            <a:rect l="l" t="t" r="r" b="b"/>
            <a:pathLst>
              <a:path w="9860" h="10638" extrusionOk="0">
                <a:moveTo>
                  <a:pt x="9023" y="897"/>
                </a:moveTo>
                <a:lnTo>
                  <a:pt x="8904" y="1554"/>
                </a:lnTo>
                <a:lnTo>
                  <a:pt x="8784" y="2212"/>
                </a:lnTo>
                <a:lnTo>
                  <a:pt x="8665" y="2869"/>
                </a:lnTo>
                <a:lnTo>
                  <a:pt x="8485" y="3467"/>
                </a:lnTo>
                <a:lnTo>
                  <a:pt x="8246" y="4363"/>
                </a:lnTo>
                <a:lnTo>
                  <a:pt x="7888" y="5199"/>
                </a:lnTo>
                <a:lnTo>
                  <a:pt x="7470" y="6036"/>
                </a:lnTo>
                <a:lnTo>
                  <a:pt x="6932" y="6813"/>
                </a:lnTo>
                <a:lnTo>
                  <a:pt x="6394" y="7530"/>
                </a:lnTo>
                <a:lnTo>
                  <a:pt x="5737" y="8187"/>
                </a:lnTo>
                <a:lnTo>
                  <a:pt x="4960" y="8725"/>
                </a:lnTo>
                <a:lnTo>
                  <a:pt x="4183" y="9203"/>
                </a:lnTo>
                <a:lnTo>
                  <a:pt x="3526" y="9502"/>
                </a:lnTo>
                <a:lnTo>
                  <a:pt x="2749" y="9801"/>
                </a:lnTo>
                <a:lnTo>
                  <a:pt x="2331" y="9920"/>
                </a:lnTo>
                <a:lnTo>
                  <a:pt x="1912" y="9980"/>
                </a:lnTo>
                <a:lnTo>
                  <a:pt x="1554" y="10040"/>
                </a:lnTo>
                <a:lnTo>
                  <a:pt x="1255" y="9980"/>
                </a:lnTo>
                <a:lnTo>
                  <a:pt x="1076" y="9920"/>
                </a:lnTo>
                <a:lnTo>
                  <a:pt x="1016" y="9801"/>
                </a:lnTo>
                <a:lnTo>
                  <a:pt x="956" y="9681"/>
                </a:lnTo>
                <a:lnTo>
                  <a:pt x="1016" y="9502"/>
                </a:lnTo>
                <a:lnTo>
                  <a:pt x="1195" y="9143"/>
                </a:lnTo>
                <a:lnTo>
                  <a:pt x="1494" y="8725"/>
                </a:lnTo>
                <a:lnTo>
                  <a:pt x="2271" y="7948"/>
                </a:lnTo>
                <a:lnTo>
                  <a:pt x="2928" y="7351"/>
                </a:lnTo>
                <a:lnTo>
                  <a:pt x="3585" y="6634"/>
                </a:lnTo>
                <a:lnTo>
                  <a:pt x="4303" y="5976"/>
                </a:lnTo>
                <a:lnTo>
                  <a:pt x="5737" y="4721"/>
                </a:lnTo>
                <a:lnTo>
                  <a:pt x="6274" y="4184"/>
                </a:lnTo>
                <a:lnTo>
                  <a:pt x="6514" y="3945"/>
                </a:lnTo>
                <a:lnTo>
                  <a:pt x="6693" y="3706"/>
                </a:lnTo>
                <a:lnTo>
                  <a:pt x="6753" y="3526"/>
                </a:lnTo>
                <a:lnTo>
                  <a:pt x="6753" y="3467"/>
                </a:lnTo>
                <a:lnTo>
                  <a:pt x="6693" y="3407"/>
                </a:lnTo>
                <a:lnTo>
                  <a:pt x="6394" y="3467"/>
                </a:lnTo>
                <a:lnTo>
                  <a:pt x="5916" y="3586"/>
                </a:lnTo>
                <a:lnTo>
                  <a:pt x="5199" y="3945"/>
                </a:lnTo>
                <a:lnTo>
                  <a:pt x="4482" y="4482"/>
                </a:lnTo>
                <a:lnTo>
                  <a:pt x="3705" y="5140"/>
                </a:lnTo>
                <a:lnTo>
                  <a:pt x="2988" y="5857"/>
                </a:lnTo>
                <a:lnTo>
                  <a:pt x="2271" y="6634"/>
                </a:lnTo>
                <a:lnTo>
                  <a:pt x="1673" y="7351"/>
                </a:lnTo>
                <a:lnTo>
                  <a:pt x="1136" y="8127"/>
                </a:lnTo>
                <a:lnTo>
                  <a:pt x="717" y="8785"/>
                </a:lnTo>
                <a:lnTo>
                  <a:pt x="598" y="7829"/>
                </a:lnTo>
                <a:lnTo>
                  <a:pt x="657" y="6992"/>
                </a:lnTo>
                <a:lnTo>
                  <a:pt x="837" y="6215"/>
                </a:lnTo>
                <a:lnTo>
                  <a:pt x="1136" y="5498"/>
                </a:lnTo>
                <a:lnTo>
                  <a:pt x="1494" y="4901"/>
                </a:lnTo>
                <a:lnTo>
                  <a:pt x="1972" y="4363"/>
                </a:lnTo>
                <a:lnTo>
                  <a:pt x="2570" y="3825"/>
                </a:lnTo>
                <a:lnTo>
                  <a:pt x="3167" y="3407"/>
                </a:lnTo>
                <a:lnTo>
                  <a:pt x="3825" y="2988"/>
                </a:lnTo>
                <a:lnTo>
                  <a:pt x="4542" y="2630"/>
                </a:lnTo>
                <a:lnTo>
                  <a:pt x="6035" y="2032"/>
                </a:lnTo>
                <a:lnTo>
                  <a:pt x="9023" y="897"/>
                </a:lnTo>
                <a:close/>
                <a:moveTo>
                  <a:pt x="9023" y="1"/>
                </a:moveTo>
                <a:lnTo>
                  <a:pt x="8545" y="60"/>
                </a:lnTo>
                <a:lnTo>
                  <a:pt x="8007" y="180"/>
                </a:lnTo>
                <a:lnTo>
                  <a:pt x="7410" y="359"/>
                </a:lnTo>
                <a:lnTo>
                  <a:pt x="6095" y="897"/>
                </a:lnTo>
                <a:lnTo>
                  <a:pt x="4840" y="1495"/>
                </a:lnTo>
                <a:lnTo>
                  <a:pt x="3705" y="2092"/>
                </a:lnTo>
                <a:lnTo>
                  <a:pt x="2809" y="2570"/>
                </a:lnTo>
                <a:lnTo>
                  <a:pt x="2331" y="2869"/>
                </a:lnTo>
                <a:lnTo>
                  <a:pt x="1614" y="3586"/>
                </a:lnTo>
                <a:lnTo>
                  <a:pt x="1255" y="4004"/>
                </a:lnTo>
                <a:lnTo>
                  <a:pt x="956" y="4423"/>
                </a:lnTo>
                <a:lnTo>
                  <a:pt x="717" y="4841"/>
                </a:lnTo>
                <a:lnTo>
                  <a:pt x="478" y="5259"/>
                </a:lnTo>
                <a:lnTo>
                  <a:pt x="299" y="5737"/>
                </a:lnTo>
                <a:lnTo>
                  <a:pt x="179" y="6215"/>
                </a:lnTo>
                <a:lnTo>
                  <a:pt x="60" y="6634"/>
                </a:lnTo>
                <a:lnTo>
                  <a:pt x="0" y="7112"/>
                </a:lnTo>
                <a:lnTo>
                  <a:pt x="0" y="7649"/>
                </a:lnTo>
                <a:lnTo>
                  <a:pt x="0" y="8127"/>
                </a:lnTo>
                <a:lnTo>
                  <a:pt x="60" y="8605"/>
                </a:lnTo>
                <a:lnTo>
                  <a:pt x="239" y="9083"/>
                </a:lnTo>
                <a:lnTo>
                  <a:pt x="418" y="9562"/>
                </a:lnTo>
                <a:lnTo>
                  <a:pt x="657" y="10040"/>
                </a:lnTo>
                <a:lnTo>
                  <a:pt x="478" y="10099"/>
                </a:lnTo>
                <a:lnTo>
                  <a:pt x="418" y="10219"/>
                </a:lnTo>
                <a:lnTo>
                  <a:pt x="418" y="10398"/>
                </a:lnTo>
                <a:lnTo>
                  <a:pt x="478" y="10518"/>
                </a:lnTo>
                <a:lnTo>
                  <a:pt x="598" y="10577"/>
                </a:lnTo>
                <a:lnTo>
                  <a:pt x="837" y="10637"/>
                </a:lnTo>
                <a:lnTo>
                  <a:pt x="2032" y="10637"/>
                </a:lnTo>
                <a:lnTo>
                  <a:pt x="3287" y="10398"/>
                </a:lnTo>
                <a:lnTo>
                  <a:pt x="4064" y="10159"/>
                </a:lnTo>
                <a:lnTo>
                  <a:pt x="4960" y="9741"/>
                </a:lnTo>
                <a:lnTo>
                  <a:pt x="5796" y="9203"/>
                </a:lnTo>
                <a:lnTo>
                  <a:pt x="6514" y="8546"/>
                </a:lnTo>
                <a:lnTo>
                  <a:pt x="7231" y="7829"/>
                </a:lnTo>
                <a:lnTo>
                  <a:pt x="7768" y="7112"/>
                </a:lnTo>
                <a:lnTo>
                  <a:pt x="8306" y="6215"/>
                </a:lnTo>
                <a:lnTo>
                  <a:pt x="8784" y="5319"/>
                </a:lnTo>
                <a:lnTo>
                  <a:pt x="9262" y="4303"/>
                </a:lnTo>
                <a:lnTo>
                  <a:pt x="9621" y="3287"/>
                </a:lnTo>
                <a:lnTo>
                  <a:pt x="9800" y="2212"/>
                </a:lnTo>
                <a:lnTo>
                  <a:pt x="9860" y="1734"/>
                </a:lnTo>
                <a:lnTo>
                  <a:pt x="9860" y="1256"/>
                </a:lnTo>
                <a:lnTo>
                  <a:pt x="9860" y="778"/>
                </a:lnTo>
                <a:lnTo>
                  <a:pt x="9740" y="299"/>
                </a:lnTo>
                <a:lnTo>
                  <a:pt x="9740" y="180"/>
                </a:lnTo>
                <a:lnTo>
                  <a:pt x="9621" y="120"/>
                </a:lnTo>
                <a:lnTo>
                  <a:pt x="938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9" name="Google Shape;259;p10"/>
          <p:cNvSpPr/>
          <p:nvPr/>
        </p:nvSpPr>
        <p:spPr>
          <a:xfrm rot="-10292983">
            <a:off x="8081725" y="3802439"/>
            <a:ext cx="215214" cy="232195"/>
          </a:xfrm>
          <a:custGeom>
            <a:avLst/>
            <a:gdLst/>
            <a:ahLst/>
            <a:cxnLst/>
            <a:rect l="l" t="t" r="r" b="b"/>
            <a:pathLst>
              <a:path w="9860" h="10638" extrusionOk="0">
                <a:moveTo>
                  <a:pt x="9023" y="897"/>
                </a:moveTo>
                <a:lnTo>
                  <a:pt x="8904" y="1554"/>
                </a:lnTo>
                <a:lnTo>
                  <a:pt x="8784" y="2212"/>
                </a:lnTo>
                <a:lnTo>
                  <a:pt x="8665" y="2869"/>
                </a:lnTo>
                <a:lnTo>
                  <a:pt x="8485" y="3467"/>
                </a:lnTo>
                <a:lnTo>
                  <a:pt x="8246" y="4363"/>
                </a:lnTo>
                <a:lnTo>
                  <a:pt x="7888" y="5199"/>
                </a:lnTo>
                <a:lnTo>
                  <a:pt x="7470" y="6036"/>
                </a:lnTo>
                <a:lnTo>
                  <a:pt x="6932" y="6813"/>
                </a:lnTo>
                <a:lnTo>
                  <a:pt x="6394" y="7530"/>
                </a:lnTo>
                <a:lnTo>
                  <a:pt x="5737" y="8187"/>
                </a:lnTo>
                <a:lnTo>
                  <a:pt x="4960" y="8725"/>
                </a:lnTo>
                <a:lnTo>
                  <a:pt x="4183" y="9203"/>
                </a:lnTo>
                <a:lnTo>
                  <a:pt x="3526" y="9502"/>
                </a:lnTo>
                <a:lnTo>
                  <a:pt x="2749" y="9801"/>
                </a:lnTo>
                <a:lnTo>
                  <a:pt x="2331" y="9920"/>
                </a:lnTo>
                <a:lnTo>
                  <a:pt x="1912" y="9980"/>
                </a:lnTo>
                <a:lnTo>
                  <a:pt x="1554" y="10040"/>
                </a:lnTo>
                <a:lnTo>
                  <a:pt x="1255" y="9980"/>
                </a:lnTo>
                <a:lnTo>
                  <a:pt x="1076" y="9920"/>
                </a:lnTo>
                <a:lnTo>
                  <a:pt x="1016" y="9801"/>
                </a:lnTo>
                <a:lnTo>
                  <a:pt x="956" y="9681"/>
                </a:lnTo>
                <a:lnTo>
                  <a:pt x="1016" y="9502"/>
                </a:lnTo>
                <a:lnTo>
                  <a:pt x="1195" y="9143"/>
                </a:lnTo>
                <a:lnTo>
                  <a:pt x="1494" y="8725"/>
                </a:lnTo>
                <a:lnTo>
                  <a:pt x="2271" y="7948"/>
                </a:lnTo>
                <a:lnTo>
                  <a:pt x="2928" y="7351"/>
                </a:lnTo>
                <a:lnTo>
                  <a:pt x="3585" y="6634"/>
                </a:lnTo>
                <a:lnTo>
                  <a:pt x="4303" y="5976"/>
                </a:lnTo>
                <a:lnTo>
                  <a:pt x="5737" y="4721"/>
                </a:lnTo>
                <a:lnTo>
                  <a:pt x="6274" y="4184"/>
                </a:lnTo>
                <a:lnTo>
                  <a:pt x="6514" y="3945"/>
                </a:lnTo>
                <a:lnTo>
                  <a:pt x="6693" y="3706"/>
                </a:lnTo>
                <a:lnTo>
                  <a:pt x="6753" y="3526"/>
                </a:lnTo>
                <a:lnTo>
                  <a:pt x="6753" y="3467"/>
                </a:lnTo>
                <a:lnTo>
                  <a:pt x="6693" y="3407"/>
                </a:lnTo>
                <a:lnTo>
                  <a:pt x="6394" y="3467"/>
                </a:lnTo>
                <a:lnTo>
                  <a:pt x="5916" y="3586"/>
                </a:lnTo>
                <a:lnTo>
                  <a:pt x="5199" y="3945"/>
                </a:lnTo>
                <a:lnTo>
                  <a:pt x="4482" y="4482"/>
                </a:lnTo>
                <a:lnTo>
                  <a:pt x="3705" y="5140"/>
                </a:lnTo>
                <a:lnTo>
                  <a:pt x="2988" y="5857"/>
                </a:lnTo>
                <a:lnTo>
                  <a:pt x="2271" y="6634"/>
                </a:lnTo>
                <a:lnTo>
                  <a:pt x="1673" y="7351"/>
                </a:lnTo>
                <a:lnTo>
                  <a:pt x="1136" y="8127"/>
                </a:lnTo>
                <a:lnTo>
                  <a:pt x="717" y="8785"/>
                </a:lnTo>
                <a:lnTo>
                  <a:pt x="598" y="7829"/>
                </a:lnTo>
                <a:lnTo>
                  <a:pt x="657" y="6992"/>
                </a:lnTo>
                <a:lnTo>
                  <a:pt x="837" y="6215"/>
                </a:lnTo>
                <a:lnTo>
                  <a:pt x="1136" y="5498"/>
                </a:lnTo>
                <a:lnTo>
                  <a:pt x="1494" y="4901"/>
                </a:lnTo>
                <a:lnTo>
                  <a:pt x="1972" y="4363"/>
                </a:lnTo>
                <a:lnTo>
                  <a:pt x="2570" y="3825"/>
                </a:lnTo>
                <a:lnTo>
                  <a:pt x="3167" y="3407"/>
                </a:lnTo>
                <a:lnTo>
                  <a:pt x="3825" y="2988"/>
                </a:lnTo>
                <a:lnTo>
                  <a:pt x="4542" y="2630"/>
                </a:lnTo>
                <a:lnTo>
                  <a:pt x="6035" y="2032"/>
                </a:lnTo>
                <a:lnTo>
                  <a:pt x="9023" y="897"/>
                </a:lnTo>
                <a:close/>
                <a:moveTo>
                  <a:pt x="9023" y="1"/>
                </a:moveTo>
                <a:lnTo>
                  <a:pt x="8545" y="60"/>
                </a:lnTo>
                <a:lnTo>
                  <a:pt x="8007" y="180"/>
                </a:lnTo>
                <a:lnTo>
                  <a:pt x="7410" y="359"/>
                </a:lnTo>
                <a:lnTo>
                  <a:pt x="6095" y="897"/>
                </a:lnTo>
                <a:lnTo>
                  <a:pt x="4840" y="1495"/>
                </a:lnTo>
                <a:lnTo>
                  <a:pt x="3705" y="2092"/>
                </a:lnTo>
                <a:lnTo>
                  <a:pt x="2809" y="2570"/>
                </a:lnTo>
                <a:lnTo>
                  <a:pt x="2331" y="2869"/>
                </a:lnTo>
                <a:lnTo>
                  <a:pt x="1614" y="3586"/>
                </a:lnTo>
                <a:lnTo>
                  <a:pt x="1255" y="4004"/>
                </a:lnTo>
                <a:lnTo>
                  <a:pt x="956" y="4423"/>
                </a:lnTo>
                <a:lnTo>
                  <a:pt x="717" y="4841"/>
                </a:lnTo>
                <a:lnTo>
                  <a:pt x="478" y="5259"/>
                </a:lnTo>
                <a:lnTo>
                  <a:pt x="299" y="5737"/>
                </a:lnTo>
                <a:lnTo>
                  <a:pt x="179" y="6215"/>
                </a:lnTo>
                <a:lnTo>
                  <a:pt x="60" y="6634"/>
                </a:lnTo>
                <a:lnTo>
                  <a:pt x="0" y="7112"/>
                </a:lnTo>
                <a:lnTo>
                  <a:pt x="0" y="7649"/>
                </a:lnTo>
                <a:lnTo>
                  <a:pt x="0" y="8127"/>
                </a:lnTo>
                <a:lnTo>
                  <a:pt x="60" y="8605"/>
                </a:lnTo>
                <a:lnTo>
                  <a:pt x="239" y="9083"/>
                </a:lnTo>
                <a:lnTo>
                  <a:pt x="418" y="9562"/>
                </a:lnTo>
                <a:lnTo>
                  <a:pt x="657" y="10040"/>
                </a:lnTo>
                <a:lnTo>
                  <a:pt x="478" y="10099"/>
                </a:lnTo>
                <a:lnTo>
                  <a:pt x="418" y="10219"/>
                </a:lnTo>
                <a:lnTo>
                  <a:pt x="418" y="10398"/>
                </a:lnTo>
                <a:lnTo>
                  <a:pt x="478" y="10518"/>
                </a:lnTo>
                <a:lnTo>
                  <a:pt x="598" y="10577"/>
                </a:lnTo>
                <a:lnTo>
                  <a:pt x="837" y="10637"/>
                </a:lnTo>
                <a:lnTo>
                  <a:pt x="2032" y="10637"/>
                </a:lnTo>
                <a:lnTo>
                  <a:pt x="3287" y="10398"/>
                </a:lnTo>
                <a:lnTo>
                  <a:pt x="4064" y="10159"/>
                </a:lnTo>
                <a:lnTo>
                  <a:pt x="4960" y="9741"/>
                </a:lnTo>
                <a:lnTo>
                  <a:pt x="5796" y="9203"/>
                </a:lnTo>
                <a:lnTo>
                  <a:pt x="6514" y="8546"/>
                </a:lnTo>
                <a:lnTo>
                  <a:pt x="7231" y="7829"/>
                </a:lnTo>
                <a:lnTo>
                  <a:pt x="7768" y="7112"/>
                </a:lnTo>
                <a:lnTo>
                  <a:pt x="8306" y="6215"/>
                </a:lnTo>
                <a:lnTo>
                  <a:pt x="8784" y="5319"/>
                </a:lnTo>
                <a:lnTo>
                  <a:pt x="9262" y="4303"/>
                </a:lnTo>
                <a:lnTo>
                  <a:pt x="9621" y="3287"/>
                </a:lnTo>
                <a:lnTo>
                  <a:pt x="9800" y="2212"/>
                </a:lnTo>
                <a:lnTo>
                  <a:pt x="9860" y="1734"/>
                </a:lnTo>
                <a:lnTo>
                  <a:pt x="9860" y="1256"/>
                </a:lnTo>
                <a:lnTo>
                  <a:pt x="9860" y="778"/>
                </a:lnTo>
                <a:lnTo>
                  <a:pt x="9740" y="299"/>
                </a:lnTo>
                <a:lnTo>
                  <a:pt x="9740" y="180"/>
                </a:lnTo>
                <a:lnTo>
                  <a:pt x="9621" y="120"/>
                </a:lnTo>
                <a:lnTo>
                  <a:pt x="938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color background 1">
  <p:cSld name="BLANK_1">
    <p:bg>
      <p:bgPr>
        <a:solidFill>
          <a:schemeClr val="accen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12"/>
          <p:cNvSpPr/>
          <p:nvPr/>
        </p:nvSpPr>
        <p:spPr>
          <a:xfrm rot="1319053">
            <a:off x="-51439" y="1007787"/>
            <a:ext cx="601219" cy="941593"/>
          </a:xfrm>
          <a:custGeom>
            <a:avLst/>
            <a:gdLst/>
            <a:ahLst/>
            <a:cxnLst/>
            <a:rect l="l" t="t" r="r" b="b"/>
            <a:pathLst>
              <a:path w="27548" h="43144" extrusionOk="0">
                <a:moveTo>
                  <a:pt x="16075" y="657"/>
                </a:moveTo>
                <a:lnTo>
                  <a:pt x="16135" y="896"/>
                </a:lnTo>
                <a:lnTo>
                  <a:pt x="15477" y="777"/>
                </a:lnTo>
                <a:lnTo>
                  <a:pt x="16075" y="657"/>
                </a:lnTo>
                <a:close/>
                <a:moveTo>
                  <a:pt x="8068" y="9322"/>
                </a:moveTo>
                <a:lnTo>
                  <a:pt x="7829" y="9382"/>
                </a:lnTo>
                <a:lnTo>
                  <a:pt x="7649" y="9441"/>
                </a:lnTo>
                <a:lnTo>
                  <a:pt x="7590" y="9621"/>
                </a:lnTo>
                <a:lnTo>
                  <a:pt x="7590" y="9740"/>
                </a:lnTo>
                <a:lnTo>
                  <a:pt x="7590" y="9919"/>
                </a:lnTo>
                <a:lnTo>
                  <a:pt x="7709" y="10039"/>
                </a:lnTo>
                <a:lnTo>
                  <a:pt x="7829" y="10099"/>
                </a:lnTo>
                <a:lnTo>
                  <a:pt x="8008" y="10039"/>
                </a:lnTo>
                <a:lnTo>
                  <a:pt x="8127" y="9979"/>
                </a:lnTo>
                <a:lnTo>
                  <a:pt x="8247" y="9860"/>
                </a:lnTo>
                <a:lnTo>
                  <a:pt x="8366" y="9621"/>
                </a:lnTo>
                <a:lnTo>
                  <a:pt x="8366" y="9501"/>
                </a:lnTo>
                <a:lnTo>
                  <a:pt x="8366" y="9382"/>
                </a:lnTo>
                <a:lnTo>
                  <a:pt x="8247" y="9322"/>
                </a:lnTo>
                <a:close/>
                <a:moveTo>
                  <a:pt x="6992" y="12369"/>
                </a:moveTo>
                <a:lnTo>
                  <a:pt x="6872" y="12429"/>
                </a:lnTo>
                <a:lnTo>
                  <a:pt x="6693" y="12489"/>
                </a:lnTo>
                <a:lnTo>
                  <a:pt x="6633" y="12608"/>
                </a:lnTo>
                <a:lnTo>
                  <a:pt x="6574" y="12788"/>
                </a:lnTo>
                <a:lnTo>
                  <a:pt x="6574" y="12967"/>
                </a:lnTo>
                <a:lnTo>
                  <a:pt x="6574" y="13086"/>
                </a:lnTo>
                <a:lnTo>
                  <a:pt x="6693" y="13146"/>
                </a:lnTo>
                <a:lnTo>
                  <a:pt x="6872" y="13206"/>
                </a:lnTo>
                <a:lnTo>
                  <a:pt x="6992" y="13146"/>
                </a:lnTo>
                <a:lnTo>
                  <a:pt x="7171" y="13086"/>
                </a:lnTo>
                <a:lnTo>
                  <a:pt x="7231" y="12967"/>
                </a:lnTo>
                <a:lnTo>
                  <a:pt x="7291" y="12788"/>
                </a:lnTo>
                <a:lnTo>
                  <a:pt x="7291" y="12608"/>
                </a:lnTo>
                <a:lnTo>
                  <a:pt x="7291" y="12489"/>
                </a:lnTo>
                <a:lnTo>
                  <a:pt x="7171" y="12429"/>
                </a:lnTo>
                <a:lnTo>
                  <a:pt x="6992" y="12369"/>
                </a:lnTo>
                <a:close/>
                <a:moveTo>
                  <a:pt x="4124" y="12847"/>
                </a:moveTo>
                <a:lnTo>
                  <a:pt x="3944" y="12967"/>
                </a:lnTo>
                <a:lnTo>
                  <a:pt x="3885" y="13086"/>
                </a:lnTo>
                <a:lnTo>
                  <a:pt x="3765" y="13266"/>
                </a:lnTo>
                <a:lnTo>
                  <a:pt x="3705" y="13445"/>
                </a:lnTo>
                <a:lnTo>
                  <a:pt x="3705" y="13624"/>
                </a:lnTo>
                <a:lnTo>
                  <a:pt x="3765" y="13744"/>
                </a:lnTo>
                <a:lnTo>
                  <a:pt x="3885" y="13863"/>
                </a:lnTo>
                <a:lnTo>
                  <a:pt x="4303" y="13863"/>
                </a:lnTo>
                <a:lnTo>
                  <a:pt x="4482" y="13744"/>
                </a:lnTo>
                <a:lnTo>
                  <a:pt x="4602" y="13564"/>
                </a:lnTo>
                <a:lnTo>
                  <a:pt x="4662" y="13385"/>
                </a:lnTo>
                <a:lnTo>
                  <a:pt x="4662" y="13146"/>
                </a:lnTo>
                <a:lnTo>
                  <a:pt x="4542" y="12967"/>
                </a:lnTo>
                <a:lnTo>
                  <a:pt x="4363" y="12847"/>
                </a:lnTo>
                <a:close/>
                <a:moveTo>
                  <a:pt x="8127" y="14819"/>
                </a:moveTo>
                <a:lnTo>
                  <a:pt x="7948" y="14999"/>
                </a:lnTo>
                <a:lnTo>
                  <a:pt x="7948" y="15178"/>
                </a:lnTo>
                <a:lnTo>
                  <a:pt x="7948" y="15596"/>
                </a:lnTo>
                <a:lnTo>
                  <a:pt x="7948" y="15835"/>
                </a:lnTo>
                <a:lnTo>
                  <a:pt x="8008" y="15955"/>
                </a:lnTo>
                <a:lnTo>
                  <a:pt x="8068" y="16074"/>
                </a:lnTo>
                <a:lnTo>
                  <a:pt x="8187" y="16014"/>
                </a:lnTo>
                <a:lnTo>
                  <a:pt x="8366" y="15835"/>
                </a:lnTo>
                <a:lnTo>
                  <a:pt x="8486" y="15596"/>
                </a:lnTo>
                <a:lnTo>
                  <a:pt x="8546" y="15357"/>
                </a:lnTo>
                <a:lnTo>
                  <a:pt x="8486" y="15118"/>
                </a:lnTo>
                <a:lnTo>
                  <a:pt x="8426" y="14939"/>
                </a:lnTo>
                <a:lnTo>
                  <a:pt x="8307" y="14819"/>
                </a:lnTo>
                <a:close/>
                <a:moveTo>
                  <a:pt x="5259" y="15417"/>
                </a:moveTo>
                <a:lnTo>
                  <a:pt x="5020" y="15477"/>
                </a:lnTo>
                <a:lnTo>
                  <a:pt x="4841" y="15656"/>
                </a:lnTo>
                <a:lnTo>
                  <a:pt x="4662" y="15895"/>
                </a:lnTo>
                <a:lnTo>
                  <a:pt x="4602" y="16194"/>
                </a:lnTo>
                <a:lnTo>
                  <a:pt x="4542" y="16433"/>
                </a:lnTo>
                <a:lnTo>
                  <a:pt x="4662" y="16672"/>
                </a:lnTo>
                <a:lnTo>
                  <a:pt x="4841" y="16791"/>
                </a:lnTo>
                <a:lnTo>
                  <a:pt x="4901" y="16851"/>
                </a:lnTo>
                <a:lnTo>
                  <a:pt x="5020" y="16851"/>
                </a:lnTo>
                <a:lnTo>
                  <a:pt x="5259" y="16731"/>
                </a:lnTo>
                <a:lnTo>
                  <a:pt x="5438" y="16552"/>
                </a:lnTo>
                <a:lnTo>
                  <a:pt x="5618" y="16313"/>
                </a:lnTo>
                <a:lnTo>
                  <a:pt x="5737" y="16074"/>
                </a:lnTo>
                <a:lnTo>
                  <a:pt x="5737" y="15775"/>
                </a:lnTo>
                <a:lnTo>
                  <a:pt x="5677" y="15596"/>
                </a:lnTo>
                <a:lnTo>
                  <a:pt x="5558" y="15477"/>
                </a:lnTo>
                <a:lnTo>
                  <a:pt x="5498" y="15417"/>
                </a:lnTo>
                <a:close/>
                <a:moveTo>
                  <a:pt x="7171" y="18166"/>
                </a:moveTo>
                <a:lnTo>
                  <a:pt x="6992" y="18225"/>
                </a:lnTo>
                <a:lnTo>
                  <a:pt x="6872" y="18345"/>
                </a:lnTo>
                <a:lnTo>
                  <a:pt x="6813" y="18524"/>
                </a:lnTo>
                <a:lnTo>
                  <a:pt x="6813" y="18703"/>
                </a:lnTo>
                <a:lnTo>
                  <a:pt x="6813" y="18883"/>
                </a:lnTo>
                <a:lnTo>
                  <a:pt x="6872" y="19002"/>
                </a:lnTo>
                <a:lnTo>
                  <a:pt x="6992" y="19122"/>
                </a:lnTo>
                <a:lnTo>
                  <a:pt x="7171" y="19122"/>
                </a:lnTo>
                <a:lnTo>
                  <a:pt x="7351" y="19062"/>
                </a:lnTo>
                <a:lnTo>
                  <a:pt x="7470" y="18942"/>
                </a:lnTo>
                <a:lnTo>
                  <a:pt x="7530" y="18763"/>
                </a:lnTo>
                <a:lnTo>
                  <a:pt x="7530" y="18584"/>
                </a:lnTo>
                <a:lnTo>
                  <a:pt x="7530" y="18405"/>
                </a:lnTo>
                <a:lnTo>
                  <a:pt x="7470" y="18285"/>
                </a:lnTo>
                <a:lnTo>
                  <a:pt x="7351" y="18166"/>
                </a:lnTo>
                <a:close/>
                <a:moveTo>
                  <a:pt x="4064" y="18763"/>
                </a:moveTo>
                <a:lnTo>
                  <a:pt x="3885" y="18883"/>
                </a:lnTo>
                <a:lnTo>
                  <a:pt x="3705" y="19002"/>
                </a:lnTo>
                <a:lnTo>
                  <a:pt x="3586" y="19181"/>
                </a:lnTo>
                <a:lnTo>
                  <a:pt x="3586" y="19420"/>
                </a:lnTo>
                <a:lnTo>
                  <a:pt x="3705" y="19659"/>
                </a:lnTo>
                <a:lnTo>
                  <a:pt x="3825" y="19779"/>
                </a:lnTo>
                <a:lnTo>
                  <a:pt x="4004" y="19839"/>
                </a:lnTo>
                <a:lnTo>
                  <a:pt x="4183" y="19839"/>
                </a:lnTo>
                <a:lnTo>
                  <a:pt x="4303" y="19719"/>
                </a:lnTo>
                <a:lnTo>
                  <a:pt x="4423" y="19600"/>
                </a:lnTo>
                <a:lnTo>
                  <a:pt x="4542" y="19420"/>
                </a:lnTo>
                <a:lnTo>
                  <a:pt x="4542" y="19241"/>
                </a:lnTo>
                <a:lnTo>
                  <a:pt x="4542" y="19062"/>
                </a:lnTo>
                <a:lnTo>
                  <a:pt x="4423" y="18823"/>
                </a:lnTo>
                <a:lnTo>
                  <a:pt x="4243" y="18763"/>
                </a:lnTo>
                <a:close/>
                <a:moveTo>
                  <a:pt x="7590" y="20855"/>
                </a:moveTo>
                <a:lnTo>
                  <a:pt x="7351" y="20914"/>
                </a:lnTo>
                <a:lnTo>
                  <a:pt x="7052" y="21094"/>
                </a:lnTo>
                <a:lnTo>
                  <a:pt x="6813" y="21333"/>
                </a:lnTo>
                <a:lnTo>
                  <a:pt x="6693" y="21572"/>
                </a:lnTo>
                <a:lnTo>
                  <a:pt x="6693" y="21751"/>
                </a:lnTo>
                <a:lnTo>
                  <a:pt x="6753" y="21930"/>
                </a:lnTo>
                <a:lnTo>
                  <a:pt x="6932" y="22050"/>
                </a:lnTo>
                <a:lnTo>
                  <a:pt x="7171" y="22109"/>
                </a:lnTo>
                <a:lnTo>
                  <a:pt x="7410" y="22050"/>
                </a:lnTo>
                <a:lnTo>
                  <a:pt x="7649" y="21930"/>
                </a:lnTo>
                <a:lnTo>
                  <a:pt x="7888" y="21691"/>
                </a:lnTo>
                <a:lnTo>
                  <a:pt x="8068" y="21333"/>
                </a:lnTo>
                <a:lnTo>
                  <a:pt x="8068" y="21094"/>
                </a:lnTo>
                <a:lnTo>
                  <a:pt x="8008" y="20914"/>
                </a:lnTo>
                <a:lnTo>
                  <a:pt x="7829" y="20855"/>
                </a:lnTo>
                <a:close/>
                <a:moveTo>
                  <a:pt x="3466" y="22169"/>
                </a:moveTo>
                <a:lnTo>
                  <a:pt x="3347" y="22229"/>
                </a:lnTo>
                <a:lnTo>
                  <a:pt x="3287" y="22348"/>
                </a:lnTo>
                <a:lnTo>
                  <a:pt x="3227" y="22528"/>
                </a:lnTo>
                <a:lnTo>
                  <a:pt x="3227" y="22707"/>
                </a:lnTo>
                <a:lnTo>
                  <a:pt x="3287" y="22826"/>
                </a:lnTo>
                <a:lnTo>
                  <a:pt x="3407" y="22946"/>
                </a:lnTo>
                <a:lnTo>
                  <a:pt x="3586" y="23006"/>
                </a:lnTo>
                <a:lnTo>
                  <a:pt x="3825" y="23006"/>
                </a:lnTo>
                <a:lnTo>
                  <a:pt x="3944" y="22886"/>
                </a:lnTo>
                <a:lnTo>
                  <a:pt x="4064" y="22767"/>
                </a:lnTo>
                <a:lnTo>
                  <a:pt x="4064" y="22647"/>
                </a:lnTo>
                <a:lnTo>
                  <a:pt x="4064" y="22528"/>
                </a:lnTo>
                <a:lnTo>
                  <a:pt x="4004" y="22348"/>
                </a:lnTo>
                <a:lnTo>
                  <a:pt x="3825" y="22229"/>
                </a:lnTo>
                <a:lnTo>
                  <a:pt x="3646" y="22169"/>
                </a:lnTo>
                <a:close/>
                <a:moveTo>
                  <a:pt x="5080" y="23424"/>
                </a:moveTo>
                <a:lnTo>
                  <a:pt x="4960" y="23484"/>
                </a:lnTo>
                <a:lnTo>
                  <a:pt x="4721" y="23723"/>
                </a:lnTo>
                <a:lnTo>
                  <a:pt x="4662" y="23902"/>
                </a:lnTo>
                <a:lnTo>
                  <a:pt x="4602" y="24022"/>
                </a:lnTo>
                <a:lnTo>
                  <a:pt x="4721" y="24141"/>
                </a:lnTo>
                <a:lnTo>
                  <a:pt x="5199" y="24141"/>
                </a:lnTo>
                <a:lnTo>
                  <a:pt x="5319" y="24081"/>
                </a:lnTo>
                <a:lnTo>
                  <a:pt x="5379" y="23962"/>
                </a:lnTo>
                <a:lnTo>
                  <a:pt x="5319" y="23842"/>
                </a:lnTo>
                <a:lnTo>
                  <a:pt x="5199" y="23544"/>
                </a:lnTo>
                <a:lnTo>
                  <a:pt x="5080" y="23424"/>
                </a:lnTo>
                <a:close/>
                <a:moveTo>
                  <a:pt x="9800" y="23424"/>
                </a:moveTo>
                <a:lnTo>
                  <a:pt x="9621" y="23484"/>
                </a:lnTo>
                <a:lnTo>
                  <a:pt x="9561" y="23544"/>
                </a:lnTo>
                <a:lnTo>
                  <a:pt x="9502" y="23723"/>
                </a:lnTo>
                <a:lnTo>
                  <a:pt x="9502" y="23902"/>
                </a:lnTo>
                <a:lnTo>
                  <a:pt x="9561" y="24081"/>
                </a:lnTo>
                <a:lnTo>
                  <a:pt x="9621" y="24201"/>
                </a:lnTo>
                <a:lnTo>
                  <a:pt x="9741" y="24261"/>
                </a:lnTo>
                <a:lnTo>
                  <a:pt x="10099" y="24261"/>
                </a:lnTo>
                <a:lnTo>
                  <a:pt x="10219" y="24201"/>
                </a:lnTo>
                <a:lnTo>
                  <a:pt x="10279" y="24022"/>
                </a:lnTo>
                <a:lnTo>
                  <a:pt x="10279" y="23842"/>
                </a:lnTo>
                <a:lnTo>
                  <a:pt x="10219" y="23723"/>
                </a:lnTo>
                <a:lnTo>
                  <a:pt x="10099" y="23544"/>
                </a:lnTo>
                <a:lnTo>
                  <a:pt x="9980" y="23424"/>
                </a:lnTo>
                <a:close/>
                <a:moveTo>
                  <a:pt x="3227" y="24978"/>
                </a:moveTo>
                <a:lnTo>
                  <a:pt x="3108" y="25097"/>
                </a:lnTo>
                <a:lnTo>
                  <a:pt x="2988" y="25276"/>
                </a:lnTo>
                <a:lnTo>
                  <a:pt x="2929" y="25456"/>
                </a:lnTo>
                <a:lnTo>
                  <a:pt x="2869" y="25635"/>
                </a:lnTo>
                <a:lnTo>
                  <a:pt x="2929" y="25814"/>
                </a:lnTo>
                <a:lnTo>
                  <a:pt x="3048" y="25934"/>
                </a:lnTo>
                <a:lnTo>
                  <a:pt x="3466" y="25934"/>
                </a:lnTo>
                <a:lnTo>
                  <a:pt x="3586" y="25814"/>
                </a:lnTo>
                <a:lnTo>
                  <a:pt x="3705" y="25635"/>
                </a:lnTo>
                <a:lnTo>
                  <a:pt x="3765" y="25456"/>
                </a:lnTo>
                <a:lnTo>
                  <a:pt x="3825" y="25276"/>
                </a:lnTo>
                <a:lnTo>
                  <a:pt x="3765" y="25097"/>
                </a:lnTo>
                <a:lnTo>
                  <a:pt x="3646" y="24978"/>
                </a:lnTo>
                <a:close/>
                <a:moveTo>
                  <a:pt x="6932" y="24858"/>
                </a:moveTo>
                <a:lnTo>
                  <a:pt x="6813" y="24918"/>
                </a:lnTo>
                <a:lnTo>
                  <a:pt x="6753" y="24978"/>
                </a:lnTo>
                <a:lnTo>
                  <a:pt x="6574" y="25276"/>
                </a:lnTo>
                <a:lnTo>
                  <a:pt x="6574" y="25456"/>
                </a:lnTo>
                <a:lnTo>
                  <a:pt x="6633" y="25635"/>
                </a:lnTo>
                <a:lnTo>
                  <a:pt x="6753" y="25874"/>
                </a:lnTo>
                <a:lnTo>
                  <a:pt x="6872" y="26053"/>
                </a:lnTo>
                <a:lnTo>
                  <a:pt x="6992" y="26173"/>
                </a:lnTo>
                <a:lnTo>
                  <a:pt x="7171" y="26233"/>
                </a:lnTo>
                <a:lnTo>
                  <a:pt x="7291" y="26233"/>
                </a:lnTo>
                <a:lnTo>
                  <a:pt x="7410" y="26053"/>
                </a:lnTo>
                <a:lnTo>
                  <a:pt x="7530" y="25814"/>
                </a:lnTo>
                <a:lnTo>
                  <a:pt x="7530" y="25515"/>
                </a:lnTo>
                <a:lnTo>
                  <a:pt x="7410" y="25276"/>
                </a:lnTo>
                <a:lnTo>
                  <a:pt x="7291" y="25037"/>
                </a:lnTo>
                <a:lnTo>
                  <a:pt x="7111" y="24918"/>
                </a:lnTo>
                <a:lnTo>
                  <a:pt x="6932" y="24858"/>
                </a:lnTo>
                <a:close/>
                <a:moveTo>
                  <a:pt x="10099" y="27368"/>
                </a:moveTo>
                <a:lnTo>
                  <a:pt x="9980" y="27428"/>
                </a:lnTo>
                <a:lnTo>
                  <a:pt x="9800" y="27667"/>
                </a:lnTo>
                <a:lnTo>
                  <a:pt x="9681" y="27906"/>
                </a:lnTo>
                <a:lnTo>
                  <a:pt x="9681" y="28145"/>
                </a:lnTo>
                <a:lnTo>
                  <a:pt x="9741" y="28204"/>
                </a:lnTo>
                <a:lnTo>
                  <a:pt x="9800" y="28264"/>
                </a:lnTo>
                <a:lnTo>
                  <a:pt x="9920" y="28324"/>
                </a:lnTo>
                <a:lnTo>
                  <a:pt x="10040" y="28264"/>
                </a:lnTo>
                <a:lnTo>
                  <a:pt x="10398" y="28204"/>
                </a:lnTo>
                <a:lnTo>
                  <a:pt x="10458" y="28145"/>
                </a:lnTo>
                <a:lnTo>
                  <a:pt x="10458" y="27906"/>
                </a:lnTo>
                <a:lnTo>
                  <a:pt x="10398" y="27667"/>
                </a:lnTo>
                <a:lnTo>
                  <a:pt x="10338" y="27487"/>
                </a:lnTo>
                <a:lnTo>
                  <a:pt x="10279" y="27368"/>
                </a:lnTo>
                <a:close/>
                <a:moveTo>
                  <a:pt x="7769" y="28563"/>
                </a:moveTo>
                <a:lnTo>
                  <a:pt x="7530" y="28623"/>
                </a:lnTo>
                <a:lnTo>
                  <a:pt x="7410" y="28683"/>
                </a:lnTo>
                <a:lnTo>
                  <a:pt x="7291" y="28862"/>
                </a:lnTo>
                <a:lnTo>
                  <a:pt x="7231" y="29041"/>
                </a:lnTo>
                <a:lnTo>
                  <a:pt x="7231" y="29220"/>
                </a:lnTo>
                <a:lnTo>
                  <a:pt x="7231" y="29400"/>
                </a:lnTo>
                <a:lnTo>
                  <a:pt x="7351" y="29459"/>
                </a:lnTo>
                <a:lnTo>
                  <a:pt x="7530" y="29519"/>
                </a:lnTo>
                <a:lnTo>
                  <a:pt x="7769" y="29459"/>
                </a:lnTo>
                <a:lnTo>
                  <a:pt x="7888" y="29400"/>
                </a:lnTo>
                <a:lnTo>
                  <a:pt x="8008" y="29220"/>
                </a:lnTo>
                <a:lnTo>
                  <a:pt x="8068" y="29041"/>
                </a:lnTo>
                <a:lnTo>
                  <a:pt x="8068" y="28862"/>
                </a:lnTo>
                <a:lnTo>
                  <a:pt x="8068" y="28683"/>
                </a:lnTo>
                <a:lnTo>
                  <a:pt x="7948" y="28623"/>
                </a:lnTo>
                <a:lnTo>
                  <a:pt x="7769" y="28563"/>
                </a:lnTo>
                <a:close/>
                <a:moveTo>
                  <a:pt x="4901" y="28563"/>
                </a:moveTo>
                <a:lnTo>
                  <a:pt x="4781" y="28683"/>
                </a:lnTo>
                <a:lnTo>
                  <a:pt x="4602" y="28802"/>
                </a:lnTo>
                <a:lnTo>
                  <a:pt x="4542" y="29041"/>
                </a:lnTo>
                <a:lnTo>
                  <a:pt x="4542" y="29280"/>
                </a:lnTo>
                <a:lnTo>
                  <a:pt x="4602" y="29519"/>
                </a:lnTo>
                <a:lnTo>
                  <a:pt x="4781" y="29639"/>
                </a:lnTo>
                <a:lnTo>
                  <a:pt x="4960" y="29698"/>
                </a:lnTo>
                <a:lnTo>
                  <a:pt x="5199" y="29698"/>
                </a:lnTo>
                <a:lnTo>
                  <a:pt x="5379" y="29579"/>
                </a:lnTo>
                <a:lnTo>
                  <a:pt x="5498" y="29400"/>
                </a:lnTo>
                <a:lnTo>
                  <a:pt x="5558" y="29161"/>
                </a:lnTo>
                <a:lnTo>
                  <a:pt x="5498" y="28922"/>
                </a:lnTo>
                <a:lnTo>
                  <a:pt x="5379" y="28802"/>
                </a:lnTo>
                <a:lnTo>
                  <a:pt x="5259" y="28683"/>
                </a:lnTo>
                <a:lnTo>
                  <a:pt x="5080" y="28623"/>
                </a:lnTo>
                <a:lnTo>
                  <a:pt x="4901" y="28563"/>
                </a:lnTo>
                <a:close/>
                <a:moveTo>
                  <a:pt x="2271" y="28742"/>
                </a:moveTo>
                <a:lnTo>
                  <a:pt x="2152" y="28802"/>
                </a:lnTo>
                <a:lnTo>
                  <a:pt x="1973" y="28981"/>
                </a:lnTo>
                <a:lnTo>
                  <a:pt x="1853" y="29161"/>
                </a:lnTo>
                <a:lnTo>
                  <a:pt x="1734" y="29340"/>
                </a:lnTo>
                <a:lnTo>
                  <a:pt x="1734" y="29519"/>
                </a:lnTo>
                <a:lnTo>
                  <a:pt x="1793" y="29698"/>
                </a:lnTo>
                <a:lnTo>
                  <a:pt x="1973" y="29758"/>
                </a:lnTo>
                <a:lnTo>
                  <a:pt x="2212" y="29758"/>
                </a:lnTo>
                <a:lnTo>
                  <a:pt x="2391" y="29698"/>
                </a:lnTo>
                <a:lnTo>
                  <a:pt x="2510" y="29579"/>
                </a:lnTo>
                <a:lnTo>
                  <a:pt x="2630" y="29340"/>
                </a:lnTo>
                <a:lnTo>
                  <a:pt x="2630" y="29161"/>
                </a:lnTo>
                <a:lnTo>
                  <a:pt x="2630" y="28981"/>
                </a:lnTo>
                <a:lnTo>
                  <a:pt x="2570" y="28802"/>
                </a:lnTo>
                <a:lnTo>
                  <a:pt x="2510" y="28742"/>
                </a:lnTo>
                <a:close/>
                <a:moveTo>
                  <a:pt x="10338" y="29459"/>
                </a:moveTo>
                <a:lnTo>
                  <a:pt x="10099" y="29519"/>
                </a:lnTo>
                <a:lnTo>
                  <a:pt x="9980" y="29698"/>
                </a:lnTo>
                <a:lnTo>
                  <a:pt x="9860" y="29937"/>
                </a:lnTo>
                <a:lnTo>
                  <a:pt x="9920" y="30117"/>
                </a:lnTo>
                <a:lnTo>
                  <a:pt x="9980" y="30236"/>
                </a:lnTo>
                <a:lnTo>
                  <a:pt x="10099" y="30356"/>
                </a:lnTo>
                <a:lnTo>
                  <a:pt x="10159" y="30535"/>
                </a:lnTo>
                <a:lnTo>
                  <a:pt x="10219" y="30595"/>
                </a:lnTo>
                <a:lnTo>
                  <a:pt x="10338" y="30535"/>
                </a:lnTo>
                <a:lnTo>
                  <a:pt x="10458" y="30475"/>
                </a:lnTo>
                <a:lnTo>
                  <a:pt x="10577" y="30236"/>
                </a:lnTo>
                <a:lnTo>
                  <a:pt x="10697" y="29997"/>
                </a:lnTo>
                <a:lnTo>
                  <a:pt x="10637" y="29639"/>
                </a:lnTo>
                <a:lnTo>
                  <a:pt x="10577" y="29519"/>
                </a:lnTo>
                <a:lnTo>
                  <a:pt x="10518" y="29459"/>
                </a:lnTo>
                <a:close/>
                <a:moveTo>
                  <a:pt x="5080" y="32268"/>
                </a:moveTo>
                <a:lnTo>
                  <a:pt x="5020" y="32387"/>
                </a:lnTo>
                <a:lnTo>
                  <a:pt x="4960" y="32567"/>
                </a:lnTo>
                <a:lnTo>
                  <a:pt x="5020" y="32925"/>
                </a:lnTo>
                <a:lnTo>
                  <a:pt x="5080" y="33045"/>
                </a:lnTo>
                <a:lnTo>
                  <a:pt x="5140" y="33104"/>
                </a:lnTo>
                <a:lnTo>
                  <a:pt x="5259" y="33045"/>
                </a:lnTo>
                <a:lnTo>
                  <a:pt x="5498" y="32865"/>
                </a:lnTo>
                <a:lnTo>
                  <a:pt x="5618" y="32746"/>
                </a:lnTo>
                <a:lnTo>
                  <a:pt x="5677" y="32626"/>
                </a:lnTo>
                <a:lnTo>
                  <a:pt x="5618" y="32507"/>
                </a:lnTo>
                <a:lnTo>
                  <a:pt x="5498" y="32387"/>
                </a:lnTo>
                <a:lnTo>
                  <a:pt x="5259" y="32268"/>
                </a:lnTo>
                <a:close/>
                <a:moveTo>
                  <a:pt x="7888" y="32447"/>
                </a:moveTo>
                <a:lnTo>
                  <a:pt x="7709" y="32507"/>
                </a:lnTo>
                <a:lnTo>
                  <a:pt x="7590" y="32567"/>
                </a:lnTo>
                <a:lnTo>
                  <a:pt x="7530" y="32686"/>
                </a:lnTo>
                <a:lnTo>
                  <a:pt x="7530" y="32865"/>
                </a:lnTo>
                <a:lnTo>
                  <a:pt x="7530" y="32985"/>
                </a:lnTo>
                <a:lnTo>
                  <a:pt x="7649" y="33164"/>
                </a:lnTo>
                <a:lnTo>
                  <a:pt x="7829" y="33224"/>
                </a:lnTo>
                <a:lnTo>
                  <a:pt x="8008" y="33284"/>
                </a:lnTo>
                <a:lnTo>
                  <a:pt x="8187" y="33284"/>
                </a:lnTo>
                <a:lnTo>
                  <a:pt x="8366" y="33164"/>
                </a:lnTo>
                <a:lnTo>
                  <a:pt x="8426" y="33045"/>
                </a:lnTo>
                <a:lnTo>
                  <a:pt x="8426" y="32865"/>
                </a:lnTo>
                <a:lnTo>
                  <a:pt x="8426" y="32746"/>
                </a:lnTo>
                <a:lnTo>
                  <a:pt x="8307" y="32567"/>
                </a:lnTo>
                <a:lnTo>
                  <a:pt x="8127" y="32447"/>
                </a:lnTo>
                <a:close/>
                <a:moveTo>
                  <a:pt x="11235" y="32686"/>
                </a:moveTo>
                <a:lnTo>
                  <a:pt x="11055" y="32746"/>
                </a:lnTo>
                <a:lnTo>
                  <a:pt x="10936" y="32925"/>
                </a:lnTo>
                <a:lnTo>
                  <a:pt x="10816" y="33104"/>
                </a:lnTo>
                <a:lnTo>
                  <a:pt x="10816" y="33343"/>
                </a:lnTo>
                <a:lnTo>
                  <a:pt x="10816" y="33523"/>
                </a:lnTo>
                <a:lnTo>
                  <a:pt x="10876" y="33762"/>
                </a:lnTo>
                <a:lnTo>
                  <a:pt x="10996" y="33881"/>
                </a:lnTo>
                <a:lnTo>
                  <a:pt x="11115" y="33941"/>
                </a:lnTo>
                <a:lnTo>
                  <a:pt x="11354" y="33941"/>
                </a:lnTo>
                <a:lnTo>
                  <a:pt x="11533" y="33821"/>
                </a:lnTo>
                <a:lnTo>
                  <a:pt x="11593" y="33582"/>
                </a:lnTo>
                <a:lnTo>
                  <a:pt x="11653" y="33343"/>
                </a:lnTo>
                <a:lnTo>
                  <a:pt x="11653" y="33104"/>
                </a:lnTo>
                <a:lnTo>
                  <a:pt x="11593" y="32925"/>
                </a:lnTo>
                <a:lnTo>
                  <a:pt x="11474" y="32746"/>
                </a:lnTo>
                <a:lnTo>
                  <a:pt x="11235" y="32686"/>
                </a:lnTo>
                <a:close/>
                <a:moveTo>
                  <a:pt x="8008" y="35076"/>
                </a:moveTo>
                <a:lnTo>
                  <a:pt x="7888" y="35196"/>
                </a:lnTo>
                <a:lnTo>
                  <a:pt x="7769" y="35315"/>
                </a:lnTo>
                <a:lnTo>
                  <a:pt x="7709" y="35495"/>
                </a:lnTo>
                <a:lnTo>
                  <a:pt x="7709" y="35674"/>
                </a:lnTo>
                <a:lnTo>
                  <a:pt x="7769" y="35793"/>
                </a:lnTo>
                <a:lnTo>
                  <a:pt x="7888" y="35913"/>
                </a:lnTo>
                <a:lnTo>
                  <a:pt x="8247" y="35913"/>
                </a:lnTo>
                <a:lnTo>
                  <a:pt x="8366" y="35793"/>
                </a:lnTo>
                <a:lnTo>
                  <a:pt x="8486" y="35674"/>
                </a:lnTo>
                <a:lnTo>
                  <a:pt x="8546" y="35495"/>
                </a:lnTo>
                <a:lnTo>
                  <a:pt x="8546" y="35315"/>
                </a:lnTo>
                <a:lnTo>
                  <a:pt x="8486" y="35196"/>
                </a:lnTo>
                <a:lnTo>
                  <a:pt x="8366" y="35076"/>
                </a:lnTo>
                <a:close/>
                <a:moveTo>
                  <a:pt x="14163" y="36152"/>
                </a:moveTo>
                <a:lnTo>
                  <a:pt x="13924" y="36271"/>
                </a:lnTo>
                <a:lnTo>
                  <a:pt x="13685" y="36391"/>
                </a:lnTo>
                <a:lnTo>
                  <a:pt x="13505" y="36570"/>
                </a:lnTo>
                <a:lnTo>
                  <a:pt x="13147" y="37048"/>
                </a:lnTo>
                <a:lnTo>
                  <a:pt x="12788" y="37646"/>
                </a:lnTo>
                <a:lnTo>
                  <a:pt x="12549" y="38184"/>
                </a:lnTo>
                <a:lnTo>
                  <a:pt x="12430" y="38721"/>
                </a:lnTo>
                <a:lnTo>
                  <a:pt x="12310" y="39080"/>
                </a:lnTo>
                <a:lnTo>
                  <a:pt x="12310" y="39199"/>
                </a:lnTo>
                <a:lnTo>
                  <a:pt x="12370" y="39199"/>
                </a:lnTo>
                <a:lnTo>
                  <a:pt x="12549" y="39080"/>
                </a:lnTo>
                <a:lnTo>
                  <a:pt x="12848" y="38721"/>
                </a:lnTo>
                <a:lnTo>
                  <a:pt x="13565" y="37706"/>
                </a:lnTo>
                <a:lnTo>
                  <a:pt x="14163" y="36630"/>
                </a:lnTo>
                <a:lnTo>
                  <a:pt x="14342" y="36331"/>
                </a:lnTo>
                <a:lnTo>
                  <a:pt x="14402" y="36212"/>
                </a:lnTo>
                <a:lnTo>
                  <a:pt x="14342" y="36152"/>
                </a:lnTo>
                <a:close/>
                <a:moveTo>
                  <a:pt x="10159" y="37168"/>
                </a:moveTo>
                <a:lnTo>
                  <a:pt x="10040" y="37227"/>
                </a:lnTo>
                <a:lnTo>
                  <a:pt x="9980" y="37347"/>
                </a:lnTo>
                <a:lnTo>
                  <a:pt x="9920" y="37765"/>
                </a:lnTo>
                <a:lnTo>
                  <a:pt x="9980" y="38184"/>
                </a:lnTo>
                <a:lnTo>
                  <a:pt x="10040" y="38482"/>
                </a:lnTo>
                <a:lnTo>
                  <a:pt x="10159" y="38841"/>
                </a:lnTo>
                <a:lnTo>
                  <a:pt x="10338" y="39259"/>
                </a:lnTo>
                <a:lnTo>
                  <a:pt x="10458" y="39498"/>
                </a:lnTo>
                <a:lnTo>
                  <a:pt x="10577" y="39677"/>
                </a:lnTo>
                <a:lnTo>
                  <a:pt x="10697" y="39797"/>
                </a:lnTo>
                <a:lnTo>
                  <a:pt x="10876" y="39797"/>
                </a:lnTo>
                <a:lnTo>
                  <a:pt x="11115" y="39737"/>
                </a:lnTo>
                <a:lnTo>
                  <a:pt x="11235" y="39618"/>
                </a:lnTo>
                <a:lnTo>
                  <a:pt x="11235" y="39438"/>
                </a:lnTo>
                <a:lnTo>
                  <a:pt x="11175" y="39259"/>
                </a:lnTo>
                <a:lnTo>
                  <a:pt x="10936" y="38841"/>
                </a:lnTo>
                <a:lnTo>
                  <a:pt x="10757" y="38482"/>
                </a:lnTo>
                <a:lnTo>
                  <a:pt x="10697" y="38124"/>
                </a:lnTo>
                <a:lnTo>
                  <a:pt x="10637" y="37646"/>
                </a:lnTo>
                <a:lnTo>
                  <a:pt x="10577" y="37407"/>
                </a:lnTo>
                <a:lnTo>
                  <a:pt x="10458" y="37227"/>
                </a:lnTo>
                <a:lnTo>
                  <a:pt x="10338" y="37168"/>
                </a:lnTo>
                <a:close/>
                <a:moveTo>
                  <a:pt x="15178" y="1434"/>
                </a:moveTo>
                <a:lnTo>
                  <a:pt x="15477" y="1494"/>
                </a:lnTo>
                <a:lnTo>
                  <a:pt x="15836" y="1613"/>
                </a:lnTo>
                <a:lnTo>
                  <a:pt x="16194" y="1793"/>
                </a:lnTo>
                <a:lnTo>
                  <a:pt x="16433" y="1972"/>
                </a:lnTo>
                <a:lnTo>
                  <a:pt x="16732" y="2151"/>
                </a:lnTo>
                <a:lnTo>
                  <a:pt x="17210" y="2689"/>
                </a:lnTo>
                <a:lnTo>
                  <a:pt x="17628" y="3287"/>
                </a:lnTo>
                <a:lnTo>
                  <a:pt x="18047" y="3944"/>
                </a:lnTo>
                <a:lnTo>
                  <a:pt x="18883" y="5378"/>
                </a:lnTo>
                <a:lnTo>
                  <a:pt x="19242" y="6035"/>
                </a:lnTo>
                <a:lnTo>
                  <a:pt x="19600" y="6633"/>
                </a:lnTo>
                <a:lnTo>
                  <a:pt x="20676" y="8007"/>
                </a:lnTo>
                <a:lnTo>
                  <a:pt x="21811" y="9382"/>
                </a:lnTo>
                <a:lnTo>
                  <a:pt x="22887" y="10696"/>
                </a:lnTo>
                <a:lnTo>
                  <a:pt x="23962" y="12071"/>
                </a:lnTo>
                <a:lnTo>
                  <a:pt x="24441" y="12788"/>
                </a:lnTo>
                <a:lnTo>
                  <a:pt x="24799" y="13445"/>
                </a:lnTo>
                <a:lnTo>
                  <a:pt x="25217" y="14162"/>
                </a:lnTo>
                <a:lnTo>
                  <a:pt x="25516" y="14879"/>
                </a:lnTo>
                <a:lnTo>
                  <a:pt x="25815" y="15596"/>
                </a:lnTo>
                <a:lnTo>
                  <a:pt x="26054" y="16373"/>
                </a:lnTo>
                <a:lnTo>
                  <a:pt x="26233" y="17090"/>
                </a:lnTo>
                <a:lnTo>
                  <a:pt x="26412" y="17867"/>
                </a:lnTo>
                <a:lnTo>
                  <a:pt x="26532" y="18644"/>
                </a:lnTo>
                <a:lnTo>
                  <a:pt x="26592" y="19420"/>
                </a:lnTo>
                <a:lnTo>
                  <a:pt x="26651" y="20197"/>
                </a:lnTo>
                <a:lnTo>
                  <a:pt x="26651" y="20974"/>
                </a:lnTo>
                <a:lnTo>
                  <a:pt x="26592" y="21751"/>
                </a:lnTo>
                <a:lnTo>
                  <a:pt x="26532" y="22587"/>
                </a:lnTo>
                <a:lnTo>
                  <a:pt x="26412" y="23364"/>
                </a:lnTo>
                <a:lnTo>
                  <a:pt x="26233" y="24141"/>
                </a:lnTo>
                <a:lnTo>
                  <a:pt x="25815" y="25695"/>
                </a:lnTo>
                <a:lnTo>
                  <a:pt x="25337" y="27189"/>
                </a:lnTo>
                <a:lnTo>
                  <a:pt x="24799" y="28683"/>
                </a:lnTo>
                <a:lnTo>
                  <a:pt x="24082" y="30117"/>
                </a:lnTo>
                <a:lnTo>
                  <a:pt x="23305" y="31491"/>
                </a:lnTo>
                <a:lnTo>
                  <a:pt x="22469" y="32806"/>
                </a:lnTo>
                <a:lnTo>
                  <a:pt x="21991" y="33463"/>
                </a:lnTo>
                <a:lnTo>
                  <a:pt x="21453" y="34060"/>
                </a:lnTo>
                <a:lnTo>
                  <a:pt x="20915" y="34658"/>
                </a:lnTo>
                <a:lnTo>
                  <a:pt x="20377" y="35196"/>
                </a:lnTo>
                <a:lnTo>
                  <a:pt x="19839" y="35614"/>
                </a:lnTo>
                <a:lnTo>
                  <a:pt x="19302" y="36032"/>
                </a:lnTo>
                <a:lnTo>
                  <a:pt x="18166" y="36809"/>
                </a:lnTo>
                <a:lnTo>
                  <a:pt x="15896" y="38243"/>
                </a:lnTo>
                <a:lnTo>
                  <a:pt x="14700" y="39080"/>
                </a:lnTo>
                <a:lnTo>
                  <a:pt x="14103" y="39558"/>
                </a:lnTo>
                <a:lnTo>
                  <a:pt x="13625" y="40036"/>
                </a:lnTo>
                <a:lnTo>
                  <a:pt x="13326" y="40514"/>
                </a:lnTo>
                <a:lnTo>
                  <a:pt x="13027" y="41052"/>
                </a:lnTo>
                <a:lnTo>
                  <a:pt x="12728" y="41590"/>
                </a:lnTo>
                <a:lnTo>
                  <a:pt x="12549" y="41769"/>
                </a:lnTo>
                <a:lnTo>
                  <a:pt x="12430" y="41948"/>
                </a:lnTo>
                <a:lnTo>
                  <a:pt x="12131" y="42068"/>
                </a:lnTo>
                <a:lnTo>
                  <a:pt x="11832" y="42187"/>
                </a:lnTo>
                <a:lnTo>
                  <a:pt x="11294" y="42187"/>
                </a:lnTo>
                <a:lnTo>
                  <a:pt x="11055" y="42068"/>
                </a:lnTo>
                <a:lnTo>
                  <a:pt x="10816" y="41948"/>
                </a:lnTo>
                <a:lnTo>
                  <a:pt x="10338" y="41590"/>
                </a:lnTo>
                <a:lnTo>
                  <a:pt x="9920" y="41112"/>
                </a:lnTo>
                <a:lnTo>
                  <a:pt x="9561" y="40634"/>
                </a:lnTo>
                <a:lnTo>
                  <a:pt x="9024" y="39677"/>
                </a:lnTo>
                <a:lnTo>
                  <a:pt x="8605" y="39020"/>
                </a:lnTo>
                <a:lnTo>
                  <a:pt x="8127" y="38423"/>
                </a:lnTo>
                <a:lnTo>
                  <a:pt x="7649" y="37945"/>
                </a:lnTo>
                <a:lnTo>
                  <a:pt x="7171" y="37407"/>
                </a:lnTo>
                <a:lnTo>
                  <a:pt x="6036" y="36451"/>
                </a:lnTo>
                <a:lnTo>
                  <a:pt x="4901" y="35495"/>
                </a:lnTo>
                <a:lnTo>
                  <a:pt x="4423" y="35017"/>
                </a:lnTo>
                <a:lnTo>
                  <a:pt x="3885" y="34419"/>
                </a:lnTo>
                <a:lnTo>
                  <a:pt x="3407" y="33821"/>
                </a:lnTo>
                <a:lnTo>
                  <a:pt x="3227" y="33523"/>
                </a:lnTo>
                <a:lnTo>
                  <a:pt x="3108" y="33224"/>
                </a:lnTo>
                <a:lnTo>
                  <a:pt x="2988" y="32806"/>
                </a:lnTo>
                <a:lnTo>
                  <a:pt x="2929" y="32447"/>
                </a:lnTo>
                <a:lnTo>
                  <a:pt x="2929" y="32148"/>
                </a:lnTo>
                <a:lnTo>
                  <a:pt x="2809" y="31790"/>
                </a:lnTo>
                <a:lnTo>
                  <a:pt x="2749" y="31670"/>
                </a:lnTo>
                <a:lnTo>
                  <a:pt x="2690" y="31670"/>
                </a:lnTo>
                <a:lnTo>
                  <a:pt x="2570" y="31730"/>
                </a:lnTo>
                <a:lnTo>
                  <a:pt x="2451" y="31790"/>
                </a:lnTo>
                <a:lnTo>
                  <a:pt x="2391" y="31790"/>
                </a:lnTo>
                <a:lnTo>
                  <a:pt x="2331" y="31730"/>
                </a:lnTo>
                <a:lnTo>
                  <a:pt x="2092" y="31371"/>
                </a:lnTo>
                <a:lnTo>
                  <a:pt x="1973" y="30893"/>
                </a:lnTo>
                <a:lnTo>
                  <a:pt x="1734" y="30057"/>
                </a:lnTo>
                <a:lnTo>
                  <a:pt x="1494" y="29220"/>
                </a:lnTo>
                <a:lnTo>
                  <a:pt x="1255" y="28324"/>
                </a:lnTo>
                <a:lnTo>
                  <a:pt x="1136" y="27487"/>
                </a:lnTo>
                <a:lnTo>
                  <a:pt x="1016" y="26591"/>
                </a:lnTo>
                <a:lnTo>
                  <a:pt x="1255" y="26770"/>
                </a:lnTo>
                <a:lnTo>
                  <a:pt x="1375" y="26890"/>
                </a:lnTo>
                <a:lnTo>
                  <a:pt x="1494" y="26890"/>
                </a:lnTo>
                <a:lnTo>
                  <a:pt x="1614" y="26770"/>
                </a:lnTo>
                <a:lnTo>
                  <a:pt x="1674" y="26651"/>
                </a:lnTo>
                <a:lnTo>
                  <a:pt x="1734" y="26472"/>
                </a:lnTo>
                <a:lnTo>
                  <a:pt x="1734" y="26053"/>
                </a:lnTo>
                <a:lnTo>
                  <a:pt x="1614" y="25695"/>
                </a:lnTo>
                <a:lnTo>
                  <a:pt x="1554" y="25515"/>
                </a:lnTo>
                <a:lnTo>
                  <a:pt x="1494" y="25456"/>
                </a:lnTo>
                <a:lnTo>
                  <a:pt x="1375" y="25456"/>
                </a:lnTo>
                <a:lnTo>
                  <a:pt x="1255" y="25575"/>
                </a:lnTo>
                <a:lnTo>
                  <a:pt x="1136" y="25754"/>
                </a:lnTo>
                <a:lnTo>
                  <a:pt x="957" y="26053"/>
                </a:lnTo>
                <a:lnTo>
                  <a:pt x="897" y="24440"/>
                </a:lnTo>
                <a:lnTo>
                  <a:pt x="957" y="22826"/>
                </a:lnTo>
                <a:lnTo>
                  <a:pt x="1136" y="21273"/>
                </a:lnTo>
                <a:lnTo>
                  <a:pt x="1435" y="19659"/>
                </a:lnTo>
                <a:lnTo>
                  <a:pt x="1435" y="19839"/>
                </a:lnTo>
                <a:lnTo>
                  <a:pt x="1554" y="19958"/>
                </a:lnTo>
                <a:lnTo>
                  <a:pt x="1734" y="20018"/>
                </a:lnTo>
                <a:lnTo>
                  <a:pt x="1913" y="19958"/>
                </a:lnTo>
                <a:lnTo>
                  <a:pt x="2032" y="19898"/>
                </a:lnTo>
                <a:lnTo>
                  <a:pt x="2212" y="19779"/>
                </a:lnTo>
                <a:lnTo>
                  <a:pt x="2331" y="19659"/>
                </a:lnTo>
                <a:lnTo>
                  <a:pt x="2391" y="19480"/>
                </a:lnTo>
                <a:lnTo>
                  <a:pt x="2391" y="19301"/>
                </a:lnTo>
                <a:lnTo>
                  <a:pt x="2331" y="19122"/>
                </a:lnTo>
                <a:lnTo>
                  <a:pt x="2212" y="19002"/>
                </a:lnTo>
                <a:lnTo>
                  <a:pt x="2092" y="18942"/>
                </a:lnTo>
                <a:lnTo>
                  <a:pt x="1913" y="18942"/>
                </a:lnTo>
                <a:lnTo>
                  <a:pt x="1734" y="19002"/>
                </a:lnTo>
                <a:lnTo>
                  <a:pt x="1614" y="19122"/>
                </a:lnTo>
                <a:lnTo>
                  <a:pt x="1494" y="19301"/>
                </a:lnTo>
                <a:lnTo>
                  <a:pt x="1853" y="17747"/>
                </a:lnTo>
                <a:lnTo>
                  <a:pt x="2391" y="16253"/>
                </a:lnTo>
                <a:lnTo>
                  <a:pt x="2929" y="14760"/>
                </a:lnTo>
                <a:lnTo>
                  <a:pt x="3646" y="13325"/>
                </a:lnTo>
                <a:lnTo>
                  <a:pt x="4423" y="11951"/>
                </a:lnTo>
                <a:lnTo>
                  <a:pt x="5259" y="10577"/>
                </a:lnTo>
                <a:lnTo>
                  <a:pt x="6215" y="9322"/>
                </a:lnTo>
                <a:lnTo>
                  <a:pt x="7291" y="8127"/>
                </a:lnTo>
                <a:lnTo>
                  <a:pt x="7829" y="7529"/>
                </a:lnTo>
                <a:lnTo>
                  <a:pt x="8486" y="6932"/>
                </a:lnTo>
                <a:lnTo>
                  <a:pt x="9741" y="5856"/>
                </a:lnTo>
                <a:lnTo>
                  <a:pt x="10996" y="4780"/>
                </a:lnTo>
                <a:lnTo>
                  <a:pt x="11593" y="4183"/>
                </a:lnTo>
                <a:lnTo>
                  <a:pt x="12191" y="3645"/>
                </a:lnTo>
                <a:lnTo>
                  <a:pt x="13087" y="2629"/>
                </a:lnTo>
                <a:lnTo>
                  <a:pt x="13505" y="2151"/>
                </a:lnTo>
                <a:lnTo>
                  <a:pt x="13924" y="1793"/>
                </a:lnTo>
                <a:lnTo>
                  <a:pt x="14402" y="1554"/>
                </a:lnTo>
                <a:lnTo>
                  <a:pt x="14641" y="1434"/>
                </a:lnTo>
                <a:close/>
                <a:moveTo>
                  <a:pt x="15597" y="0"/>
                </a:moveTo>
                <a:lnTo>
                  <a:pt x="15059" y="120"/>
                </a:lnTo>
                <a:lnTo>
                  <a:pt x="14641" y="239"/>
                </a:lnTo>
                <a:lnTo>
                  <a:pt x="14222" y="478"/>
                </a:lnTo>
                <a:lnTo>
                  <a:pt x="13864" y="777"/>
                </a:lnTo>
                <a:lnTo>
                  <a:pt x="13147" y="1554"/>
                </a:lnTo>
                <a:lnTo>
                  <a:pt x="11952" y="2689"/>
                </a:lnTo>
                <a:lnTo>
                  <a:pt x="10697" y="3824"/>
                </a:lnTo>
                <a:lnTo>
                  <a:pt x="8247" y="6095"/>
                </a:lnTo>
                <a:lnTo>
                  <a:pt x="7231" y="7051"/>
                </a:lnTo>
                <a:lnTo>
                  <a:pt x="6335" y="8007"/>
                </a:lnTo>
                <a:lnTo>
                  <a:pt x="5438" y="9083"/>
                </a:lnTo>
                <a:lnTo>
                  <a:pt x="4662" y="10158"/>
                </a:lnTo>
                <a:lnTo>
                  <a:pt x="3885" y="11294"/>
                </a:lnTo>
                <a:lnTo>
                  <a:pt x="3227" y="12489"/>
                </a:lnTo>
                <a:lnTo>
                  <a:pt x="2570" y="13684"/>
                </a:lnTo>
                <a:lnTo>
                  <a:pt x="2032" y="14939"/>
                </a:lnTo>
                <a:lnTo>
                  <a:pt x="1614" y="16014"/>
                </a:lnTo>
                <a:lnTo>
                  <a:pt x="1255" y="17090"/>
                </a:lnTo>
                <a:lnTo>
                  <a:pt x="897" y="18225"/>
                </a:lnTo>
                <a:lnTo>
                  <a:pt x="598" y="19361"/>
                </a:lnTo>
                <a:lnTo>
                  <a:pt x="359" y="20556"/>
                </a:lnTo>
                <a:lnTo>
                  <a:pt x="180" y="21751"/>
                </a:lnTo>
                <a:lnTo>
                  <a:pt x="60" y="22946"/>
                </a:lnTo>
                <a:lnTo>
                  <a:pt x="1" y="24141"/>
                </a:lnTo>
                <a:lnTo>
                  <a:pt x="1" y="25336"/>
                </a:lnTo>
                <a:lnTo>
                  <a:pt x="60" y="26531"/>
                </a:lnTo>
                <a:lnTo>
                  <a:pt x="180" y="27726"/>
                </a:lnTo>
                <a:lnTo>
                  <a:pt x="359" y="28862"/>
                </a:lnTo>
                <a:lnTo>
                  <a:pt x="658" y="29997"/>
                </a:lnTo>
                <a:lnTo>
                  <a:pt x="1016" y="31132"/>
                </a:lnTo>
                <a:lnTo>
                  <a:pt x="1435" y="32208"/>
                </a:lnTo>
                <a:lnTo>
                  <a:pt x="1973" y="33224"/>
                </a:lnTo>
                <a:lnTo>
                  <a:pt x="2630" y="34299"/>
                </a:lnTo>
                <a:lnTo>
                  <a:pt x="3347" y="35256"/>
                </a:lnTo>
                <a:lnTo>
                  <a:pt x="4183" y="36092"/>
                </a:lnTo>
                <a:lnTo>
                  <a:pt x="5140" y="36869"/>
                </a:lnTo>
                <a:lnTo>
                  <a:pt x="6155" y="37646"/>
                </a:lnTo>
                <a:lnTo>
                  <a:pt x="6633" y="38004"/>
                </a:lnTo>
                <a:lnTo>
                  <a:pt x="7111" y="38482"/>
                </a:lnTo>
                <a:lnTo>
                  <a:pt x="7351" y="38781"/>
                </a:lnTo>
                <a:lnTo>
                  <a:pt x="7590" y="39140"/>
                </a:lnTo>
                <a:lnTo>
                  <a:pt x="8008" y="39797"/>
                </a:lnTo>
                <a:lnTo>
                  <a:pt x="8366" y="40574"/>
                </a:lnTo>
                <a:lnTo>
                  <a:pt x="8785" y="41291"/>
                </a:lnTo>
                <a:lnTo>
                  <a:pt x="9024" y="41649"/>
                </a:lnTo>
                <a:lnTo>
                  <a:pt x="9382" y="42068"/>
                </a:lnTo>
                <a:lnTo>
                  <a:pt x="9741" y="42426"/>
                </a:lnTo>
                <a:lnTo>
                  <a:pt x="10159" y="42725"/>
                </a:lnTo>
                <a:lnTo>
                  <a:pt x="10577" y="42904"/>
                </a:lnTo>
                <a:lnTo>
                  <a:pt x="11055" y="43084"/>
                </a:lnTo>
                <a:lnTo>
                  <a:pt x="11533" y="43143"/>
                </a:lnTo>
                <a:lnTo>
                  <a:pt x="12071" y="43024"/>
                </a:lnTo>
                <a:lnTo>
                  <a:pt x="12310" y="42904"/>
                </a:lnTo>
                <a:lnTo>
                  <a:pt x="12549" y="42785"/>
                </a:lnTo>
                <a:lnTo>
                  <a:pt x="12968" y="42486"/>
                </a:lnTo>
                <a:lnTo>
                  <a:pt x="13326" y="42068"/>
                </a:lnTo>
                <a:lnTo>
                  <a:pt x="13685" y="41590"/>
                </a:lnTo>
                <a:lnTo>
                  <a:pt x="14402" y="40634"/>
                </a:lnTo>
                <a:lnTo>
                  <a:pt x="14760" y="40156"/>
                </a:lnTo>
                <a:lnTo>
                  <a:pt x="15178" y="39797"/>
                </a:lnTo>
                <a:lnTo>
                  <a:pt x="15716" y="39379"/>
                </a:lnTo>
                <a:lnTo>
                  <a:pt x="16254" y="39020"/>
                </a:lnTo>
                <a:lnTo>
                  <a:pt x="17389" y="38363"/>
                </a:lnTo>
                <a:lnTo>
                  <a:pt x="18525" y="37706"/>
                </a:lnTo>
                <a:lnTo>
                  <a:pt x="19660" y="36988"/>
                </a:lnTo>
                <a:lnTo>
                  <a:pt x="20258" y="36510"/>
                </a:lnTo>
                <a:lnTo>
                  <a:pt x="20855" y="35973"/>
                </a:lnTo>
                <a:lnTo>
                  <a:pt x="21393" y="35435"/>
                </a:lnTo>
                <a:lnTo>
                  <a:pt x="21931" y="34897"/>
                </a:lnTo>
                <a:lnTo>
                  <a:pt x="22409" y="34240"/>
                </a:lnTo>
                <a:lnTo>
                  <a:pt x="22887" y="33642"/>
                </a:lnTo>
                <a:lnTo>
                  <a:pt x="23783" y="32328"/>
                </a:lnTo>
                <a:lnTo>
                  <a:pt x="24620" y="30893"/>
                </a:lnTo>
                <a:lnTo>
                  <a:pt x="25397" y="29340"/>
                </a:lnTo>
                <a:lnTo>
                  <a:pt x="26054" y="27786"/>
                </a:lnTo>
                <a:lnTo>
                  <a:pt x="26592" y="26173"/>
                </a:lnTo>
                <a:lnTo>
                  <a:pt x="27070" y="24500"/>
                </a:lnTo>
                <a:lnTo>
                  <a:pt x="27369" y="22826"/>
                </a:lnTo>
                <a:lnTo>
                  <a:pt x="27488" y="21990"/>
                </a:lnTo>
                <a:lnTo>
                  <a:pt x="27548" y="21153"/>
                </a:lnTo>
                <a:lnTo>
                  <a:pt x="27548" y="20317"/>
                </a:lnTo>
                <a:lnTo>
                  <a:pt x="27548" y="19480"/>
                </a:lnTo>
                <a:lnTo>
                  <a:pt x="27488" y="18703"/>
                </a:lnTo>
                <a:lnTo>
                  <a:pt x="27428" y="17986"/>
                </a:lnTo>
                <a:lnTo>
                  <a:pt x="27249" y="17329"/>
                </a:lnTo>
                <a:lnTo>
                  <a:pt x="27130" y="16612"/>
                </a:lnTo>
                <a:lnTo>
                  <a:pt x="26891" y="15955"/>
                </a:lnTo>
                <a:lnTo>
                  <a:pt x="26651" y="15297"/>
                </a:lnTo>
                <a:lnTo>
                  <a:pt x="26054" y="14042"/>
                </a:lnTo>
                <a:lnTo>
                  <a:pt x="25397" y="12847"/>
                </a:lnTo>
                <a:lnTo>
                  <a:pt x="24620" y="11712"/>
                </a:lnTo>
                <a:lnTo>
                  <a:pt x="23843" y="10517"/>
                </a:lnTo>
                <a:lnTo>
                  <a:pt x="22947" y="9382"/>
                </a:lnTo>
                <a:lnTo>
                  <a:pt x="21274" y="7230"/>
                </a:lnTo>
                <a:lnTo>
                  <a:pt x="19660" y="5019"/>
                </a:lnTo>
                <a:lnTo>
                  <a:pt x="18883" y="3824"/>
                </a:lnTo>
                <a:lnTo>
                  <a:pt x="18166" y="2689"/>
                </a:lnTo>
                <a:lnTo>
                  <a:pt x="17867" y="2032"/>
                </a:lnTo>
                <a:lnTo>
                  <a:pt x="17449" y="1255"/>
                </a:lnTo>
                <a:lnTo>
                  <a:pt x="17031" y="538"/>
                </a:lnTo>
                <a:lnTo>
                  <a:pt x="16792" y="299"/>
                </a:lnTo>
                <a:lnTo>
                  <a:pt x="16553" y="60"/>
                </a:lnTo>
                <a:lnTo>
                  <a:pt x="163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4" name="Google Shape;304;p12"/>
          <p:cNvSpPr/>
          <p:nvPr/>
        </p:nvSpPr>
        <p:spPr>
          <a:xfrm>
            <a:off x="2597036" y="-234941"/>
            <a:ext cx="817717" cy="835985"/>
          </a:xfrm>
          <a:custGeom>
            <a:avLst/>
            <a:gdLst/>
            <a:ahLst/>
            <a:cxnLst/>
            <a:rect l="l" t="t" r="r" b="b"/>
            <a:pathLst>
              <a:path w="37467" h="38304" extrusionOk="0">
                <a:moveTo>
                  <a:pt x="20676" y="6753"/>
                </a:moveTo>
                <a:lnTo>
                  <a:pt x="21333" y="6812"/>
                </a:lnTo>
                <a:lnTo>
                  <a:pt x="21990" y="6872"/>
                </a:lnTo>
                <a:lnTo>
                  <a:pt x="22528" y="6992"/>
                </a:lnTo>
                <a:lnTo>
                  <a:pt x="23126" y="7171"/>
                </a:lnTo>
                <a:lnTo>
                  <a:pt x="23544" y="7470"/>
                </a:lnTo>
                <a:lnTo>
                  <a:pt x="23903" y="7768"/>
                </a:lnTo>
                <a:lnTo>
                  <a:pt x="24082" y="8187"/>
                </a:lnTo>
                <a:lnTo>
                  <a:pt x="24142" y="8605"/>
                </a:lnTo>
                <a:lnTo>
                  <a:pt x="24142" y="9083"/>
                </a:lnTo>
                <a:lnTo>
                  <a:pt x="24022" y="9621"/>
                </a:lnTo>
                <a:lnTo>
                  <a:pt x="23843" y="10159"/>
                </a:lnTo>
                <a:lnTo>
                  <a:pt x="23425" y="11115"/>
                </a:lnTo>
                <a:lnTo>
                  <a:pt x="22887" y="12011"/>
                </a:lnTo>
                <a:lnTo>
                  <a:pt x="22349" y="12907"/>
                </a:lnTo>
                <a:lnTo>
                  <a:pt x="21751" y="13744"/>
                </a:lnTo>
                <a:lnTo>
                  <a:pt x="20496" y="15477"/>
                </a:lnTo>
                <a:lnTo>
                  <a:pt x="19301" y="17090"/>
                </a:lnTo>
                <a:lnTo>
                  <a:pt x="19062" y="16493"/>
                </a:lnTo>
                <a:lnTo>
                  <a:pt x="18823" y="15895"/>
                </a:lnTo>
                <a:lnTo>
                  <a:pt x="18345" y="14581"/>
                </a:lnTo>
                <a:lnTo>
                  <a:pt x="17927" y="13505"/>
                </a:lnTo>
                <a:lnTo>
                  <a:pt x="17688" y="12609"/>
                </a:lnTo>
                <a:lnTo>
                  <a:pt x="17150" y="9800"/>
                </a:lnTo>
                <a:lnTo>
                  <a:pt x="16911" y="8366"/>
                </a:lnTo>
                <a:lnTo>
                  <a:pt x="16792" y="7828"/>
                </a:lnTo>
                <a:lnTo>
                  <a:pt x="16792" y="7649"/>
                </a:lnTo>
                <a:lnTo>
                  <a:pt x="16792" y="7529"/>
                </a:lnTo>
                <a:lnTo>
                  <a:pt x="16851" y="7470"/>
                </a:lnTo>
                <a:lnTo>
                  <a:pt x="16971" y="7350"/>
                </a:lnTo>
                <a:lnTo>
                  <a:pt x="17449" y="7171"/>
                </a:lnTo>
                <a:lnTo>
                  <a:pt x="17987" y="6992"/>
                </a:lnTo>
                <a:lnTo>
                  <a:pt x="18584" y="6872"/>
                </a:lnTo>
                <a:lnTo>
                  <a:pt x="19242" y="6753"/>
                </a:lnTo>
                <a:close/>
                <a:moveTo>
                  <a:pt x="19660" y="6215"/>
                </a:moveTo>
                <a:lnTo>
                  <a:pt x="18345" y="6334"/>
                </a:lnTo>
                <a:lnTo>
                  <a:pt x="17688" y="6454"/>
                </a:lnTo>
                <a:lnTo>
                  <a:pt x="17090" y="6573"/>
                </a:lnTo>
                <a:lnTo>
                  <a:pt x="16851" y="6693"/>
                </a:lnTo>
                <a:lnTo>
                  <a:pt x="16612" y="6812"/>
                </a:lnTo>
                <a:lnTo>
                  <a:pt x="16433" y="6932"/>
                </a:lnTo>
                <a:lnTo>
                  <a:pt x="16314" y="7111"/>
                </a:lnTo>
                <a:lnTo>
                  <a:pt x="16194" y="7231"/>
                </a:lnTo>
                <a:lnTo>
                  <a:pt x="16134" y="7410"/>
                </a:lnTo>
                <a:lnTo>
                  <a:pt x="16134" y="7828"/>
                </a:lnTo>
                <a:lnTo>
                  <a:pt x="16194" y="8247"/>
                </a:lnTo>
                <a:lnTo>
                  <a:pt x="16314" y="8725"/>
                </a:lnTo>
                <a:lnTo>
                  <a:pt x="16493" y="9262"/>
                </a:lnTo>
                <a:lnTo>
                  <a:pt x="16612" y="9800"/>
                </a:lnTo>
                <a:lnTo>
                  <a:pt x="16971" y="11772"/>
                </a:lnTo>
                <a:lnTo>
                  <a:pt x="17150" y="12728"/>
                </a:lnTo>
                <a:lnTo>
                  <a:pt x="17449" y="13744"/>
                </a:lnTo>
                <a:lnTo>
                  <a:pt x="17808" y="14999"/>
                </a:lnTo>
                <a:lnTo>
                  <a:pt x="18286" y="16254"/>
                </a:lnTo>
                <a:lnTo>
                  <a:pt x="18584" y="17090"/>
                </a:lnTo>
                <a:lnTo>
                  <a:pt x="18764" y="17628"/>
                </a:lnTo>
                <a:lnTo>
                  <a:pt x="18823" y="17748"/>
                </a:lnTo>
                <a:lnTo>
                  <a:pt x="18883" y="17867"/>
                </a:lnTo>
                <a:lnTo>
                  <a:pt x="19062" y="17927"/>
                </a:lnTo>
                <a:lnTo>
                  <a:pt x="19242" y="17927"/>
                </a:lnTo>
                <a:lnTo>
                  <a:pt x="19421" y="17867"/>
                </a:lnTo>
                <a:lnTo>
                  <a:pt x="19540" y="17748"/>
                </a:lnTo>
                <a:lnTo>
                  <a:pt x="19959" y="17389"/>
                </a:lnTo>
                <a:lnTo>
                  <a:pt x="20317" y="16911"/>
                </a:lnTo>
                <a:lnTo>
                  <a:pt x="20975" y="15835"/>
                </a:lnTo>
                <a:lnTo>
                  <a:pt x="21453" y="15059"/>
                </a:lnTo>
                <a:lnTo>
                  <a:pt x="22767" y="13206"/>
                </a:lnTo>
                <a:lnTo>
                  <a:pt x="23425" y="12310"/>
                </a:lnTo>
                <a:lnTo>
                  <a:pt x="24022" y="11294"/>
                </a:lnTo>
                <a:lnTo>
                  <a:pt x="24440" y="10457"/>
                </a:lnTo>
                <a:lnTo>
                  <a:pt x="24620" y="10039"/>
                </a:lnTo>
                <a:lnTo>
                  <a:pt x="24739" y="9621"/>
                </a:lnTo>
                <a:lnTo>
                  <a:pt x="24799" y="9203"/>
                </a:lnTo>
                <a:lnTo>
                  <a:pt x="24799" y="8784"/>
                </a:lnTo>
                <a:lnTo>
                  <a:pt x="24799" y="8426"/>
                </a:lnTo>
                <a:lnTo>
                  <a:pt x="24739" y="8067"/>
                </a:lnTo>
                <a:lnTo>
                  <a:pt x="24620" y="7709"/>
                </a:lnTo>
                <a:lnTo>
                  <a:pt x="24440" y="7410"/>
                </a:lnTo>
                <a:lnTo>
                  <a:pt x="24201" y="7171"/>
                </a:lnTo>
                <a:lnTo>
                  <a:pt x="23962" y="6932"/>
                </a:lnTo>
                <a:lnTo>
                  <a:pt x="23604" y="6693"/>
                </a:lnTo>
                <a:lnTo>
                  <a:pt x="23185" y="6514"/>
                </a:lnTo>
                <a:lnTo>
                  <a:pt x="22767" y="6394"/>
                </a:lnTo>
                <a:lnTo>
                  <a:pt x="22229" y="6334"/>
                </a:lnTo>
                <a:lnTo>
                  <a:pt x="20975" y="6215"/>
                </a:lnTo>
                <a:close/>
                <a:moveTo>
                  <a:pt x="11414" y="9023"/>
                </a:moveTo>
                <a:lnTo>
                  <a:pt x="11055" y="9083"/>
                </a:lnTo>
                <a:lnTo>
                  <a:pt x="10637" y="9143"/>
                </a:lnTo>
                <a:lnTo>
                  <a:pt x="10278" y="9262"/>
                </a:lnTo>
                <a:lnTo>
                  <a:pt x="9920" y="9442"/>
                </a:lnTo>
                <a:lnTo>
                  <a:pt x="9561" y="9681"/>
                </a:lnTo>
                <a:lnTo>
                  <a:pt x="8844" y="10218"/>
                </a:lnTo>
                <a:lnTo>
                  <a:pt x="8247" y="10876"/>
                </a:lnTo>
                <a:lnTo>
                  <a:pt x="7709" y="11533"/>
                </a:lnTo>
                <a:lnTo>
                  <a:pt x="7410" y="12071"/>
                </a:lnTo>
                <a:lnTo>
                  <a:pt x="7111" y="12728"/>
                </a:lnTo>
                <a:lnTo>
                  <a:pt x="6872" y="13385"/>
                </a:lnTo>
                <a:lnTo>
                  <a:pt x="6633" y="14162"/>
                </a:lnTo>
                <a:lnTo>
                  <a:pt x="6514" y="14879"/>
                </a:lnTo>
                <a:lnTo>
                  <a:pt x="6394" y="15596"/>
                </a:lnTo>
                <a:lnTo>
                  <a:pt x="6454" y="16313"/>
                </a:lnTo>
                <a:lnTo>
                  <a:pt x="6573" y="16911"/>
                </a:lnTo>
                <a:lnTo>
                  <a:pt x="6693" y="17210"/>
                </a:lnTo>
                <a:lnTo>
                  <a:pt x="6872" y="17509"/>
                </a:lnTo>
                <a:lnTo>
                  <a:pt x="7052" y="17688"/>
                </a:lnTo>
                <a:lnTo>
                  <a:pt x="7350" y="17867"/>
                </a:lnTo>
                <a:lnTo>
                  <a:pt x="7589" y="17987"/>
                </a:lnTo>
                <a:lnTo>
                  <a:pt x="7948" y="18106"/>
                </a:lnTo>
                <a:lnTo>
                  <a:pt x="8605" y="18285"/>
                </a:lnTo>
                <a:lnTo>
                  <a:pt x="9322" y="18405"/>
                </a:lnTo>
                <a:lnTo>
                  <a:pt x="10099" y="18465"/>
                </a:lnTo>
                <a:lnTo>
                  <a:pt x="11354" y="18524"/>
                </a:lnTo>
                <a:lnTo>
                  <a:pt x="12669" y="18704"/>
                </a:lnTo>
                <a:lnTo>
                  <a:pt x="14640" y="18883"/>
                </a:lnTo>
                <a:lnTo>
                  <a:pt x="15656" y="18943"/>
                </a:lnTo>
                <a:lnTo>
                  <a:pt x="16553" y="18943"/>
                </a:lnTo>
                <a:lnTo>
                  <a:pt x="16911" y="18883"/>
                </a:lnTo>
                <a:lnTo>
                  <a:pt x="17210" y="18823"/>
                </a:lnTo>
                <a:lnTo>
                  <a:pt x="17509" y="18704"/>
                </a:lnTo>
                <a:lnTo>
                  <a:pt x="17628" y="18584"/>
                </a:lnTo>
                <a:lnTo>
                  <a:pt x="17688" y="18465"/>
                </a:lnTo>
                <a:lnTo>
                  <a:pt x="17688" y="18405"/>
                </a:lnTo>
                <a:lnTo>
                  <a:pt x="17628" y="18345"/>
                </a:lnTo>
                <a:lnTo>
                  <a:pt x="17509" y="18285"/>
                </a:lnTo>
                <a:lnTo>
                  <a:pt x="17150" y="18166"/>
                </a:lnTo>
                <a:lnTo>
                  <a:pt x="16672" y="18106"/>
                </a:lnTo>
                <a:lnTo>
                  <a:pt x="15178" y="18106"/>
                </a:lnTo>
                <a:lnTo>
                  <a:pt x="13326" y="17987"/>
                </a:lnTo>
                <a:lnTo>
                  <a:pt x="11414" y="17807"/>
                </a:lnTo>
                <a:lnTo>
                  <a:pt x="10039" y="17688"/>
                </a:lnTo>
                <a:lnTo>
                  <a:pt x="9382" y="17628"/>
                </a:lnTo>
                <a:lnTo>
                  <a:pt x="8725" y="17449"/>
                </a:lnTo>
                <a:lnTo>
                  <a:pt x="8426" y="17389"/>
                </a:lnTo>
                <a:lnTo>
                  <a:pt x="8127" y="17270"/>
                </a:lnTo>
                <a:lnTo>
                  <a:pt x="7948" y="17090"/>
                </a:lnTo>
                <a:lnTo>
                  <a:pt x="7709" y="16911"/>
                </a:lnTo>
                <a:lnTo>
                  <a:pt x="7530" y="16672"/>
                </a:lnTo>
                <a:lnTo>
                  <a:pt x="7410" y="16373"/>
                </a:lnTo>
                <a:lnTo>
                  <a:pt x="7350" y="16015"/>
                </a:lnTo>
                <a:lnTo>
                  <a:pt x="7350" y="15656"/>
                </a:lnTo>
                <a:lnTo>
                  <a:pt x="7410" y="14939"/>
                </a:lnTo>
                <a:lnTo>
                  <a:pt x="7530" y="14222"/>
                </a:lnTo>
                <a:lnTo>
                  <a:pt x="7709" y="13505"/>
                </a:lnTo>
                <a:lnTo>
                  <a:pt x="8008" y="12848"/>
                </a:lnTo>
                <a:lnTo>
                  <a:pt x="8306" y="12190"/>
                </a:lnTo>
                <a:lnTo>
                  <a:pt x="8725" y="11593"/>
                </a:lnTo>
                <a:lnTo>
                  <a:pt x="9203" y="11055"/>
                </a:lnTo>
                <a:lnTo>
                  <a:pt x="9741" y="10577"/>
                </a:lnTo>
                <a:lnTo>
                  <a:pt x="10159" y="10338"/>
                </a:lnTo>
                <a:lnTo>
                  <a:pt x="10517" y="10159"/>
                </a:lnTo>
                <a:lnTo>
                  <a:pt x="10816" y="10039"/>
                </a:lnTo>
                <a:lnTo>
                  <a:pt x="11175" y="9979"/>
                </a:lnTo>
                <a:lnTo>
                  <a:pt x="11473" y="9979"/>
                </a:lnTo>
                <a:lnTo>
                  <a:pt x="11772" y="10039"/>
                </a:lnTo>
                <a:lnTo>
                  <a:pt x="12011" y="10099"/>
                </a:lnTo>
                <a:lnTo>
                  <a:pt x="12250" y="10278"/>
                </a:lnTo>
                <a:lnTo>
                  <a:pt x="12788" y="10637"/>
                </a:lnTo>
                <a:lnTo>
                  <a:pt x="13206" y="11115"/>
                </a:lnTo>
                <a:lnTo>
                  <a:pt x="13625" y="11712"/>
                </a:lnTo>
                <a:lnTo>
                  <a:pt x="14043" y="12370"/>
                </a:lnTo>
                <a:lnTo>
                  <a:pt x="15656" y="15298"/>
                </a:lnTo>
                <a:lnTo>
                  <a:pt x="17090" y="17867"/>
                </a:lnTo>
                <a:lnTo>
                  <a:pt x="17150" y="17748"/>
                </a:lnTo>
                <a:lnTo>
                  <a:pt x="17210" y="17628"/>
                </a:lnTo>
                <a:lnTo>
                  <a:pt x="17150" y="17150"/>
                </a:lnTo>
                <a:lnTo>
                  <a:pt x="17031" y="16612"/>
                </a:lnTo>
                <a:lnTo>
                  <a:pt x="16792" y="15955"/>
                </a:lnTo>
                <a:lnTo>
                  <a:pt x="16314" y="14760"/>
                </a:lnTo>
                <a:lnTo>
                  <a:pt x="15955" y="13983"/>
                </a:lnTo>
                <a:lnTo>
                  <a:pt x="15417" y="12848"/>
                </a:lnTo>
                <a:lnTo>
                  <a:pt x="14820" y="11772"/>
                </a:lnTo>
                <a:lnTo>
                  <a:pt x="14103" y="10756"/>
                </a:lnTo>
                <a:lnTo>
                  <a:pt x="13744" y="10278"/>
                </a:lnTo>
                <a:lnTo>
                  <a:pt x="13326" y="9800"/>
                </a:lnTo>
                <a:lnTo>
                  <a:pt x="12967" y="9501"/>
                </a:lnTo>
                <a:lnTo>
                  <a:pt x="12609" y="9262"/>
                </a:lnTo>
                <a:lnTo>
                  <a:pt x="12191" y="9143"/>
                </a:lnTo>
                <a:lnTo>
                  <a:pt x="11832" y="9023"/>
                </a:lnTo>
                <a:close/>
                <a:moveTo>
                  <a:pt x="27906" y="12370"/>
                </a:moveTo>
                <a:lnTo>
                  <a:pt x="28205" y="12429"/>
                </a:lnTo>
                <a:lnTo>
                  <a:pt x="28444" y="12609"/>
                </a:lnTo>
                <a:lnTo>
                  <a:pt x="28743" y="12788"/>
                </a:lnTo>
                <a:lnTo>
                  <a:pt x="29042" y="13087"/>
                </a:lnTo>
                <a:lnTo>
                  <a:pt x="29340" y="13445"/>
                </a:lnTo>
                <a:lnTo>
                  <a:pt x="29699" y="13864"/>
                </a:lnTo>
                <a:lnTo>
                  <a:pt x="30296" y="14820"/>
                </a:lnTo>
                <a:lnTo>
                  <a:pt x="30655" y="15417"/>
                </a:lnTo>
                <a:lnTo>
                  <a:pt x="30954" y="16015"/>
                </a:lnTo>
                <a:lnTo>
                  <a:pt x="31252" y="16672"/>
                </a:lnTo>
                <a:lnTo>
                  <a:pt x="31491" y="17270"/>
                </a:lnTo>
                <a:lnTo>
                  <a:pt x="31551" y="17867"/>
                </a:lnTo>
                <a:lnTo>
                  <a:pt x="31611" y="18166"/>
                </a:lnTo>
                <a:lnTo>
                  <a:pt x="31551" y="18465"/>
                </a:lnTo>
                <a:lnTo>
                  <a:pt x="31491" y="18704"/>
                </a:lnTo>
                <a:lnTo>
                  <a:pt x="31372" y="18943"/>
                </a:lnTo>
                <a:lnTo>
                  <a:pt x="31193" y="19122"/>
                </a:lnTo>
                <a:lnTo>
                  <a:pt x="31013" y="19301"/>
                </a:lnTo>
                <a:lnTo>
                  <a:pt x="30774" y="19421"/>
                </a:lnTo>
                <a:lnTo>
                  <a:pt x="30535" y="19540"/>
                </a:lnTo>
                <a:lnTo>
                  <a:pt x="29998" y="19660"/>
                </a:lnTo>
                <a:lnTo>
                  <a:pt x="29400" y="19720"/>
                </a:lnTo>
                <a:lnTo>
                  <a:pt x="28743" y="19779"/>
                </a:lnTo>
                <a:lnTo>
                  <a:pt x="27667" y="19779"/>
                </a:lnTo>
                <a:lnTo>
                  <a:pt x="26771" y="19839"/>
                </a:lnTo>
                <a:lnTo>
                  <a:pt x="25815" y="19779"/>
                </a:lnTo>
                <a:lnTo>
                  <a:pt x="24918" y="19779"/>
                </a:lnTo>
                <a:lnTo>
                  <a:pt x="23962" y="19660"/>
                </a:lnTo>
                <a:lnTo>
                  <a:pt x="22170" y="19421"/>
                </a:lnTo>
                <a:lnTo>
                  <a:pt x="20317" y="19002"/>
                </a:lnTo>
                <a:lnTo>
                  <a:pt x="20975" y="18584"/>
                </a:lnTo>
                <a:lnTo>
                  <a:pt x="21632" y="18106"/>
                </a:lnTo>
                <a:lnTo>
                  <a:pt x="22229" y="17509"/>
                </a:lnTo>
                <a:lnTo>
                  <a:pt x="22827" y="16851"/>
                </a:lnTo>
                <a:lnTo>
                  <a:pt x="23962" y="15477"/>
                </a:lnTo>
                <a:lnTo>
                  <a:pt x="25038" y="14282"/>
                </a:lnTo>
                <a:lnTo>
                  <a:pt x="25635" y="13625"/>
                </a:lnTo>
                <a:lnTo>
                  <a:pt x="26233" y="13087"/>
                </a:lnTo>
                <a:lnTo>
                  <a:pt x="26831" y="12668"/>
                </a:lnTo>
                <a:lnTo>
                  <a:pt x="27070" y="12549"/>
                </a:lnTo>
                <a:lnTo>
                  <a:pt x="27368" y="12429"/>
                </a:lnTo>
                <a:lnTo>
                  <a:pt x="27607" y="12370"/>
                </a:lnTo>
                <a:close/>
                <a:moveTo>
                  <a:pt x="27428" y="11533"/>
                </a:moveTo>
                <a:lnTo>
                  <a:pt x="26950" y="11653"/>
                </a:lnTo>
                <a:lnTo>
                  <a:pt x="26412" y="11951"/>
                </a:lnTo>
                <a:lnTo>
                  <a:pt x="25994" y="12250"/>
                </a:lnTo>
                <a:lnTo>
                  <a:pt x="25635" y="12549"/>
                </a:lnTo>
                <a:lnTo>
                  <a:pt x="24918" y="13326"/>
                </a:lnTo>
                <a:lnTo>
                  <a:pt x="23544" y="14879"/>
                </a:lnTo>
                <a:lnTo>
                  <a:pt x="22648" y="15776"/>
                </a:lnTo>
                <a:lnTo>
                  <a:pt x="21632" y="16732"/>
                </a:lnTo>
                <a:lnTo>
                  <a:pt x="21154" y="17210"/>
                </a:lnTo>
                <a:lnTo>
                  <a:pt x="20676" y="17748"/>
                </a:lnTo>
                <a:lnTo>
                  <a:pt x="20317" y="18285"/>
                </a:lnTo>
                <a:lnTo>
                  <a:pt x="20018" y="18823"/>
                </a:lnTo>
                <a:lnTo>
                  <a:pt x="19959" y="18883"/>
                </a:lnTo>
                <a:lnTo>
                  <a:pt x="19481" y="18883"/>
                </a:lnTo>
                <a:lnTo>
                  <a:pt x="19361" y="18943"/>
                </a:lnTo>
                <a:lnTo>
                  <a:pt x="19301" y="19062"/>
                </a:lnTo>
                <a:lnTo>
                  <a:pt x="19361" y="19241"/>
                </a:lnTo>
                <a:lnTo>
                  <a:pt x="19361" y="19361"/>
                </a:lnTo>
                <a:lnTo>
                  <a:pt x="19421" y="19481"/>
                </a:lnTo>
                <a:lnTo>
                  <a:pt x="19720" y="19600"/>
                </a:lnTo>
                <a:lnTo>
                  <a:pt x="20018" y="19720"/>
                </a:lnTo>
                <a:lnTo>
                  <a:pt x="20437" y="19839"/>
                </a:lnTo>
                <a:lnTo>
                  <a:pt x="21214" y="19959"/>
                </a:lnTo>
                <a:lnTo>
                  <a:pt x="21751" y="20078"/>
                </a:lnTo>
                <a:lnTo>
                  <a:pt x="23066" y="20317"/>
                </a:lnTo>
                <a:lnTo>
                  <a:pt x="24381" y="20437"/>
                </a:lnTo>
                <a:lnTo>
                  <a:pt x="25695" y="20556"/>
                </a:lnTo>
                <a:lnTo>
                  <a:pt x="27070" y="20556"/>
                </a:lnTo>
                <a:lnTo>
                  <a:pt x="28026" y="20496"/>
                </a:lnTo>
                <a:lnTo>
                  <a:pt x="29101" y="20496"/>
                </a:lnTo>
                <a:lnTo>
                  <a:pt x="30237" y="20377"/>
                </a:lnTo>
                <a:lnTo>
                  <a:pt x="30715" y="20257"/>
                </a:lnTo>
                <a:lnTo>
                  <a:pt x="31193" y="20078"/>
                </a:lnTo>
                <a:lnTo>
                  <a:pt x="31611" y="19839"/>
                </a:lnTo>
                <a:lnTo>
                  <a:pt x="31910" y="19481"/>
                </a:lnTo>
                <a:lnTo>
                  <a:pt x="32149" y="19122"/>
                </a:lnTo>
                <a:lnTo>
                  <a:pt x="32209" y="18763"/>
                </a:lnTo>
                <a:lnTo>
                  <a:pt x="32268" y="18345"/>
                </a:lnTo>
                <a:lnTo>
                  <a:pt x="32209" y="17867"/>
                </a:lnTo>
                <a:lnTo>
                  <a:pt x="32089" y="17389"/>
                </a:lnTo>
                <a:lnTo>
                  <a:pt x="31970" y="16971"/>
                </a:lnTo>
                <a:lnTo>
                  <a:pt x="31671" y="16015"/>
                </a:lnTo>
                <a:lnTo>
                  <a:pt x="31193" y="14999"/>
                </a:lnTo>
                <a:lnTo>
                  <a:pt x="30655" y="13923"/>
                </a:lnTo>
                <a:lnTo>
                  <a:pt x="30296" y="13445"/>
                </a:lnTo>
                <a:lnTo>
                  <a:pt x="29998" y="12967"/>
                </a:lnTo>
                <a:lnTo>
                  <a:pt x="29579" y="12489"/>
                </a:lnTo>
                <a:lnTo>
                  <a:pt x="29221" y="12131"/>
                </a:lnTo>
                <a:lnTo>
                  <a:pt x="28802" y="11832"/>
                </a:lnTo>
                <a:lnTo>
                  <a:pt x="28324" y="11653"/>
                </a:lnTo>
                <a:lnTo>
                  <a:pt x="27906" y="11533"/>
                </a:lnTo>
                <a:close/>
                <a:moveTo>
                  <a:pt x="9920" y="20317"/>
                </a:moveTo>
                <a:lnTo>
                  <a:pt x="10995" y="20377"/>
                </a:lnTo>
                <a:lnTo>
                  <a:pt x="12549" y="20437"/>
                </a:lnTo>
                <a:lnTo>
                  <a:pt x="14043" y="20616"/>
                </a:lnTo>
                <a:lnTo>
                  <a:pt x="15537" y="20855"/>
                </a:lnTo>
                <a:lnTo>
                  <a:pt x="16971" y="21154"/>
                </a:lnTo>
                <a:lnTo>
                  <a:pt x="16433" y="21512"/>
                </a:lnTo>
                <a:lnTo>
                  <a:pt x="15955" y="21871"/>
                </a:lnTo>
                <a:lnTo>
                  <a:pt x="15477" y="22349"/>
                </a:lnTo>
                <a:lnTo>
                  <a:pt x="14999" y="22827"/>
                </a:lnTo>
                <a:lnTo>
                  <a:pt x="14103" y="23902"/>
                </a:lnTo>
                <a:lnTo>
                  <a:pt x="13266" y="24799"/>
                </a:lnTo>
                <a:lnTo>
                  <a:pt x="12489" y="25755"/>
                </a:lnTo>
                <a:lnTo>
                  <a:pt x="12011" y="26352"/>
                </a:lnTo>
                <a:lnTo>
                  <a:pt x="11473" y="26890"/>
                </a:lnTo>
                <a:lnTo>
                  <a:pt x="10936" y="27368"/>
                </a:lnTo>
                <a:lnTo>
                  <a:pt x="10338" y="27727"/>
                </a:lnTo>
                <a:lnTo>
                  <a:pt x="10099" y="27846"/>
                </a:lnTo>
                <a:lnTo>
                  <a:pt x="9800" y="27906"/>
                </a:lnTo>
                <a:lnTo>
                  <a:pt x="9502" y="27966"/>
                </a:lnTo>
                <a:lnTo>
                  <a:pt x="9203" y="27906"/>
                </a:lnTo>
                <a:lnTo>
                  <a:pt x="8964" y="27786"/>
                </a:lnTo>
                <a:lnTo>
                  <a:pt x="8605" y="27547"/>
                </a:lnTo>
                <a:lnTo>
                  <a:pt x="8306" y="27189"/>
                </a:lnTo>
                <a:lnTo>
                  <a:pt x="7948" y="26771"/>
                </a:lnTo>
                <a:lnTo>
                  <a:pt x="7231" y="25755"/>
                </a:lnTo>
                <a:lnTo>
                  <a:pt x="6514" y="24619"/>
                </a:lnTo>
                <a:lnTo>
                  <a:pt x="6275" y="24022"/>
                </a:lnTo>
                <a:lnTo>
                  <a:pt x="6036" y="23424"/>
                </a:lnTo>
                <a:lnTo>
                  <a:pt x="5856" y="22887"/>
                </a:lnTo>
                <a:lnTo>
                  <a:pt x="5737" y="22349"/>
                </a:lnTo>
                <a:lnTo>
                  <a:pt x="5677" y="21871"/>
                </a:lnTo>
                <a:lnTo>
                  <a:pt x="5797" y="21452"/>
                </a:lnTo>
                <a:lnTo>
                  <a:pt x="5976" y="21094"/>
                </a:lnTo>
                <a:lnTo>
                  <a:pt x="6095" y="20915"/>
                </a:lnTo>
                <a:lnTo>
                  <a:pt x="6275" y="20855"/>
                </a:lnTo>
                <a:lnTo>
                  <a:pt x="6753" y="20616"/>
                </a:lnTo>
                <a:lnTo>
                  <a:pt x="7291" y="20496"/>
                </a:lnTo>
                <a:lnTo>
                  <a:pt x="7948" y="20377"/>
                </a:lnTo>
                <a:lnTo>
                  <a:pt x="8605" y="20317"/>
                </a:lnTo>
                <a:close/>
                <a:moveTo>
                  <a:pt x="10039" y="19660"/>
                </a:moveTo>
                <a:lnTo>
                  <a:pt x="8725" y="19720"/>
                </a:lnTo>
                <a:lnTo>
                  <a:pt x="7828" y="19779"/>
                </a:lnTo>
                <a:lnTo>
                  <a:pt x="7291" y="19839"/>
                </a:lnTo>
                <a:lnTo>
                  <a:pt x="6753" y="19899"/>
                </a:lnTo>
                <a:lnTo>
                  <a:pt x="6215" y="20078"/>
                </a:lnTo>
                <a:lnTo>
                  <a:pt x="5737" y="20257"/>
                </a:lnTo>
                <a:lnTo>
                  <a:pt x="5558" y="20377"/>
                </a:lnTo>
                <a:lnTo>
                  <a:pt x="5378" y="20556"/>
                </a:lnTo>
                <a:lnTo>
                  <a:pt x="5259" y="20735"/>
                </a:lnTo>
                <a:lnTo>
                  <a:pt x="5139" y="20974"/>
                </a:lnTo>
                <a:lnTo>
                  <a:pt x="5080" y="21333"/>
                </a:lnTo>
                <a:lnTo>
                  <a:pt x="5020" y="21811"/>
                </a:lnTo>
                <a:lnTo>
                  <a:pt x="5080" y="22349"/>
                </a:lnTo>
                <a:lnTo>
                  <a:pt x="5199" y="22887"/>
                </a:lnTo>
                <a:lnTo>
                  <a:pt x="5319" y="23484"/>
                </a:lnTo>
                <a:lnTo>
                  <a:pt x="5558" y="24082"/>
                </a:lnTo>
                <a:lnTo>
                  <a:pt x="6095" y="25277"/>
                </a:lnTo>
                <a:lnTo>
                  <a:pt x="6753" y="26472"/>
                </a:lnTo>
                <a:lnTo>
                  <a:pt x="7111" y="26950"/>
                </a:lnTo>
                <a:lnTo>
                  <a:pt x="7470" y="27428"/>
                </a:lnTo>
                <a:lnTo>
                  <a:pt x="7828" y="27906"/>
                </a:lnTo>
                <a:lnTo>
                  <a:pt x="8247" y="28205"/>
                </a:lnTo>
                <a:lnTo>
                  <a:pt x="8605" y="28504"/>
                </a:lnTo>
                <a:lnTo>
                  <a:pt x="8964" y="28683"/>
                </a:lnTo>
                <a:lnTo>
                  <a:pt x="9382" y="28802"/>
                </a:lnTo>
                <a:lnTo>
                  <a:pt x="9800" y="28743"/>
                </a:lnTo>
                <a:lnTo>
                  <a:pt x="10278" y="28623"/>
                </a:lnTo>
                <a:lnTo>
                  <a:pt x="10756" y="28444"/>
                </a:lnTo>
                <a:lnTo>
                  <a:pt x="11234" y="28145"/>
                </a:lnTo>
                <a:lnTo>
                  <a:pt x="11653" y="27786"/>
                </a:lnTo>
                <a:lnTo>
                  <a:pt x="12609" y="26890"/>
                </a:lnTo>
                <a:lnTo>
                  <a:pt x="13445" y="25934"/>
                </a:lnTo>
                <a:lnTo>
                  <a:pt x="14222" y="24978"/>
                </a:lnTo>
                <a:lnTo>
                  <a:pt x="14939" y="24141"/>
                </a:lnTo>
                <a:lnTo>
                  <a:pt x="15477" y="23484"/>
                </a:lnTo>
                <a:lnTo>
                  <a:pt x="16612" y="22349"/>
                </a:lnTo>
                <a:lnTo>
                  <a:pt x="17270" y="21691"/>
                </a:lnTo>
                <a:lnTo>
                  <a:pt x="17867" y="21213"/>
                </a:lnTo>
                <a:lnTo>
                  <a:pt x="17748" y="21034"/>
                </a:lnTo>
                <a:lnTo>
                  <a:pt x="17628" y="20795"/>
                </a:lnTo>
                <a:lnTo>
                  <a:pt x="17449" y="20616"/>
                </a:lnTo>
                <a:lnTo>
                  <a:pt x="17210" y="20496"/>
                </a:lnTo>
                <a:lnTo>
                  <a:pt x="16732" y="20257"/>
                </a:lnTo>
                <a:lnTo>
                  <a:pt x="16134" y="20138"/>
                </a:lnTo>
                <a:lnTo>
                  <a:pt x="15537" y="20018"/>
                </a:lnTo>
                <a:lnTo>
                  <a:pt x="14999" y="19959"/>
                </a:lnTo>
                <a:lnTo>
                  <a:pt x="14043" y="19839"/>
                </a:lnTo>
                <a:lnTo>
                  <a:pt x="12728" y="19720"/>
                </a:lnTo>
                <a:lnTo>
                  <a:pt x="11414" y="19660"/>
                </a:lnTo>
                <a:close/>
                <a:moveTo>
                  <a:pt x="20556" y="20855"/>
                </a:moveTo>
                <a:lnTo>
                  <a:pt x="20257" y="20915"/>
                </a:lnTo>
                <a:lnTo>
                  <a:pt x="20078" y="20974"/>
                </a:lnTo>
                <a:lnTo>
                  <a:pt x="20018" y="21094"/>
                </a:lnTo>
                <a:lnTo>
                  <a:pt x="20018" y="21154"/>
                </a:lnTo>
                <a:lnTo>
                  <a:pt x="20078" y="21273"/>
                </a:lnTo>
                <a:lnTo>
                  <a:pt x="20138" y="21333"/>
                </a:lnTo>
                <a:lnTo>
                  <a:pt x="20496" y="21512"/>
                </a:lnTo>
                <a:lnTo>
                  <a:pt x="20915" y="21632"/>
                </a:lnTo>
                <a:lnTo>
                  <a:pt x="21871" y="21871"/>
                </a:lnTo>
                <a:lnTo>
                  <a:pt x="22409" y="21990"/>
                </a:lnTo>
                <a:lnTo>
                  <a:pt x="24201" y="22468"/>
                </a:lnTo>
                <a:lnTo>
                  <a:pt x="26054" y="23006"/>
                </a:lnTo>
                <a:lnTo>
                  <a:pt x="27368" y="23424"/>
                </a:lnTo>
                <a:lnTo>
                  <a:pt x="28026" y="23604"/>
                </a:lnTo>
                <a:lnTo>
                  <a:pt x="28623" y="23843"/>
                </a:lnTo>
                <a:lnTo>
                  <a:pt x="28922" y="24022"/>
                </a:lnTo>
                <a:lnTo>
                  <a:pt x="29101" y="24201"/>
                </a:lnTo>
                <a:lnTo>
                  <a:pt x="29340" y="24380"/>
                </a:lnTo>
                <a:lnTo>
                  <a:pt x="29460" y="24619"/>
                </a:lnTo>
                <a:lnTo>
                  <a:pt x="29579" y="24918"/>
                </a:lnTo>
                <a:lnTo>
                  <a:pt x="29639" y="25217"/>
                </a:lnTo>
                <a:lnTo>
                  <a:pt x="29639" y="25516"/>
                </a:lnTo>
                <a:lnTo>
                  <a:pt x="29579" y="25934"/>
                </a:lnTo>
                <a:lnTo>
                  <a:pt x="29400" y="26591"/>
                </a:lnTo>
                <a:lnTo>
                  <a:pt x="29161" y="27308"/>
                </a:lnTo>
                <a:lnTo>
                  <a:pt x="28802" y="27966"/>
                </a:lnTo>
                <a:lnTo>
                  <a:pt x="28444" y="28563"/>
                </a:lnTo>
                <a:lnTo>
                  <a:pt x="27966" y="29101"/>
                </a:lnTo>
                <a:lnTo>
                  <a:pt x="27428" y="29639"/>
                </a:lnTo>
                <a:lnTo>
                  <a:pt x="26890" y="30057"/>
                </a:lnTo>
                <a:lnTo>
                  <a:pt x="26233" y="30416"/>
                </a:lnTo>
                <a:lnTo>
                  <a:pt x="25516" y="30655"/>
                </a:lnTo>
                <a:lnTo>
                  <a:pt x="25217" y="30714"/>
                </a:lnTo>
                <a:lnTo>
                  <a:pt x="24620" y="30714"/>
                </a:lnTo>
                <a:lnTo>
                  <a:pt x="24381" y="30655"/>
                </a:lnTo>
                <a:lnTo>
                  <a:pt x="24142" y="30595"/>
                </a:lnTo>
                <a:lnTo>
                  <a:pt x="23962" y="30475"/>
                </a:lnTo>
                <a:lnTo>
                  <a:pt x="23544" y="30117"/>
                </a:lnTo>
                <a:lnTo>
                  <a:pt x="23245" y="29639"/>
                </a:lnTo>
                <a:lnTo>
                  <a:pt x="22887" y="29101"/>
                </a:lnTo>
                <a:lnTo>
                  <a:pt x="22648" y="28444"/>
                </a:lnTo>
                <a:lnTo>
                  <a:pt x="21453" y="24918"/>
                </a:lnTo>
                <a:lnTo>
                  <a:pt x="20795" y="22767"/>
                </a:lnTo>
                <a:lnTo>
                  <a:pt x="20496" y="21811"/>
                </a:lnTo>
                <a:lnTo>
                  <a:pt x="20437" y="21930"/>
                </a:lnTo>
                <a:lnTo>
                  <a:pt x="20317" y="22110"/>
                </a:lnTo>
                <a:lnTo>
                  <a:pt x="20317" y="22289"/>
                </a:lnTo>
                <a:lnTo>
                  <a:pt x="20257" y="22588"/>
                </a:lnTo>
                <a:lnTo>
                  <a:pt x="20317" y="23305"/>
                </a:lnTo>
                <a:lnTo>
                  <a:pt x="20437" y="24082"/>
                </a:lnTo>
                <a:lnTo>
                  <a:pt x="20795" y="25576"/>
                </a:lnTo>
                <a:lnTo>
                  <a:pt x="21034" y="26532"/>
                </a:lnTo>
                <a:lnTo>
                  <a:pt x="21333" y="27607"/>
                </a:lnTo>
                <a:lnTo>
                  <a:pt x="21692" y="28683"/>
                </a:lnTo>
                <a:lnTo>
                  <a:pt x="21931" y="29280"/>
                </a:lnTo>
                <a:lnTo>
                  <a:pt x="22170" y="29758"/>
                </a:lnTo>
                <a:lnTo>
                  <a:pt x="22409" y="30296"/>
                </a:lnTo>
                <a:lnTo>
                  <a:pt x="22767" y="30714"/>
                </a:lnTo>
                <a:lnTo>
                  <a:pt x="23066" y="31013"/>
                </a:lnTo>
                <a:lnTo>
                  <a:pt x="23365" y="31312"/>
                </a:lnTo>
                <a:lnTo>
                  <a:pt x="23723" y="31491"/>
                </a:lnTo>
                <a:lnTo>
                  <a:pt x="24082" y="31611"/>
                </a:lnTo>
                <a:lnTo>
                  <a:pt x="24440" y="31671"/>
                </a:lnTo>
                <a:lnTo>
                  <a:pt x="24799" y="31671"/>
                </a:lnTo>
                <a:lnTo>
                  <a:pt x="25217" y="31611"/>
                </a:lnTo>
                <a:lnTo>
                  <a:pt x="25635" y="31551"/>
                </a:lnTo>
                <a:lnTo>
                  <a:pt x="26412" y="31252"/>
                </a:lnTo>
                <a:lnTo>
                  <a:pt x="27129" y="30894"/>
                </a:lnTo>
                <a:lnTo>
                  <a:pt x="27846" y="30416"/>
                </a:lnTo>
                <a:lnTo>
                  <a:pt x="28384" y="29878"/>
                </a:lnTo>
                <a:lnTo>
                  <a:pt x="28802" y="29400"/>
                </a:lnTo>
                <a:lnTo>
                  <a:pt x="29221" y="28862"/>
                </a:lnTo>
                <a:lnTo>
                  <a:pt x="29639" y="28205"/>
                </a:lnTo>
                <a:lnTo>
                  <a:pt x="29998" y="27547"/>
                </a:lnTo>
                <a:lnTo>
                  <a:pt x="30296" y="26830"/>
                </a:lnTo>
                <a:lnTo>
                  <a:pt x="30535" y="26173"/>
                </a:lnTo>
                <a:lnTo>
                  <a:pt x="30655" y="25456"/>
                </a:lnTo>
                <a:lnTo>
                  <a:pt x="30655" y="24799"/>
                </a:lnTo>
                <a:lnTo>
                  <a:pt x="30595" y="24500"/>
                </a:lnTo>
                <a:lnTo>
                  <a:pt x="30476" y="24201"/>
                </a:lnTo>
                <a:lnTo>
                  <a:pt x="30296" y="23962"/>
                </a:lnTo>
                <a:lnTo>
                  <a:pt x="30057" y="23783"/>
                </a:lnTo>
                <a:lnTo>
                  <a:pt x="29818" y="23544"/>
                </a:lnTo>
                <a:lnTo>
                  <a:pt x="29520" y="23365"/>
                </a:lnTo>
                <a:lnTo>
                  <a:pt x="28862" y="23066"/>
                </a:lnTo>
                <a:lnTo>
                  <a:pt x="28205" y="22827"/>
                </a:lnTo>
                <a:lnTo>
                  <a:pt x="27488" y="22648"/>
                </a:lnTo>
                <a:lnTo>
                  <a:pt x="26233" y="22289"/>
                </a:lnTo>
                <a:lnTo>
                  <a:pt x="24978" y="21871"/>
                </a:lnTo>
                <a:lnTo>
                  <a:pt x="23066" y="21273"/>
                </a:lnTo>
                <a:lnTo>
                  <a:pt x="22110" y="21034"/>
                </a:lnTo>
                <a:lnTo>
                  <a:pt x="21273" y="20855"/>
                </a:lnTo>
                <a:close/>
                <a:moveTo>
                  <a:pt x="18047" y="22409"/>
                </a:moveTo>
                <a:lnTo>
                  <a:pt x="18823" y="24440"/>
                </a:lnTo>
                <a:lnTo>
                  <a:pt x="19301" y="25874"/>
                </a:lnTo>
                <a:lnTo>
                  <a:pt x="19600" y="26950"/>
                </a:lnTo>
                <a:lnTo>
                  <a:pt x="20138" y="29758"/>
                </a:lnTo>
                <a:lnTo>
                  <a:pt x="20377" y="31193"/>
                </a:lnTo>
                <a:lnTo>
                  <a:pt x="20496" y="31730"/>
                </a:lnTo>
                <a:lnTo>
                  <a:pt x="20556" y="31850"/>
                </a:lnTo>
                <a:lnTo>
                  <a:pt x="20556" y="32029"/>
                </a:lnTo>
                <a:lnTo>
                  <a:pt x="20496" y="32089"/>
                </a:lnTo>
                <a:lnTo>
                  <a:pt x="20377" y="32208"/>
                </a:lnTo>
                <a:lnTo>
                  <a:pt x="19899" y="32388"/>
                </a:lnTo>
                <a:lnTo>
                  <a:pt x="19361" y="32567"/>
                </a:lnTo>
                <a:lnTo>
                  <a:pt x="18704" y="32686"/>
                </a:lnTo>
                <a:lnTo>
                  <a:pt x="18047" y="32746"/>
                </a:lnTo>
                <a:lnTo>
                  <a:pt x="17329" y="32806"/>
                </a:lnTo>
                <a:lnTo>
                  <a:pt x="16672" y="32806"/>
                </a:lnTo>
                <a:lnTo>
                  <a:pt x="15955" y="32746"/>
                </a:lnTo>
                <a:lnTo>
                  <a:pt x="15358" y="32627"/>
                </a:lnTo>
                <a:lnTo>
                  <a:pt x="14760" y="32567"/>
                </a:lnTo>
                <a:lnTo>
                  <a:pt x="14222" y="32388"/>
                </a:lnTo>
                <a:lnTo>
                  <a:pt x="13744" y="32089"/>
                </a:lnTo>
                <a:lnTo>
                  <a:pt x="13445" y="31790"/>
                </a:lnTo>
                <a:lnTo>
                  <a:pt x="13206" y="31372"/>
                </a:lnTo>
                <a:lnTo>
                  <a:pt x="13147" y="30954"/>
                </a:lnTo>
                <a:lnTo>
                  <a:pt x="13147" y="30416"/>
                </a:lnTo>
                <a:lnTo>
                  <a:pt x="13266" y="29938"/>
                </a:lnTo>
                <a:lnTo>
                  <a:pt x="13445" y="29340"/>
                </a:lnTo>
                <a:lnTo>
                  <a:pt x="13923" y="28444"/>
                </a:lnTo>
                <a:lnTo>
                  <a:pt x="14401" y="27547"/>
                </a:lnTo>
                <a:lnTo>
                  <a:pt x="14999" y="26651"/>
                </a:lnTo>
                <a:lnTo>
                  <a:pt x="15597" y="25815"/>
                </a:lnTo>
                <a:lnTo>
                  <a:pt x="16851" y="24082"/>
                </a:lnTo>
                <a:lnTo>
                  <a:pt x="18047" y="22409"/>
                </a:lnTo>
                <a:close/>
                <a:moveTo>
                  <a:pt x="18106" y="21632"/>
                </a:moveTo>
                <a:lnTo>
                  <a:pt x="17927" y="21691"/>
                </a:lnTo>
                <a:lnTo>
                  <a:pt x="17748" y="21811"/>
                </a:lnTo>
                <a:lnTo>
                  <a:pt x="17389" y="22170"/>
                </a:lnTo>
                <a:lnTo>
                  <a:pt x="17031" y="22648"/>
                </a:lnTo>
                <a:lnTo>
                  <a:pt x="16314" y="23723"/>
                </a:lnTo>
                <a:lnTo>
                  <a:pt x="15895" y="24500"/>
                </a:lnTo>
                <a:lnTo>
                  <a:pt x="14521" y="26352"/>
                </a:lnTo>
                <a:lnTo>
                  <a:pt x="13923" y="27249"/>
                </a:lnTo>
                <a:lnTo>
                  <a:pt x="13326" y="28205"/>
                </a:lnTo>
                <a:lnTo>
                  <a:pt x="12848" y="29101"/>
                </a:lnTo>
                <a:lnTo>
                  <a:pt x="12728" y="29519"/>
                </a:lnTo>
                <a:lnTo>
                  <a:pt x="12609" y="29938"/>
                </a:lnTo>
                <a:lnTo>
                  <a:pt x="12489" y="30356"/>
                </a:lnTo>
                <a:lnTo>
                  <a:pt x="12489" y="30774"/>
                </a:lnTo>
                <a:lnTo>
                  <a:pt x="12489" y="31133"/>
                </a:lnTo>
                <a:lnTo>
                  <a:pt x="12549" y="31491"/>
                </a:lnTo>
                <a:lnTo>
                  <a:pt x="12669" y="31790"/>
                </a:lnTo>
                <a:lnTo>
                  <a:pt x="12848" y="32089"/>
                </a:lnTo>
                <a:lnTo>
                  <a:pt x="13087" y="32388"/>
                </a:lnTo>
                <a:lnTo>
                  <a:pt x="13386" y="32627"/>
                </a:lnTo>
                <a:lnTo>
                  <a:pt x="13684" y="32866"/>
                </a:lnTo>
                <a:lnTo>
                  <a:pt x="14103" y="33045"/>
                </a:lnTo>
                <a:lnTo>
                  <a:pt x="14581" y="33164"/>
                </a:lnTo>
                <a:lnTo>
                  <a:pt x="15119" y="33224"/>
                </a:lnTo>
                <a:lnTo>
                  <a:pt x="16373" y="33344"/>
                </a:lnTo>
                <a:lnTo>
                  <a:pt x="17688" y="33344"/>
                </a:lnTo>
                <a:lnTo>
                  <a:pt x="18943" y="33224"/>
                </a:lnTo>
                <a:lnTo>
                  <a:pt x="19600" y="33105"/>
                </a:lnTo>
                <a:lnTo>
                  <a:pt x="20198" y="32925"/>
                </a:lnTo>
                <a:lnTo>
                  <a:pt x="20496" y="32866"/>
                </a:lnTo>
                <a:lnTo>
                  <a:pt x="20736" y="32746"/>
                </a:lnTo>
                <a:lnTo>
                  <a:pt x="20915" y="32627"/>
                </a:lnTo>
                <a:lnTo>
                  <a:pt x="21034" y="32447"/>
                </a:lnTo>
                <a:lnTo>
                  <a:pt x="21094" y="32268"/>
                </a:lnTo>
                <a:lnTo>
                  <a:pt x="21154" y="32089"/>
                </a:lnTo>
                <a:lnTo>
                  <a:pt x="21154" y="31730"/>
                </a:lnTo>
                <a:lnTo>
                  <a:pt x="21094" y="31312"/>
                </a:lnTo>
                <a:lnTo>
                  <a:pt x="20975" y="30834"/>
                </a:lnTo>
                <a:lnTo>
                  <a:pt x="20855" y="30296"/>
                </a:lnTo>
                <a:lnTo>
                  <a:pt x="20736" y="29758"/>
                </a:lnTo>
                <a:lnTo>
                  <a:pt x="20377" y="27786"/>
                </a:lnTo>
                <a:lnTo>
                  <a:pt x="20138" y="26771"/>
                </a:lnTo>
                <a:lnTo>
                  <a:pt x="19899" y="25815"/>
                </a:lnTo>
                <a:lnTo>
                  <a:pt x="19481" y="24560"/>
                </a:lnTo>
                <a:lnTo>
                  <a:pt x="19003" y="23305"/>
                </a:lnTo>
                <a:lnTo>
                  <a:pt x="18764" y="22409"/>
                </a:lnTo>
                <a:lnTo>
                  <a:pt x="18584" y="21930"/>
                </a:lnTo>
                <a:lnTo>
                  <a:pt x="18465" y="21751"/>
                </a:lnTo>
                <a:lnTo>
                  <a:pt x="18405" y="21691"/>
                </a:lnTo>
                <a:lnTo>
                  <a:pt x="18226" y="21632"/>
                </a:lnTo>
                <a:close/>
                <a:moveTo>
                  <a:pt x="20138" y="2630"/>
                </a:moveTo>
                <a:lnTo>
                  <a:pt x="18823" y="2749"/>
                </a:lnTo>
                <a:lnTo>
                  <a:pt x="17509" y="2988"/>
                </a:lnTo>
                <a:lnTo>
                  <a:pt x="16254" y="3347"/>
                </a:lnTo>
                <a:lnTo>
                  <a:pt x="14939" y="3765"/>
                </a:lnTo>
                <a:lnTo>
                  <a:pt x="13684" y="4303"/>
                </a:lnTo>
                <a:lnTo>
                  <a:pt x="12430" y="4900"/>
                </a:lnTo>
                <a:lnTo>
                  <a:pt x="11234" y="5617"/>
                </a:lnTo>
                <a:lnTo>
                  <a:pt x="10039" y="6394"/>
                </a:lnTo>
                <a:lnTo>
                  <a:pt x="8904" y="7231"/>
                </a:lnTo>
                <a:lnTo>
                  <a:pt x="7888" y="8127"/>
                </a:lnTo>
                <a:lnTo>
                  <a:pt x="6872" y="9083"/>
                </a:lnTo>
                <a:lnTo>
                  <a:pt x="5976" y="10159"/>
                </a:lnTo>
                <a:lnTo>
                  <a:pt x="5139" y="11175"/>
                </a:lnTo>
                <a:lnTo>
                  <a:pt x="4363" y="12310"/>
                </a:lnTo>
                <a:lnTo>
                  <a:pt x="3705" y="13445"/>
                </a:lnTo>
                <a:lnTo>
                  <a:pt x="3227" y="14640"/>
                </a:lnTo>
                <a:lnTo>
                  <a:pt x="2809" y="15835"/>
                </a:lnTo>
                <a:lnTo>
                  <a:pt x="2510" y="16971"/>
                </a:lnTo>
                <a:lnTo>
                  <a:pt x="2331" y="18226"/>
                </a:lnTo>
                <a:lnTo>
                  <a:pt x="2271" y="19421"/>
                </a:lnTo>
                <a:lnTo>
                  <a:pt x="2331" y="20616"/>
                </a:lnTo>
                <a:lnTo>
                  <a:pt x="2450" y="21871"/>
                </a:lnTo>
                <a:lnTo>
                  <a:pt x="2630" y="23066"/>
                </a:lnTo>
                <a:lnTo>
                  <a:pt x="2988" y="24261"/>
                </a:lnTo>
                <a:lnTo>
                  <a:pt x="3347" y="25396"/>
                </a:lnTo>
                <a:lnTo>
                  <a:pt x="3825" y="26532"/>
                </a:lnTo>
                <a:lnTo>
                  <a:pt x="4363" y="27667"/>
                </a:lnTo>
                <a:lnTo>
                  <a:pt x="5020" y="28683"/>
                </a:lnTo>
                <a:lnTo>
                  <a:pt x="5737" y="29699"/>
                </a:lnTo>
                <a:lnTo>
                  <a:pt x="6454" y="30655"/>
                </a:lnTo>
                <a:lnTo>
                  <a:pt x="7291" y="31551"/>
                </a:lnTo>
                <a:lnTo>
                  <a:pt x="8187" y="32388"/>
                </a:lnTo>
                <a:lnTo>
                  <a:pt x="9262" y="33224"/>
                </a:lnTo>
                <a:lnTo>
                  <a:pt x="10398" y="33941"/>
                </a:lnTo>
                <a:lnTo>
                  <a:pt x="11533" y="34539"/>
                </a:lnTo>
                <a:lnTo>
                  <a:pt x="12728" y="35077"/>
                </a:lnTo>
                <a:lnTo>
                  <a:pt x="13983" y="35495"/>
                </a:lnTo>
                <a:lnTo>
                  <a:pt x="15238" y="35794"/>
                </a:lnTo>
                <a:lnTo>
                  <a:pt x="16493" y="36033"/>
                </a:lnTo>
                <a:lnTo>
                  <a:pt x="17748" y="36152"/>
                </a:lnTo>
                <a:lnTo>
                  <a:pt x="19062" y="36152"/>
                </a:lnTo>
                <a:lnTo>
                  <a:pt x="20377" y="36092"/>
                </a:lnTo>
                <a:lnTo>
                  <a:pt x="21692" y="35913"/>
                </a:lnTo>
                <a:lnTo>
                  <a:pt x="22946" y="35674"/>
                </a:lnTo>
                <a:lnTo>
                  <a:pt x="24261" y="35375"/>
                </a:lnTo>
                <a:lnTo>
                  <a:pt x="25516" y="34957"/>
                </a:lnTo>
                <a:lnTo>
                  <a:pt x="26711" y="34479"/>
                </a:lnTo>
                <a:lnTo>
                  <a:pt x="27966" y="33882"/>
                </a:lnTo>
                <a:lnTo>
                  <a:pt x="28444" y="33583"/>
                </a:lnTo>
                <a:lnTo>
                  <a:pt x="28862" y="33284"/>
                </a:lnTo>
                <a:lnTo>
                  <a:pt x="29221" y="32925"/>
                </a:lnTo>
                <a:lnTo>
                  <a:pt x="29520" y="32567"/>
                </a:lnTo>
                <a:lnTo>
                  <a:pt x="29699" y="32268"/>
                </a:lnTo>
                <a:lnTo>
                  <a:pt x="29818" y="32029"/>
                </a:lnTo>
                <a:lnTo>
                  <a:pt x="29818" y="31969"/>
                </a:lnTo>
                <a:lnTo>
                  <a:pt x="29699" y="31969"/>
                </a:lnTo>
                <a:lnTo>
                  <a:pt x="28444" y="32686"/>
                </a:lnTo>
                <a:lnTo>
                  <a:pt x="27129" y="33344"/>
                </a:lnTo>
                <a:lnTo>
                  <a:pt x="25815" y="33941"/>
                </a:lnTo>
                <a:lnTo>
                  <a:pt x="24500" y="34479"/>
                </a:lnTo>
                <a:lnTo>
                  <a:pt x="23126" y="34897"/>
                </a:lnTo>
                <a:lnTo>
                  <a:pt x="21751" y="35196"/>
                </a:lnTo>
                <a:lnTo>
                  <a:pt x="20317" y="35435"/>
                </a:lnTo>
                <a:lnTo>
                  <a:pt x="19600" y="35495"/>
                </a:lnTo>
                <a:lnTo>
                  <a:pt x="18883" y="35495"/>
                </a:lnTo>
                <a:lnTo>
                  <a:pt x="17688" y="35435"/>
                </a:lnTo>
                <a:lnTo>
                  <a:pt x="16493" y="35316"/>
                </a:lnTo>
                <a:lnTo>
                  <a:pt x="15298" y="35077"/>
                </a:lnTo>
                <a:lnTo>
                  <a:pt x="14103" y="34778"/>
                </a:lnTo>
                <a:lnTo>
                  <a:pt x="13027" y="34360"/>
                </a:lnTo>
                <a:lnTo>
                  <a:pt x="11892" y="33882"/>
                </a:lnTo>
                <a:lnTo>
                  <a:pt x="10876" y="33284"/>
                </a:lnTo>
                <a:lnTo>
                  <a:pt x="9860" y="32627"/>
                </a:lnTo>
                <a:lnTo>
                  <a:pt x="8904" y="31969"/>
                </a:lnTo>
                <a:lnTo>
                  <a:pt x="8008" y="31133"/>
                </a:lnTo>
                <a:lnTo>
                  <a:pt x="7171" y="30296"/>
                </a:lnTo>
                <a:lnTo>
                  <a:pt x="6394" y="29400"/>
                </a:lnTo>
                <a:lnTo>
                  <a:pt x="5677" y="28444"/>
                </a:lnTo>
                <a:lnTo>
                  <a:pt x="5080" y="27428"/>
                </a:lnTo>
                <a:lnTo>
                  <a:pt x="4542" y="26352"/>
                </a:lnTo>
                <a:lnTo>
                  <a:pt x="4064" y="25217"/>
                </a:lnTo>
                <a:lnTo>
                  <a:pt x="3645" y="23843"/>
                </a:lnTo>
                <a:lnTo>
                  <a:pt x="3347" y="22528"/>
                </a:lnTo>
                <a:lnTo>
                  <a:pt x="3167" y="21154"/>
                </a:lnTo>
                <a:lnTo>
                  <a:pt x="3108" y="19839"/>
                </a:lnTo>
                <a:lnTo>
                  <a:pt x="3167" y="18584"/>
                </a:lnTo>
                <a:lnTo>
                  <a:pt x="3287" y="17270"/>
                </a:lnTo>
                <a:lnTo>
                  <a:pt x="3586" y="16074"/>
                </a:lnTo>
                <a:lnTo>
                  <a:pt x="4004" y="14820"/>
                </a:lnTo>
                <a:lnTo>
                  <a:pt x="4482" y="13684"/>
                </a:lnTo>
                <a:lnTo>
                  <a:pt x="5080" y="12549"/>
                </a:lnTo>
                <a:lnTo>
                  <a:pt x="5737" y="11473"/>
                </a:lnTo>
                <a:lnTo>
                  <a:pt x="6573" y="10398"/>
                </a:lnTo>
                <a:lnTo>
                  <a:pt x="7410" y="9442"/>
                </a:lnTo>
                <a:lnTo>
                  <a:pt x="8366" y="8486"/>
                </a:lnTo>
                <a:lnTo>
                  <a:pt x="9382" y="7649"/>
                </a:lnTo>
                <a:lnTo>
                  <a:pt x="10517" y="6812"/>
                </a:lnTo>
                <a:lnTo>
                  <a:pt x="11892" y="5976"/>
                </a:lnTo>
                <a:lnTo>
                  <a:pt x="13386" y="5199"/>
                </a:lnTo>
                <a:lnTo>
                  <a:pt x="14162" y="4840"/>
                </a:lnTo>
                <a:lnTo>
                  <a:pt x="14999" y="4542"/>
                </a:lnTo>
                <a:lnTo>
                  <a:pt x="15836" y="4303"/>
                </a:lnTo>
                <a:lnTo>
                  <a:pt x="16672" y="4064"/>
                </a:lnTo>
                <a:lnTo>
                  <a:pt x="17509" y="3884"/>
                </a:lnTo>
                <a:lnTo>
                  <a:pt x="18345" y="3705"/>
                </a:lnTo>
                <a:lnTo>
                  <a:pt x="19242" y="3586"/>
                </a:lnTo>
                <a:lnTo>
                  <a:pt x="20078" y="3526"/>
                </a:lnTo>
                <a:lnTo>
                  <a:pt x="20915" y="3526"/>
                </a:lnTo>
                <a:lnTo>
                  <a:pt x="21751" y="3586"/>
                </a:lnTo>
                <a:lnTo>
                  <a:pt x="22588" y="3705"/>
                </a:lnTo>
                <a:lnTo>
                  <a:pt x="23365" y="3884"/>
                </a:lnTo>
                <a:lnTo>
                  <a:pt x="24082" y="4064"/>
                </a:lnTo>
                <a:lnTo>
                  <a:pt x="24739" y="4303"/>
                </a:lnTo>
                <a:lnTo>
                  <a:pt x="25396" y="4601"/>
                </a:lnTo>
                <a:lnTo>
                  <a:pt x="26054" y="4900"/>
                </a:lnTo>
                <a:lnTo>
                  <a:pt x="26651" y="5259"/>
                </a:lnTo>
                <a:lnTo>
                  <a:pt x="27249" y="5677"/>
                </a:lnTo>
                <a:lnTo>
                  <a:pt x="27846" y="6095"/>
                </a:lnTo>
                <a:lnTo>
                  <a:pt x="28384" y="6514"/>
                </a:lnTo>
                <a:lnTo>
                  <a:pt x="29460" y="7529"/>
                </a:lnTo>
                <a:lnTo>
                  <a:pt x="30416" y="8605"/>
                </a:lnTo>
                <a:lnTo>
                  <a:pt x="31252" y="9740"/>
                </a:lnTo>
                <a:lnTo>
                  <a:pt x="32029" y="10936"/>
                </a:lnTo>
                <a:lnTo>
                  <a:pt x="32806" y="12370"/>
                </a:lnTo>
                <a:lnTo>
                  <a:pt x="33463" y="13804"/>
                </a:lnTo>
                <a:lnTo>
                  <a:pt x="34001" y="15357"/>
                </a:lnTo>
                <a:lnTo>
                  <a:pt x="34240" y="16134"/>
                </a:lnTo>
                <a:lnTo>
                  <a:pt x="34419" y="16911"/>
                </a:lnTo>
                <a:lnTo>
                  <a:pt x="34599" y="17688"/>
                </a:lnTo>
                <a:lnTo>
                  <a:pt x="34659" y="18465"/>
                </a:lnTo>
                <a:lnTo>
                  <a:pt x="34778" y="19241"/>
                </a:lnTo>
                <a:lnTo>
                  <a:pt x="34778" y="20078"/>
                </a:lnTo>
                <a:lnTo>
                  <a:pt x="34718" y="20855"/>
                </a:lnTo>
                <a:lnTo>
                  <a:pt x="34659" y="21691"/>
                </a:lnTo>
                <a:lnTo>
                  <a:pt x="34539" y="22468"/>
                </a:lnTo>
                <a:lnTo>
                  <a:pt x="34419" y="23245"/>
                </a:lnTo>
                <a:lnTo>
                  <a:pt x="34180" y="23962"/>
                </a:lnTo>
                <a:lnTo>
                  <a:pt x="33941" y="24619"/>
                </a:lnTo>
                <a:lnTo>
                  <a:pt x="33702" y="25277"/>
                </a:lnTo>
                <a:lnTo>
                  <a:pt x="33404" y="25934"/>
                </a:lnTo>
                <a:lnTo>
                  <a:pt x="33045" y="26532"/>
                </a:lnTo>
                <a:lnTo>
                  <a:pt x="32687" y="27189"/>
                </a:lnTo>
                <a:lnTo>
                  <a:pt x="31850" y="28324"/>
                </a:lnTo>
                <a:lnTo>
                  <a:pt x="30894" y="29519"/>
                </a:lnTo>
                <a:lnTo>
                  <a:pt x="29878" y="30595"/>
                </a:lnTo>
                <a:lnTo>
                  <a:pt x="29400" y="31013"/>
                </a:lnTo>
                <a:lnTo>
                  <a:pt x="29161" y="31252"/>
                </a:lnTo>
                <a:lnTo>
                  <a:pt x="28982" y="31491"/>
                </a:lnTo>
                <a:lnTo>
                  <a:pt x="28683" y="31910"/>
                </a:lnTo>
                <a:lnTo>
                  <a:pt x="28563" y="32149"/>
                </a:lnTo>
                <a:lnTo>
                  <a:pt x="28623" y="32208"/>
                </a:lnTo>
                <a:lnTo>
                  <a:pt x="28683" y="32149"/>
                </a:lnTo>
                <a:lnTo>
                  <a:pt x="29639" y="31312"/>
                </a:lnTo>
                <a:lnTo>
                  <a:pt x="30535" y="30416"/>
                </a:lnTo>
                <a:lnTo>
                  <a:pt x="31372" y="29519"/>
                </a:lnTo>
                <a:lnTo>
                  <a:pt x="32149" y="28623"/>
                </a:lnTo>
                <a:lnTo>
                  <a:pt x="32806" y="27607"/>
                </a:lnTo>
                <a:lnTo>
                  <a:pt x="33404" y="26651"/>
                </a:lnTo>
                <a:lnTo>
                  <a:pt x="33941" y="25576"/>
                </a:lnTo>
                <a:lnTo>
                  <a:pt x="34360" y="24560"/>
                </a:lnTo>
                <a:lnTo>
                  <a:pt x="34718" y="23424"/>
                </a:lnTo>
                <a:lnTo>
                  <a:pt x="35017" y="22349"/>
                </a:lnTo>
                <a:lnTo>
                  <a:pt x="35196" y="21213"/>
                </a:lnTo>
                <a:lnTo>
                  <a:pt x="35256" y="20018"/>
                </a:lnTo>
                <a:lnTo>
                  <a:pt x="35256" y="18823"/>
                </a:lnTo>
                <a:lnTo>
                  <a:pt x="35137" y="17628"/>
                </a:lnTo>
                <a:lnTo>
                  <a:pt x="34957" y="16433"/>
                </a:lnTo>
                <a:lnTo>
                  <a:pt x="34599" y="15178"/>
                </a:lnTo>
                <a:lnTo>
                  <a:pt x="34240" y="13983"/>
                </a:lnTo>
                <a:lnTo>
                  <a:pt x="33762" y="12788"/>
                </a:lnTo>
                <a:lnTo>
                  <a:pt x="33224" y="11593"/>
                </a:lnTo>
                <a:lnTo>
                  <a:pt x="32567" y="10457"/>
                </a:lnTo>
                <a:lnTo>
                  <a:pt x="31850" y="9322"/>
                </a:lnTo>
                <a:lnTo>
                  <a:pt x="31133" y="8306"/>
                </a:lnTo>
                <a:lnTo>
                  <a:pt x="30296" y="7290"/>
                </a:lnTo>
                <a:lnTo>
                  <a:pt x="29400" y="6334"/>
                </a:lnTo>
                <a:lnTo>
                  <a:pt x="28444" y="5498"/>
                </a:lnTo>
                <a:lnTo>
                  <a:pt x="27368" y="4781"/>
                </a:lnTo>
                <a:lnTo>
                  <a:pt x="26293" y="4123"/>
                </a:lnTo>
                <a:lnTo>
                  <a:pt x="25157" y="3526"/>
                </a:lnTo>
                <a:lnTo>
                  <a:pt x="23962" y="3108"/>
                </a:lnTo>
                <a:lnTo>
                  <a:pt x="23365" y="2928"/>
                </a:lnTo>
                <a:lnTo>
                  <a:pt x="22767" y="2809"/>
                </a:lnTo>
                <a:lnTo>
                  <a:pt x="22110" y="2749"/>
                </a:lnTo>
                <a:lnTo>
                  <a:pt x="21453" y="2689"/>
                </a:lnTo>
                <a:lnTo>
                  <a:pt x="20795" y="2630"/>
                </a:lnTo>
                <a:close/>
                <a:moveTo>
                  <a:pt x="21094" y="0"/>
                </a:moveTo>
                <a:lnTo>
                  <a:pt x="20915" y="60"/>
                </a:lnTo>
                <a:lnTo>
                  <a:pt x="20855" y="239"/>
                </a:lnTo>
                <a:lnTo>
                  <a:pt x="20855" y="419"/>
                </a:lnTo>
                <a:lnTo>
                  <a:pt x="20915" y="598"/>
                </a:lnTo>
                <a:lnTo>
                  <a:pt x="21034" y="777"/>
                </a:lnTo>
                <a:lnTo>
                  <a:pt x="21273" y="897"/>
                </a:lnTo>
                <a:lnTo>
                  <a:pt x="21453" y="1016"/>
                </a:lnTo>
                <a:lnTo>
                  <a:pt x="22349" y="1255"/>
                </a:lnTo>
                <a:lnTo>
                  <a:pt x="23185" y="1494"/>
                </a:lnTo>
                <a:lnTo>
                  <a:pt x="24022" y="1853"/>
                </a:lnTo>
                <a:lnTo>
                  <a:pt x="24859" y="2152"/>
                </a:lnTo>
                <a:lnTo>
                  <a:pt x="25635" y="2570"/>
                </a:lnTo>
                <a:lnTo>
                  <a:pt x="26412" y="2988"/>
                </a:lnTo>
                <a:lnTo>
                  <a:pt x="27189" y="3406"/>
                </a:lnTo>
                <a:lnTo>
                  <a:pt x="27966" y="3884"/>
                </a:lnTo>
                <a:lnTo>
                  <a:pt x="28683" y="4422"/>
                </a:lnTo>
                <a:lnTo>
                  <a:pt x="29340" y="4900"/>
                </a:lnTo>
                <a:lnTo>
                  <a:pt x="29998" y="5498"/>
                </a:lnTo>
                <a:lnTo>
                  <a:pt x="30655" y="6036"/>
                </a:lnTo>
                <a:lnTo>
                  <a:pt x="31252" y="6633"/>
                </a:lnTo>
                <a:lnTo>
                  <a:pt x="31790" y="7290"/>
                </a:lnTo>
                <a:lnTo>
                  <a:pt x="32328" y="7948"/>
                </a:lnTo>
                <a:lnTo>
                  <a:pt x="32866" y="8605"/>
                </a:lnTo>
                <a:lnTo>
                  <a:pt x="33344" y="9322"/>
                </a:lnTo>
                <a:lnTo>
                  <a:pt x="33822" y="10039"/>
                </a:lnTo>
                <a:lnTo>
                  <a:pt x="34240" y="10756"/>
                </a:lnTo>
                <a:lnTo>
                  <a:pt x="34599" y="11533"/>
                </a:lnTo>
                <a:lnTo>
                  <a:pt x="34957" y="12310"/>
                </a:lnTo>
                <a:lnTo>
                  <a:pt x="35316" y="13087"/>
                </a:lnTo>
                <a:lnTo>
                  <a:pt x="35555" y="13923"/>
                </a:lnTo>
                <a:lnTo>
                  <a:pt x="35794" y="14760"/>
                </a:lnTo>
                <a:lnTo>
                  <a:pt x="35973" y="15596"/>
                </a:lnTo>
                <a:lnTo>
                  <a:pt x="36152" y="16373"/>
                </a:lnTo>
                <a:lnTo>
                  <a:pt x="36272" y="17210"/>
                </a:lnTo>
                <a:lnTo>
                  <a:pt x="36332" y="18106"/>
                </a:lnTo>
                <a:lnTo>
                  <a:pt x="36391" y="18943"/>
                </a:lnTo>
                <a:lnTo>
                  <a:pt x="36391" y="19779"/>
                </a:lnTo>
                <a:lnTo>
                  <a:pt x="36332" y="20676"/>
                </a:lnTo>
                <a:lnTo>
                  <a:pt x="36272" y="21512"/>
                </a:lnTo>
                <a:lnTo>
                  <a:pt x="36152" y="22349"/>
                </a:lnTo>
                <a:lnTo>
                  <a:pt x="36033" y="23185"/>
                </a:lnTo>
                <a:lnTo>
                  <a:pt x="35854" y="24022"/>
                </a:lnTo>
                <a:lnTo>
                  <a:pt x="35615" y="24858"/>
                </a:lnTo>
                <a:lnTo>
                  <a:pt x="35376" y="25695"/>
                </a:lnTo>
                <a:lnTo>
                  <a:pt x="35077" y="26532"/>
                </a:lnTo>
                <a:lnTo>
                  <a:pt x="34778" y="27308"/>
                </a:lnTo>
                <a:lnTo>
                  <a:pt x="34419" y="28085"/>
                </a:lnTo>
                <a:lnTo>
                  <a:pt x="34061" y="28862"/>
                </a:lnTo>
                <a:lnTo>
                  <a:pt x="33583" y="29579"/>
                </a:lnTo>
                <a:lnTo>
                  <a:pt x="33165" y="30296"/>
                </a:lnTo>
                <a:lnTo>
                  <a:pt x="32687" y="31013"/>
                </a:lnTo>
                <a:lnTo>
                  <a:pt x="32149" y="31671"/>
                </a:lnTo>
                <a:lnTo>
                  <a:pt x="31611" y="32268"/>
                </a:lnTo>
                <a:lnTo>
                  <a:pt x="31013" y="32866"/>
                </a:lnTo>
                <a:lnTo>
                  <a:pt x="30416" y="33463"/>
                </a:lnTo>
                <a:lnTo>
                  <a:pt x="29759" y="34001"/>
                </a:lnTo>
                <a:lnTo>
                  <a:pt x="29101" y="34479"/>
                </a:lnTo>
                <a:lnTo>
                  <a:pt x="28384" y="34957"/>
                </a:lnTo>
                <a:lnTo>
                  <a:pt x="27667" y="35375"/>
                </a:lnTo>
                <a:lnTo>
                  <a:pt x="26890" y="35734"/>
                </a:lnTo>
                <a:lnTo>
                  <a:pt x="26054" y="36092"/>
                </a:lnTo>
                <a:lnTo>
                  <a:pt x="25277" y="36331"/>
                </a:lnTo>
                <a:lnTo>
                  <a:pt x="24381" y="36571"/>
                </a:lnTo>
                <a:lnTo>
                  <a:pt x="23484" y="36810"/>
                </a:lnTo>
                <a:lnTo>
                  <a:pt x="22588" y="36929"/>
                </a:lnTo>
                <a:lnTo>
                  <a:pt x="21632" y="37049"/>
                </a:lnTo>
                <a:lnTo>
                  <a:pt x="20676" y="37108"/>
                </a:lnTo>
                <a:lnTo>
                  <a:pt x="19720" y="37168"/>
                </a:lnTo>
                <a:lnTo>
                  <a:pt x="18704" y="37108"/>
                </a:lnTo>
                <a:lnTo>
                  <a:pt x="17748" y="37049"/>
                </a:lnTo>
                <a:lnTo>
                  <a:pt x="16732" y="36989"/>
                </a:lnTo>
                <a:lnTo>
                  <a:pt x="15776" y="36869"/>
                </a:lnTo>
                <a:lnTo>
                  <a:pt x="14760" y="36690"/>
                </a:lnTo>
                <a:lnTo>
                  <a:pt x="13804" y="36451"/>
                </a:lnTo>
                <a:lnTo>
                  <a:pt x="12848" y="36212"/>
                </a:lnTo>
                <a:lnTo>
                  <a:pt x="11892" y="35913"/>
                </a:lnTo>
                <a:lnTo>
                  <a:pt x="10995" y="35555"/>
                </a:lnTo>
                <a:lnTo>
                  <a:pt x="10039" y="35136"/>
                </a:lnTo>
                <a:lnTo>
                  <a:pt x="9143" y="34718"/>
                </a:lnTo>
                <a:lnTo>
                  <a:pt x="8306" y="34300"/>
                </a:lnTo>
                <a:lnTo>
                  <a:pt x="7470" y="33762"/>
                </a:lnTo>
                <a:lnTo>
                  <a:pt x="6693" y="33224"/>
                </a:lnTo>
                <a:lnTo>
                  <a:pt x="5916" y="32686"/>
                </a:lnTo>
                <a:lnTo>
                  <a:pt x="5199" y="32089"/>
                </a:lnTo>
                <a:lnTo>
                  <a:pt x="4542" y="31432"/>
                </a:lnTo>
                <a:lnTo>
                  <a:pt x="3885" y="30714"/>
                </a:lnTo>
                <a:lnTo>
                  <a:pt x="3347" y="29997"/>
                </a:lnTo>
                <a:lnTo>
                  <a:pt x="2809" y="29221"/>
                </a:lnTo>
                <a:lnTo>
                  <a:pt x="2331" y="28384"/>
                </a:lnTo>
                <a:lnTo>
                  <a:pt x="1913" y="27547"/>
                </a:lnTo>
                <a:lnTo>
                  <a:pt x="1554" y="26711"/>
                </a:lnTo>
                <a:lnTo>
                  <a:pt x="1255" y="25755"/>
                </a:lnTo>
                <a:lnTo>
                  <a:pt x="1076" y="24799"/>
                </a:lnTo>
                <a:lnTo>
                  <a:pt x="956" y="23843"/>
                </a:lnTo>
                <a:lnTo>
                  <a:pt x="837" y="22767"/>
                </a:lnTo>
                <a:lnTo>
                  <a:pt x="837" y="21751"/>
                </a:lnTo>
                <a:lnTo>
                  <a:pt x="897" y="20735"/>
                </a:lnTo>
                <a:lnTo>
                  <a:pt x="1016" y="19660"/>
                </a:lnTo>
                <a:lnTo>
                  <a:pt x="1196" y="18644"/>
                </a:lnTo>
                <a:lnTo>
                  <a:pt x="1375" y="17628"/>
                </a:lnTo>
                <a:lnTo>
                  <a:pt x="1674" y="16553"/>
                </a:lnTo>
                <a:lnTo>
                  <a:pt x="1972" y="15596"/>
                </a:lnTo>
                <a:lnTo>
                  <a:pt x="2331" y="14581"/>
                </a:lnTo>
                <a:lnTo>
                  <a:pt x="2749" y="13625"/>
                </a:lnTo>
                <a:lnTo>
                  <a:pt x="3167" y="12668"/>
                </a:lnTo>
                <a:lnTo>
                  <a:pt x="3705" y="11712"/>
                </a:lnTo>
                <a:lnTo>
                  <a:pt x="4243" y="10816"/>
                </a:lnTo>
                <a:lnTo>
                  <a:pt x="4781" y="9920"/>
                </a:lnTo>
                <a:lnTo>
                  <a:pt x="5438" y="9083"/>
                </a:lnTo>
                <a:lnTo>
                  <a:pt x="6095" y="8306"/>
                </a:lnTo>
                <a:lnTo>
                  <a:pt x="6813" y="7529"/>
                </a:lnTo>
                <a:lnTo>
                  <a:pt x="7530" y="6812"/>
                </a:lnTo>
                <a:lnTo>
                  <a:pt x="8306" y="6155"/>
                </a:lnTo>
                <a:lnTo>
                  <a:pt x="9143" y="5558"/>
                </a:lnTo>
                <a:lnTo>
                  <a:pt x="9980" y="4960"/>
                </a:lnTo>
                <a:lnTo>
                  <a:pt x="10816" y="4422"/>
                </a:lnTo>
                <a:lnTo>
                  <a:pt x="11712" y="3944"/>
                </a:lnTo>
                <a:lnTo>
                  <a:pt x="12669" y="3526"/>
                </a:lnTo>
                <a:lnTo>
                  <a:pt x="13625" y="3108"/>
                </a:lnTo>
                <a:lnTo>
                  <a:pt x="14640" y="2809"/>
                </a:lnTo>
                <a:lnTo>
                  <a:pt x="15656" y="2510"/>
                </a:lnTo>
                <a:lnTo>
                  <a:pt x="16672" y="2271"/>
                </a:lnTo>
                <a:lnTo>
                  <a:pt x="17748" y="2092"/>
                </a:lnTo>
                <a:lnTo>
                  <a:pt x="19959" y="1972"/>
                </a:lnTo>
                <a:lnTo>
                  <a:pt x="21273" y="1912"/>
                </a:lnTo>
                <a:lnTo>
                  <a:pt x="21751" y="1853"/>
                </a:lnTo>
                <a:lnTo>
                  <a:pt x="21871" y="1793"/>
                </a:lnTo>
                <a:lnTo>
                  <a:pt x="21871" y="1673"/>
                </a:lnTo>
                <a:lnTo>
                  <a:pt x="21811" y="1614"/>
                </a:lnTo>
                <a:lnTo>
                  <a:pt x="21453" y="1554"/>
                </a:lnTo>
                <a:lnTo>
                  <a:pt x="20915" y="1494"/>
                </a:lnTo>
                <a:lnTo>
                  <a:pt x="20198" y="1494"/>
                </a:lnTo>
                <a:lnTo>
                  <a:pt x="19301" y="1554"/>
                </a:lnTo>
                <a:lnTo>
                  <a:pt x="18286" y="1614"/>
                </a:lnTo>
                <a:lnTo>
                  <a:pt x="17150" y="1793"/>
                </a:lnTo>
                <a:lnTo>
                  <a:pt x="15955" y="2032"/>
                </a:lnTo>
                <a:lnTo>
                  <a:pt x="14700" y="2331"/>
                </a:lnTo>
                <a:lnTo>
                  <a:pt x="13386" y="2689"/>
                </a:lnTo>
                <a:lnTo>
                  <a:pt x="12071" y="3167"/>
                </a:lnTo>
                <a:lnTo>
                  <a:pt x="10816" y="3705"/>
                </a:lnTo>
                <a:lnTo>
                  <a:pt x="9561" y="4303"/>
                </a:lnTo>
                <a:lnTo>
                  <a:pt x="8426" y="5080"/>
                </a:lnTo>
                <a:lnTo>
                  <a:pt x="7888" y="5438"/>
                </a:lnTo>
                <a:lnTo>
                  <a:pt x="7350" y="5856"/>
                </a:lnTo>
                <a:lnTo>
                  <a:pt x="6872" y="6334"/>
                </a:lnTo>
                <a:lnTo>
                  <a:pt x="6454" y="6812"/>
                </a:lnTo>
                <a:lnTo>
                  <a:pt x="5677" y="7768"/>
                </a:lnTo>
                <a:lnTo>
                  <a:pt x="4900" y="8725"/>
                </a:lnTo>
                <a:lnTo>
                  <a:pt x="4243" y="9800"/>
                </a:lnTo>
                <a:lnTo>
                  <a:pt x="3526" y="10816"/>
                </a:lnTo>
                <a:lnTo>
                  <a:pt x="2928" y="11951"/>
                </a:lnTo>
                <a:lnTo>
                  <a:pt x="2331" y="13087"/>
                </a:lnTo>
                <a:lnTo>
                  <a:pt x="1793" y="14222"/>
                </a:lnTo>
                <a:lnTo>
                  <a:pt x="1315" y="15417"/>
                </a:lnTo>
                <a:lnTo>
                  <a:pt x="956" y="16612"/>
                </a:lnTo>
                <a:lnTo>
                  <a:pt x="598" y="17867"/>
                </a:lnTo>
                <a:lnTo>
                  <a:pt x="299" y="19062"/>
                </a:lnTo>
                <a:lnTo>
                  <a:pt x="120" y="20317"/>
                </a:lnTo>
                <a:lnTo>
                  <a:pt x="0" y="21512"/>
                </a:lnTo>
                <a:lnTo>
                  <a:pt x="0" y="22767"/>
                </a:lnTo>
                <a:lnTo>
                  <a:pt x="0" y="23962"/>
                </a:lnTo>
                <a:lnTo>
                  <a:pt x="180" y="25217"/>
                </a:lnTo>
                <a:lnTo>
                  <a:pt x="419" y="26412"/>
                </a:lnTo>
                <a:lnTo>
                  <a:pt x="777" y="27607"/>
                </a:lnTo>
                <a:lnTo>
                  <a:pt x="1255" y="28743"/>
                </a:lnTo>
                <a:lnTo>
                  <a:pt x="1853" y="29758"/>
                </a:lnTo>
                <a:lnTo>
                  <a:pt x="2510" y="30774"/>
                </a:lnTo>
                <a:lnTo>
                  <a:pt x="3227" y="31730"/>
                </a:lnTo>
                <a:lnTo>
                  <a:pt x="4064" y="32627"/>
                </a:lnTo>
                <a:lnTo>
                  <a:pt x="4900" y="33403"/>
                </a:lnTo>
                <a:lnTo>
                  <a:pt x="5856" y="34180"/>
                </a:lnTo>
                <a:lnTo>
                  <a:pt x="6872" y="34897"/>
                </a:lnTo>
                <a:lnTo>
                  <a:pt x="7948" y="35555"/>
                </a:lnTo>
                <a:lnTo>
                  <a:pt x="9083" y="36092"/>
                </a:lnTo>
                <a:lnTo>
                  <a:pt x="10219" y="36630"/>
                </a:lnTo>
                <a:lnTo>
                  <a:pt x="11414" y="37049"/>
                </a:lnTo>
                <a:lnTo>
                  <a:pt x="12609" y="37407"/>
                </a:lnTo>
                <a:lnTo>
                  <a:pt x="13864" y="37766"/>
                </a:lnTo>
                <a:lnTo>
                  <a:pt x="15119" y="38005"/>
                </a:lnTo>
                <a:lnTo>
                  <a:pt x="16433" y="38184"/>
                </a:lnTo>
                <a:lnTo>
                  <a:pt x="17688" y="38303"/>
                </a:lnTo>
                <a:lnTo>
                  <a:pt x="20257" y="38303"/>
                </a:lnTo>
                <a:lnTo>
                  <a:pt x="21512" y="38184"/>
                </a:lnTo>
                <a:lnTo>
                  <a:pt x="22767" y="38064"/>
                </a:lnTo>
                <a:lnTo>
                  <a:pt x="24022" y="37825"/>
                </a:lnTo>
                <a:lnTo>
                  <a:pt x="25217" y="37467"/>
                </a:lnTo>
                <a:lnTo>
                  <a:pt x="26353" y="37108"/>
                </a:lnTo>
                <a:lnTo>
                  <a:pt x="27488" y="36630"/>
                </a:lnTo>
                <a:lnTo>
                  <a:pt x="28563" y="36092"/>
                </a:lnTo>
                <a:lnTo>
                  <a:pt x="29579" y="35495"/>
                </a:lnTo>
                <a:lnTo>
                  <a:pt x="30595" y="34838"/>
                </a:lnTo>
                <a:lnTo>
                  <a:pt x="31491" y="34061"/>
                </a:lnTo>
                <a:lnTo>
                  <a:pt x="32328" y="33224"/>
                </a:lnTo>
                <a:lnTo>
                  <a:pt x="33165" y="32268"/>
                </a:lnTo>
                <a:lnTo>
                  <a:pt x="33882" y="31252"/>
                </a:lnTo>
                <a:lnTo>
                  <a:pt x="34599" y="30177"/>
                </a:lnTo>
                <a:lnTo>
                  <a:pt x="35196" y="29041"/>
                </a:lnTo>
                <a:lnTo>
                  <a:pt x="35734" y="27906"/>
                </a:lnTo>
                <a:lnTo>
                  <a:pt x="36212" y="26711"/>
                </a:lnTo>
                <a:lnTo>
                  <a:pt x="36630" y="25516"/>
                </a:lnTo>
                <a:lnTo>
                  <a:pt x="36929" y="24261"/>
                </a:lnTo>
                <a:lnTo>
                  <a:pt x="37168" y="23006"/>
                </a:lnTo>
                <a:lnTo>
                  <a:pt x="37347" y="21751"/>
                </a:lnTo>
                <a:lnTo>
                  <a:pt x="37467" y="20496"/>
                </a:lnTo>
                <a:lnTo>
                  <a:pt x="37467" y="19241"/>
                </a:lnTo>
                <a:lnTo>
                  <a:pt x="37407" y="17927"/>
                </a:lnTo>
                <a:lnTo>
                  <a:pt x="37288" y="16672"/>
                </a:lnTo>
                <a:lnTo>
                  <a:pt x="37108" y="15417"/>
                </a:lnTo>
                <a:lnTo>
                  <a:pt x="36810" y="14162"/>
                </a:lnTo>
                <a:lnTo>
                  <a:pt x="36571" y="13385"/>
                </a:lnTo>
                <a:lnTo>
                  <a:pt x="36272" y="12609"/>
                </a:lnTo>
                <a:lnTo>
                  <a:pt x="35973" y="11832"/>
                </a:lnTo>
                <a:lnTo>
                  <a:pt x="35615" y="11055"/>
                </a:lnTo>
                <a:lnTo>
                  <a:pt x="35256" y="10338"/>
                </a:lnTo>
                <a:lnTo>
                  <a:pt x="34898" y="9621"/>
                </a:lnTo>
                <a:lnTo>
                  <a:pt x="34001" y="8187"/>
                </a:lnTo>
                <a:lnTo>
                  <a:pt x="32985" y="6872"/>
                </a:lnTo>
                <a:lnTo>
                  <a:pt x="31850" y="5677"/>
                </a:lnTo>
                <a:lnTo>
                  <a:pt x="30655" y="4542"/>
                </a:lnTo>
                <a:lnTo>
                  <a:pt x="29340" y="3526"/>
                </a:lnTo>
                <a:lnTo>
                  <a:pt x="28085" y="2630"/>
                </a:lnTo>
                <a:lnTo>
                  <a:pt x="26771" y="1912"/>
                </a:lnTo>
                <a:lnTo>
                  <a:pt x="25396" y="1255"/>
                </a:lnTo>
                <a:lnTo>
                  <a:pt x="23962" y="717"/>
                </a:lnTo>
                <a:lnTo>
                  <a:pt x="22648" y="299"/>
                </a:lnTo>
                <a:lnTo>
                  <a:pt x="213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5" name="Google Shape;305;p12"/>
          <p:cNvSpPr/>
          <p:nvPr/>
        </p:nvSpPr>
        <p:spPr>
          <a:xfrm rot="-5330471">
            <a:off x="8178192" y="2569786"/>
            <a:ext cx="748134" cy="560241"/>
          </a:xfrm>
          <a:custGeom>
            <a:avLst/>
            <a:gdLst/>
            <a:ahLst/>
            <a:cxnLst/>
            <a:rect l="l" t="t" r="r" b="b"/>
            <a:pathLst>
              <a:path w="38304" h="28684" extrusionOk="0">
                <a:moveTo>
                  <a:pt x="33404" y="2690"/>
                </a:moveTo>
                <a:lnTo>
                  <a:pt x="34061" y="5200"/>
                </a:lnTo>
                <a:lnTo>
                  <a:pt x="34778" y="7769"/>
                </a:lnTo>
                <a:lnTo>
                  <a:pt x="35017" y="9084"/>
                </a:lnTo>
                <a:lnTo>
                  <a:pt x="35256" y="10398"/>
                </a:lnTo>
                <a:lnTo>
                  <a:pt x="35316" y="11713"/>
                </a:lnTo>
                <a:lnTo>
                  <a:pt x="35316" y="12370"/>
                </a:lnTo>
                <a:lnTo>
                  <a:pt x="35316" y="12968"/>
                </a:lnTo>
                <a:lnTo>
                  <a:pt x="33344" y="12251"/>
                </a:lnTo>
                <a:lnTo>
                  <a:pt x="31313" y="11593"/>
                </a:lnTo>
                <a:lnTo>
                  <a:pt x="29281" y="10996"/>
                </a:lnTo>
                <a:lnTo>
                  <a:pt x="27249" y="10458"/>
                </a:lnTo>
                <a:lnTo>
                  <a:pt x="25277" y="9861"/>
                </a:lnTo>
                <a:lnTo>
                  <a:pt x="23186" y="9323"/>
                </a:lnTo>
                <a:lnTo>
                  <a:pt x="22170" y="9084"/>
                </a:lnTo>
                <a:lnTo>
                  <a:pt x="21094" y="8904"/>
                </a:lnTo>
                <a:lnTo>
                  <a:pt x="20079" y="8785"/>
                </a:lnTo>
                <a:lnTo>
                  <a:pt x="19063" y="8665"/>
                </a:lnTo>
                <a:lnTo>
                  <a:pt x="26233" y="5678"/>
                </a:lnTo>
                <a:lnTo>
                  <a:pt x="33404" y="2690"/>
                </a:lnTo>
                <a:close/>
                <a:moveTo>
                  <a:pt x="17330" y="9442"/>
                </a:moveTo>
                <a:lnTo>
                  <a:pt x="17330" y="9502"/>
                </a:lnTo>
                <a:lnTo>
                  <a:pt x="17270" y="9622"/>
                </a:lnTo>
                <a:lnTo>
                  <a:pt x="17091" y="9980"/>
                </a:lnTo>
                <a:lnTo>
                  <a:pt x="16493" y="10936"/>
                </a:lnTo>
                <a:lnTo>
                  <a:pt x="15358" y="12490"/>
                </a:lnTo>
                <a:lnTo>
                  <a:pt x="14223" y="14342"/>
                </a:lnTo>
                <a:lnTo>
                  <a:pt x="13147" y="16195"/>
                </a:lnTo>
                <a:lnTo>
                  <a:pt x="10996" y="19959"/>
                </a:lnTo>
                <a:lnTo>
                  <a:pt x="10697" y="20676"/>
                </a:lnTo>
                <a:lnTo>
                  <a:pt x="10338" y="21513"/>
                </a:lnTo>
                <a:lnTo>
                  <a:pt x="9920" y="22349"/>
                </a:lnTo>
                <a:lnTo>
                  <a:pt x="9741" y="22708"/>
                </a:lnTo>
                <a:lnTo>
                  <a:pt x="9502" y="22947"/>
                </a:lnTo>
                <a:lnTo>
                  <a:pt x="9263" y="23126"/>
                </a:lnTo>
                <a:lnTo>
                  <a:pt x="8964" y="23186"/>
                </a:lnTo>
                <a:lnTo>
                  <a:pt x="8665" y="23186"/>
                </a:lnTo>
                <a:lnTo>
                  <a:pt x="8367" y="23126"/>
                </a:lnTo>
                <a:lnTo>
                  <a:pt x="8068" y="23007"/>
                </a:lnTo>
                <a:lnTo>
                  <a:pt x="7709" y="22827"/>
                </a:lnTo>
                <a:lnTo>
                  <a:pt x="6992" y="22349"/>
                </a:lnTo>
                <a:lnTo>
                  <a:pt x="6275" y="21812"/>
                </a:lnTo>
                <a:lnTo>
                  <a:pt x="5618" y="21274"/>
                </a:lnTo>
                <a:lnTo>
                  <a:pt x="4602" y="20318"/>
                </a:lnTo>
                <a:lnTo>
                  <a:pt x="3945" y="19660"/>
                </a:lnTo>
                <a:lnTo>
                  <a:pt x="3347" y="19003"/>
                </a:lnTo>
                <a:lnTo>
                  <a:pt x="2750" y="18286"/>
                </a:lnTo>
                <a:lnTo>
                  <a:pt x="2272" y="17509"/>
                </a:lnTo>
                <a:lnTo>
                  <a:pt x="2032" y="17031"/>
                </a:lnTo>
                <a:lnTo>
                  <a:pt x="1913" y="16673"/>
                </a:lnTo>
                <a:lnTo>
                  <a:pt x="1853" y="16493"/>
                </a:lnTo>
                <a:lnTo>
                  <a:pt x="1913" y="16314"/>
                </a:lnTo>
                <a:lnTo>
                  <a:pt x="1973" y="16195"/>
                </a:lnTo>
                <a:lnTo>
                  <a:pt x="2092" y="16015"/>
                </a:lnTo>
                <a:lnTo>
                  <a:pt x="2331" y="15836"/>
                </a:lnTo>
                <a:lnTo>
                  <a:pt x="2570" y="15657"/>
                </a:lnTo>
                <a:lnTo>
                  <a:pt x="3228" y="15418"/>
                </a:lnTo>
                <a:lnTo>
                  <a:pt x="4542" y="14999"/>
                </a:lnTo>
                <a:lnTo>
                  <a:pt x="17330" y="9442"/>
                </a:lnTo>
                <a:close/>
                <a:moveTo>
                  <a:pt x="18107" y="9263"/>
                </a:moveTo>
                <a:lnTo>
                  <a:pt x="18286" y="9323"/>
                </a:lnTo>
                <a:lnTo>
                  <a:pt x="18824" y="9382"/>
                </a:lnTo>
                <a:lnTo>
                  <a:pt x="20437" y="9622"/>
                </a:lnTo>
                <a:lnTo>
                  <a:pt x="21991" y="9920"/>
                </a:lnTo>
                <a:lnTo>
                  <a:pt x="23724" y="10219"/>
                </a:lnTo>
                <a:lnTo>
                  <a:pt x="25516" y="10637"/>
                </a:lnTo>
                <a:lnTo>
                  <a:pt x="27249" y="11115"/>
                </a:lnTo>
                <a:lnTo>
                  <a:pt x="28922" y="11593"/>
                </a:lnTo>
                <a:lnTo>
                  <a:pt x="32388" y="12669"/>
                </a:lnTo>
                <a:lnTo>
                  <a:pt x="33046" y="12908"/>
                </a:lnTo>
                <a:lnTo>
                  <a:pt x="33822" y="13267"/>
                </a:lnTo>
                <a:lnTo>
                  <a:pt x="34599" y="13446"/>
                </a:lnTo>
                <a:lnTo>
                  <a:pt x="34958" y="13506"/>
                </a:lnTo>
                <a:lnTo>
                  <a:pt x="35256" y="13506"/>
                </a:lnTo>
                <a:lnTo>
                  <a:pt x="35137" y="14043"/>
                </a:lnTo>
                <a:lnTo>
                  <a:pt x="34958" y="14641"/>
                </a:lnTo>
                <a:lnTo>
                  <a:pt x="34539" y="15776"/>
                </a:lnTo>
                <a:lnTo>
                  <a:pt x="34061" y="16852"/>
                </a:lnTo>
                <a:lnTo>
                  <a:pt x="33404" y="17868"/>
                </a:lnTo>
                <a:lnTo>
                  <a:pt x="32687" y="18884"/>
                </a:lnTo>
                <a:lnTo>
                  <a:pt x="31850" y="19780"/>
                </a:lnTo>
                <a:lnTo>
                  <a:pt x="30954" y="20676"/>
                </a:lnTo>
                <a:lnTo>
                  <a:pt x="29938" y="21453"/>
                </a:lnTo>
                <a:lnTo>
                  <a:pt x="28922" y="22230"/>
                </a:lnTo>
                <a:lnTo>
                  <a:pt x="27847" y="22887"/>
                </a:lnTo>
                <a:lnTo>
                  <a:pt x="26711" y="23544"/>
                </a:lnTo>
                <a:lnTo>
                  <a:pt x="25576" y="24082"/>
                </a:lnTo>
                <a:lnTo>
                  <a:pt x="24441" y="24501"/>
                </a:lnTo>
                <a:lnTo>
                  <a:pt x="23305" y="24919"/>
                </a:lnTo>
                <a:lnTo>
                  <a:pt x="22170" y="25218"/>
                </a:lnTo>
                <a:lnTo>
                  <a:pt x="21035" y="25457"/>
                </a:lnTo>
                <a:lnTo>
                  <a:pt x="21035" y="25457"/>
                </a:lnTo>
                <a:lnTo>
                  <a:pt x="21094" y="25277"/>
                </a:lnTo>
                <a:lnTo>
                  <a:pt x="21035" y="25098"/>
                </a:lnTo>
                <a:lnTo>
                  <a:pt x="20915" y="24979"/>
                </a:lnTo>
                <a:lnTo>
                  <a:pt x="20796" y="25038"/>
                </a:lnTo>
                <a:lnTo>
                  <a:pt x="20736" y="25038"/>
                </a:lnTo>
                <a:lnTo>
                  <a:pt x="20796" y="24919"/>
                </a:lnTo>
                <a:lnTo>
                  <a:pt x="20796" y="24680"/>
                </a:lnTo>
                <a:lnTo>
                  <a:pt x="20736" y="23963"/>
                </a:lnTo>
                <a:lnTo>
                  <a:pt x="20497" y="22887"/>
                </a:lnTo>
                <a:lnTo>
                  <a:pt x="20198" y="21752"/>
                </a:lnTo>
                <a:lnTo>
                  <a:pt x="19541" y="19421"/>
                </a:lnTo>
                <a:lnTo>
                  <a:pt x="19123" y="18107"/>
                </a:lnTo>
                <a:lnTo>
                  <a:pt x="18704" y="16195"/>
                </a:lnTo>
                <a:lnTo>
                  <a:pt x="18346" y="14282"/>
                </a:lnTo>
                <a:lnTo>
                  <a:pt x="18107" y="12370"/>
                </a:lnTo>
                <a:lnTo>
                  <a:pt x="17987" y="10458"/>
                </a:lnTo>
                <a:lnTo>
                  <a:pt x="19003" y="11713"/>
                </a:lnTo>
                <a:lnTo>
                  <a:pt x="20138" y="13028"/>
                </a:lnTo>
                <a:lnTo>
                  <a:pt x="21274" y="14223"/>
                </a:lnTo>
                <a:lnTo>
                  <a:pt x="22529" y="15418"/>
                </a:lnTo>
                <a:lnTo>
                  <a:pt x="23783" y="16613"/>
                </a:lnTo>
                <a:lnTo>
                  <a:pt x="25038" y="17688"/>
                </a:lnTo>
                <a:lnTo>
                  <a:pt x="26353" y="18764"/>
                </a:lnTo>
                <a:lnTo>
                  <a:pt x="27668" y="19840"/>
                </a:lnTo>
                <a:lnTo>
                  <a:pt x="28146" y="20198"/>
                </a:lnTo>
                <a:lnTo>
                  <a:pt x="28803" y="20736"/>
                </a:lnTo>
                <a:lnTo>
                  <a:pt x="29161" y="20915"/>
                </a:lnTo>
                <a:lnTo>
                  <a:pt x="29520" y="21095"/>
                </a:lnTo>
                <a:lnTo>
                  <a:pt x="29819" y="21095"/>
                </a:lnTo>
                <a:lnTo>
                  <a:pt x="29938" y="21035"/>
                </a:lnTo>
                <a:lnTo>
                  <a:pt x="29998" y="20975"/>
                </a:lnTo>
                <a:lnTo>
                  <a:pt x="30058" y="20855"/>
                </a:lnTo>
                <a:lnTo>
                  <a:pt x="30058" y="20736"/>
                </a:lnTo>
                <a:lnTo>
                  <a:pt x="29998" y="20437"/>
                </a:lnTo>
                <a:lnTo>
                  <a:pt x="29759" y="20198"/>
                </a:lnTo>
                <a:lnTo>
                  <a:pt x="29460" y="19899"/>
                </a:lnTo>
                <a:lnTo>
                  <a:pt x="28743" y="19421"/>
                </a:lnTo>
                <a:lnTo>
                  <a:pt x="28265" y="19123"/>
                </a:lnTo>
                <a:lnTo>
                  <a:pt x="26950" y="18107"/>
                </a:lnTo>
                <a:lnTo>
                  <a:pt x="25636" y="17091"/>
                </a:lnTo>
                <a:lnTo>
                  <a:pt x="24321" y="16015"/>
                </a:lnTo>
                <a:lnTo>
                  <a:pt x="23066" y="14880"/>
                </a:lnTo>
                <a:lnTo>
                  <a:pt x="21871" y="13745"/>
                </a:lnTo>
                <a:lnTo>
                  <a:pt x="20676" y="12550"/>
                </a:lnTo>
                <a:lnTo>
                  <a:pt x="19481" y="11295"/>
                </a:lnTo>
                <a:lnTo>
                  <a:pt x="18943" y="10697"/>
                </a:lnTo>
                <a:lnTo>
                  <a:pt x="18465" y="10040"/>
                </a:lnTo>
                <a:lnTo>
                  <a:pt x="18047" y="9502"/>
                </a:lnTo>
                <a:lnTo>
                  <a:pt x="17987" y="9382"/>
                </a:lnTo>
                <a:lnTo>
                  <a:pt x="17987" y="9263"/>
                </a:lnTo>
                <a:close/>
                <a:moveTo>
                  <a:pt x="17509" y="9861"/>
                </a:moveTo>
                <a:lnTo>
                  <a:pt x="17390" y="10876"/>
                </a:lnTo>
                <a:lnTo>
                  <a:pt x="17390" y="11832"/>
                </a:lnTo>
                <a:lnTo>
                  <a:pt x="17390" y="12848"/>
                </a:lnTo>
                <a:lnTo>
                  <a:pt x="17509" y="13804"/>
                </a:lnTo>
                <a:lnTo>
                  <a:pt x="17629" y="14820"/>
                </a:lnTo>
                <a:lnTo>
                  <a:pt x="17808" y="15776"/>
                </a:lnTo>
                <a:lnTo>
                  <a:pt x="18286" y="17748"/>
                </a:lnTo>
                <a:lnTo>
                  <a:pt x="19302" y="21692"/>
                </a:lnTo>
                <a:lnTo>
                  <a:pt x="19780" y="23604"/>
                </a:lnTo>
                <a:lnTo>
                  <a:pt x="19959" y="24620"/>
                </a:lnTo>
                <a:lnTo>
                  <a:pt x="20138" y="25576"/>
                </a:lnTo>
                <a:lnTo>
                  <a:pt x="18764" y="25696"/>
                </a:lnTo>
                <a:lnTo>
                  <a:pt x="17449" y="25696"/>
                </a:lnTo>
                <a:lnTo>
                  <a:pt x="16135" y="25576"/>
                </a:lnTo>
                <a:lnTo>
                  <a:pt x="14820" y="25457"/>
                </a:lnTo>
                <a:lnTo>
                  <a:pt x="13506" y="25158"/>
                </a:lnTo>
                <a:lnTo>
                  <a:pt x="12191" y="24799"/>
                </a:lnTo>
                <a:lnTo>
                  <a:pt x="10936" y="24321"/>
                </a:lnTo>
                <a:lnTo>
                  <a:pt x="9741" y="23843"/>
                </a:lnTo>
                <a:lnTo>
                  <a:pt x="9980" y="23544"/>
                </a:lnTo>
                <a:lnTo>
                  <a:pt x="10219" y="23186"/>
                </a:lnTo>
                <a:lnTo>
                  <a:pt x="10637" y="22409"/>
                </a:lnTo>
                <a:lnTo>
                  <a:pt x="10996" y="21573"/>
                </a:lnTo>
                <a:lnTo>
                  <a:pt x="11354" y="20855"/>
                </a:lnTo>
                <a:lnTo>
                  <a:pt x="13386" y="17031"/>
                </a:lnTo>
                <a:lnTo>
                  <a:pt x="15418" y="13446"/>
                </a:lnTo>
                <a:lnTo>
                  <a:pt x="17509" y="9861"/>
                </a:lnTo>
                <a:close/>
                <a:moveTo>
                  <a:pt x="35256" y="1973"/>
                </a:moveTo>
                <a:lnTo>
                  <a:pt x="35735" y="3228"/>
                </a:lnTo>
                <a:lnTo>
                  <a:pt x="36213" y="4542"/>
                </a:lnTo>
                <a:lnTo>
                  <a:pt x="36631" y="5857"/>
                </a:lnTo>
                <a:lnTo>
                  <a:pt x="36989" y="7231"/>
                </a:lnTo>
                <a:lnTo>
                  <a:pt x="37228" y="8546"/>
                </a:lnTo>
                <a:lnTo>
                  <a:pt x="37408" y="9920"/>
                </a:lnTo>
                <a:lnTo>
                  <a:pt x="37467" y="11295"/>
                </a:lnTo>
                <a:lnTo>
                  <a:pt x="37348" y="12729"/>
                </a:lnTo>
                <a:lnTo>
                  <a:pt x="37288" y="13386"/>
                </a:lnTo>
                <a:lnTo>
                  <a:pt x="37169" y="14043"/>
                </a:lnTo>
                <a:lnTo>
                  <a:pt x="36989" y="14760"/>
                </a:lnTo>
                <a:lnTo>
                  <a:pt x="36750" y="15418"/>
                </a:lnTo>
                <a:lnTo>
                  <a:pt x="36511" y="16075"/>
                </a:lnTo>
                <a:lnTo>
                  <a:pt x="36213" y="16732"/>
                </a:lnTo>
                <a:lnTo>
                  <a:pt x="35495" y="17987"/>
                </a:lnTo>
                <a:lnTo>
                  <a:pt x="34659" y="19182"/>
                </a:lnTo>
                <a:lnTo>
                  <a:pt x="33763" y="20377"/>
                </a:lnTo>
                <a:lnTo>
                  <a:pt x="32687" y="21453"/>
                </a:lnTo>
                <a:lnTo>
                  <a:pt x="31611" y="22469"/>
                </a:lnTo>
                <a:lnTo>
                  <a:pt x="30416" y="23425"/>
                </a:lnTo>
                <a:lnTo>
                  <a:pt x="29161" y="24321"/>
                </a:lnTo>
                <a:lnTo>
                  <a:pt x="27847" y="25098"/>
                </a:lnTo>
                <a:lnTo>
                  <a:pt x="26532" y="25815"/>
                </a:lnTo>
                <a:lnTo>
                  <a:pt x="25158" y="26413"/>
                </a:lnTo>
                <a:lnTo>
                  <a:pt x="23843" y="26891"/>
                </a:lnTo>
                <a:lnTo>
                  <a:pt x="22469" y="27309"/>
                </a:lnTo>
                <a:lnTo>
                  <a:pt x="21154" y="27548"/>
                </a:lnTo>
                <a:lnTo>
                  <a:pt x="20437" y="27668"/>
                </a:lnTo>
                <a:lnTo>
                  <a:pt x="19660" y="27727"/>
                </a:lnTo>
                <a:lnTo>
                  <a:pt x="18107" y="27727"/>
                </a:lnTo>
                <a:lnTo>
                  <a:pt x="16553" y="27548"/>
                </a:lnTo>
                <a:lnTo>
                  <a:pt x="14999" y="27309"/>
                </a:lnTo>
                <a:lnTo>
                  <a:pt x="13506" y="26951"/>
                </a:lnTo>
                <a:lnTo>
                  <a:pt x="12012" y="26472"/>
                </a:lnTo>
                <a:lnTo>
                  <a:pt x="10578" y="25994"/>
                </a:lnTo>
                <a:lnTo>
                  <a:pt x="9143" y="25397"/>
                </a:lnTo>
                <a:lnTo>
                  <a:pt x="8367" y="25038"/>
                </a:lnTo>
                <a:lnTo>
                  <a:pt x="7650" y="24680"/>
                </a:lnTo>
                <a:lnTo>
                  <a:pt x="6932" y="24262"/>
                </a:lnTo>
                <a:lnTo>
                  <a:pt x="6335" y="23843"/>
                </a:lnTo>
                <a:lnTo>
                  <a:pt x="5678" y="23365"/>
                </a:lnTo>
                <a:lnTo>
                  <a:pt x="5140" y="22827"/>
                </a:lnTo>
                <a:lnTo>
                  <a:pt x="4602" y="22290"/>
                </a:lnTo>
                <a:lnTo>
                  <a:pt x="4064" y="21752"/>
                </a:lnTo>
                <a:lnTo>
                  <a:pt x="3108" y="20557"/>
                </a:lnTo>
                <a:lnTo>
                  <a:pt x="2272" y="19302"/>
                </a:lnTo>
                <a:lnTo>
                  <a:pt x="1435" y="17927"/>
                </a:lnTo>
                <a:lnTo>
                  <a:pt x="658" y="16434"/>
                </a:lnTo>
                <a:lnTo>
                  <a:pt x="957" y="16374"/>
                </a:lnTo>
                <a:lnTo>
                  <a:pt x="1136" y="16434"/>
                </a:lnTo>
                <a:lnTo>
                  <a:pt x="1256" y="16434"/>
                </a:lnTo>
                <a:lnTo>
                  <a:pt x="1315" y="16553"/>
                </a:lnTo>
                <a:lnTo>
                  <a:pt x="1435" y="16912"/>
                </a:lnTo>
                <a:lnTo>
                  <a:pt x="1554" y="17449"/>
                </a:lnTo>
                <a:lnTo>
                  <a:pt x="1734" y="17808"/>
                </a:lnTo>
                <a:lnTo>
                  <a:pt x="1973" y="18226"/>
                </a:lnTo>
                <a:lnTo>
                  <a:pt x="2511" y="18943"/>
                </a:lnTo>
                <a:lnTo>
                  <a:pt x="3048" y="19660"/>
                </a:lnTo>
                <a:lnTo>
                  <a:pt x="3646" y="20377"/>
                </a:lnTo>
                <a:lnTo>
                  <a:pt x="4303" y="20975"/>
                </a:lnTo>
                <a:lnTo>
                  <a:pt x="4961" y="21632"/>
                </a:lnTo>
                <a:lnTo>
                  <a:pt x="5678" y="22230"/>
                </a:lnTo>
                <a:lnTo>
                  <a:pt x="6395" y="22827"/>
                </a:lnTo>
                <a:lnTo>
                  <a:pt x="7231" y="23365"/>
                </a:lnTo>
                <a:lnTo>
                  <a:pt x="8008" y="23903"/>
                </a:lnTo>
                <a:lnTo>
                  <a:pt x="8845" y="24381"/>
                </a:lnTo>
                <a:lnTo>
                  <a:pt x="9681" y="24799"/>
                </a:lnTo>
                <a:lnTo>
                  <a:pt x="10578" y="25158"/>
                </a:lnTo>
                <a:lnTo>
                  <a:pt x="11414" y="25516"/>
                </a:lnTo>
                <a:lnTo>
                  <a:pt x="12310" y="25815"/>
                </a:lnTo>
                <a:lnTo>
                  <a:pt x="13147" y="26054"/>
                </a:lnTo>
                <a:lnTo>
                  <a:pt x="13984" y="26233"/>
                </a:lnTo>
                <a:lnTo>
                  <a:pt x="14820" y="26413"/>
                </a:lnTo>
                <a:lnTo>
                  <a:pt x="15716" y="26532"/>
                </a:lnTo>
                <a:lnTo>
                  <a:pt x="16553" y="26592"/>
                </a:lnTo>
                <a:lnTo>
                  <a:pt x="17449" y="26652"/>
                </a:lnTo>
                <a:lnTo>
                  <a:pt x="18346" y="26652"/>
                </a:lnTo>
                <a:lnTo>
                  <a:pt x="19182" y="26592"/>
                </a:lnTo>
                <a:lnTo>
                  <a:pt x="20079" y="26532"/>
                </a:lnTo>
                <a:lnTo>
                  <a:pt x="20915" y="26413"/>
                </a:lnTo>
                <a:lnTo>
                  <a:pt x="21812" y="26233"/>
                </a:lnTo>
                <a:lnTo>
                  <a:pt x="22648" y="26054"/>
                </a:lnTo>
                <a:lnTo>
                  <a:pt x="23485" y="25815"/>
                </a:lnTo>
                <a:lnTo>
                  <a:pt x="24321" y="25516"/>
                </a:lnTo>
                <a:lnTo>
                  <a:pt x="25158" y="25218"/>
                </a:lnTo>
                <a:lnTo>
                  <a:pt x="26592" y="24620"/>
                </a:lnTo>
                <a:lnTo>
                  <a:pt x="28026" y="23843"/>
                </a:lnTo>
                <a:lnTo>
                  <a:pt x="29341" y="22947"/>
                </a:lnTo>
                <a:lnTo>
                  <a:pt x="30596" y="21991"/>
                </a:lnTo>
                <a:lnTo>
                  <a:pt x="31791" y="20975"/>
                </a:lnTo>
                <a:lnTo>
                  <a:pt x="32328" y="20377"/>
                </a:lnTo>
                <a:lnTo>
                  <a:pt x="32866" y="19780"/>
                </a:lnTo>
                <a:lnTo>
                  <a:pt x="33344" y="19182"/>
                </a:lnTo>
                <a:lnTo>
                  <a:pt x="33822" y="18525"/>
                </a:lnTo>
                <a:lnTo>
                  <a:pt x="34241" y="17868"/>
                </a:lnTo>
                <a:lnTo>
                  <a:pt x="34659" y="17151"/>
                </a:lnTo>
                <a:lnTo>
                  <a:pt x="35077" y="16314"/>
                </a:lnTo>
                <a:lnTo>
                  <a:pt x="35436" y="15478"/>
                </a:lnTo>
                <a:lnTo>
                  <a:pt x="35675" y="14581"/>
                </a:lnTo>
                <a:lnTo>
                  <a:pt x="35914" y="13745"/>
                </a:lnTo>
                <a:lnTo>
                  <a:pt x="36033" y="12848"/>
                </a:lnTo>
                <a:lnTo>
                  <a:pt x="36033" y="11892"/>
                </a:lnTo>
                <a:lnTo>
                  <a:pt x="36033" y="10996"/>
                </a:lnTo>
                <a:lnTo>
                  <a:pt x="35914" y="10040"/>
                </a:lnTo>
                <a:lnTo>
                  <a:pt x="35735" y="8904"/>
                </a:lnTo>
                <a:lnTo>
                  <a:pt x="35495" y="7769"/>
                </a:lnTo>
                <a:lnTo>
                  <a:pt x="34898" y="5439"/>
                </a:lnTo>
                <a:lnTo>
                  <a:pt x="34539" y="4303"/>
                </a:lnTo>
                <a:lnTo>
                  <a:pt x="34420" y="3706"/>
                </a:lnTo>
                <a:lnTo>
                  <a:pt x="34360" y="3168"/>
                </a:lnTo>
                <a:lnTo>
                  <a:pt x="34360" y="2630"/>
                </a:lnTo>
                <a:lnTo>
                  <a:pt x="34360" y="2451"/>
                </a:lnTo>
                <a:lnTo>
                  <a:pt x="34420" y="2331"/>
                </a:lnTo>
                <a:lnTo>
                  <a:pt x="34480" y="2272"/>
                </a:lnTo>
                <a:lnTo>
                  <a:pt x="34659" y="2212"/>
                </a:lnTo>
                <a:lnTo>
                  <a:pt x="35256" y="1973"/>
                </a:lnTo>
                <a:close/>
                <a:moveTo>
                  <a:pt x="35137" y="1"/>
                </a:moveTo>
                <a:lnTo>
                  <a:pt x="34958" y="120"/>
                </a:lnTo>
                <a:lnTo>
                  <a:pt x="34838" y="240"/>
                </a:lnTo>
                <a:lnTo>
                  <a:pt x="34778" y="479"/>
                </a:lnTo>
                <a:lnTo>
                  <a:pt x="34778" y="658"/>
                </a:lnTo>
                <a:lnTo>
                  <a:pt x="34838" y="897"/>
                </a:lnTo>
                <a:lnTo>
                  <a:pt x="34420" y="1017"/>
                </a:lnTo>
                <a:lnTo>
                  <a:pt x="34002" y="1077"/>
                </a:lnTo>
                <a:lnTo>
                  <a:pt x="33643" y="1136"/>
                </a:lnTo>
                <a:lnTo>
                  <a:pt x="33285" y="1256"/>
                </a:lnTo>
                <a:lnTo>
                  <a:pt x="32986" y="1435"/>
                </a:lnTo>
                <a:lnTo>
                  <a:pt x="32567" y="1674"/>
                </a:lnTo>
                <a:lnTo>
                  <a:pt x="32149" y="1973"/>
                </a:lnTo>
                <a:lnTo>
                  <a:pt x="31671" y="2152"/>
                </a:lnTo>
                <a:lnTo>
                  <a:pt x="26652" y="4244"/>
                </a:lnTo>
                <a:lnTo>
                  <a:pt x="21513" y="6395"/>
                </a:lnTo>
                <a:lnTo>
                  <a:pt x="16314" y="8606"/>
                </a:lnTo>
                <a:lnTo>
                  <a:pt x="11474" y="10757"/>
                </a:lnTo>
                <a:lnTo>
                  <a:pt x="6693" y="12968"/>
                </a:lnTo>
                <a:lnTo>
                  <a:pt x="5020" y="13685"/>
                </a:lnTo>
                <a:lnTo>
                  <a:pt x="3347" y="14402"/>
                </a:lnTo>
                <a:lnTo>
                  <a:pt x="2570" y="14760"/>
                </a:lnTo>
                <a:lnTo>
                  <a:pt x="1793" y="15179"/>
                </a:lnTo>
                <a:lnTo>
                  <a:pt x="1076" y="15657"/>
                </a:lnTo>
                <a:lnTo>
                  <a:pt x="479" y="16135"/>
                </a:lnTo>
                <a:lnTo>
                  <a:pt x="419" y="15956"/>
                </a:lnTo>
                <a:lnTo>
                  <a:pt x="359" y="15776"/>
                </a:lnTo>
                <a:lnTo>
                  <a:pt x="240" y="15717"/>
                </a:lnTo>
                <a:lnTo>
                  <a:pt x="61" y="15657"/>
                </a:lnTo>
                <a:lnTo>
                  <a:pt x="1" y="15836"/>
                </a:lnTo>
                <a:lnTo>
                  <a:pt x="1" y="16015"/>
                </a:lnTo>
                <a:lnTo>
                  <a:pt x="61" y="16374"/>
                </a:lnTo>
                <a:lnTo>
                  <a:pt x="180" y="16732"/>
                </a:lnTo>
                <a:lnTo>
                  <a:pt x="539" y="17629"/>
                </a:lnTo>
                <a:lnTo>
                  <a:pt x="1076" y="18704"/>
                </a:lnTo>
                <a:lnTo>
                  <a:pt x="2152" y="20676"/>
                </a:lnTo>
                <a:lnTo>
                  <a:pt x="2869" y="21812"/>
                </a:lnTo>
                <a:lnTo>
                  <a:pt x="3467" y="22648"/>
                </a:lnTo>
                <a:lnTo>
                  <a:pt x="4124" y="23365"/>
                </a:lnTo>
                <a:lnTo>
                  <a:pt x="4841" y="23963"/>
                </a:lnTo>
                <a:lnTo>
                  <a:pt x="5558" y="24560"/>
                </a:lnTo>
                <a:lnTo>
                  <a:pt x="6395" y="25098"/>
                </a:lnTo>
                <a:lnTo>
                  <a:pt x="7231" y="25576"/>
                </a:lnTo>
                <a:lnTo>
                  <a:pt x="8068" y="26054"/>
                </a:lnTo>
                <a:lnTo>
                  <a:pt x="8964" y="26472"/>
                </a:lnTo>
                <a:lnTo>
                  <a:pt x="10996" y="27249"/>
                </a:lnTo>
                <a:lnTo>
                  <a:pt x="12071" y="27548"/>
                </a:lnTo>
                <a:lnTo>
                  <a:pt x="13087" y="27847"/>
                </a:lnTo>
                <a:lnTo>
                  <a:pt x="14103" y="28146"/>
                </a:lnTo>
                <a:lnTo>
                  <a:pt x="15179" y="28325"/>
                </a:lnTo>
                <a:lnTo>
                  <a:pt x="16195" y="28504"/>
                </a:lnTo>
                <a:lnTo>
                  <a:pt x="17270" y="28624"/>
                </a:lnTo>
                <a:lnTo>
                  <a:pt x="18346" y="28683"/>
                </a:lnTo>
                <a:lnTo>
                  <a:pt x="19362" y="28683"/>
                </a:lnTo>
                <a:lnTo>
                  <a:pt x="20437" y="28624"/>
                </a:lnTo>
                <a:lnTo>
                  <a:pt x="21453" y="28504"/>
                </a:lnTo>
                <a:lnTo>
                  <a:pt x="22529" y="28265"/>
                </a:lnTo>
                <a:lnTo>
                  <a:pt x="23544" y="28026"/>
                </a:lnTo>
                <a:lnTo>
                  <a:pt x="24620" y="27668"/>
                </a:lnTo>
                <a:lnTo>
                  <a:pt x="25636" y="27249"/>
                </a:lnTo>
                <a:lnTo>
                  <a:pt x="27309" y="26413"/>
                </a:lnTo>
                <a:lnTo>
                  <a:pt x="28982" y="25457"/>
                </a:lnTo>
                <a:lnTo>
                  <a:pt x="30655" y="24321"/>
                </a:lnTo>
                <a:lnTo>
                  <a:pt x="31432" y="23724"/>
                </a:lnTo>
                <a:lnTo>
                  <a:pt x="32209" y="23126"/>
                </a:lnTo>
                <a:lnTo>
                  <a:pt x="32926" y="22469"/>
                </a:lnTo>
                <a:lnTo>
                  <a:pt x="33643" y="21812"/>
                </a:lnTo>
                <a:lnTo>
                  <a:pt x="34300" y="21095"/>
                </a:lnTo>
                <a:lnTo>
                  <a:pt x="34958" y="20377"/>
                </a:lnTo>
                <a:lnTo>
                  <a:pt x="35555" y="19601"/>
                </a:lnTo>
                <a:lnTo>
                  <a:pt x="36093" y="18824"/>
                </a:lnTo>
                <a:lnTo>
                  <a:pt x="36571" y="17987"/>
                </a:lnTo>
                <a:lnTo>
                  <a:pt x="37049" y="17151"/>
                </a:lnTo>
                <a:lnTo>
                  <a:pt x="37467" y="16135"/>
                </a:lnTo>
                <a:lnTo>
                  <a:pt x="37826" y="15059"/>
                </a:lnTo>
                <a:lnTo>
                  <a:pt x="38065" y="13984"/>
                </a:lnTo>
                <a:lnTo>
                  <a:pt x="38244" y="12968"/>
                </a:lnTo>
                <a:lnTo>
                  <a:pt x="38304" y="11892"/>
                </a:lnTo>
                <a:lnTo>
                  <a:pt x="38304" y="10757"/>
                </a:lnTo>
                <a:lnTo>
                  <a:pt x="38244" y="9681"/>
                </a:lnTo>
                <a:lnTo>
                  <a:pt x="38125" y="8606"/>
                </a:lnTo>
                <a:lnTo>
                  <a:pt x="37945" y="7530"/>
                </a:lnTo>
                <a:lnTo>
                  <a:pt x="37706" y="6454"/>
                </a:lnTo>
                <a:lnTo>
                  <a:pt x="37408" y="5379"/>
                </a:lnTo>
                <a:lnTo>
                  <a:pt x="37109" y="4363"/>
                </a:lnTo>
                <a:lnTo>
                  <a:pt x="36332" y="2272"/>
                </a:lnTo>
                <a:lnTo>
                  <a:pt x="35555" y="300"/>
                </a:lnTo>
                <a:lnTo>
                  <a:pt x="35436" y="61"/>
                </a:lnTo>
                <a:lnTo>
                  <a:pt x="352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6" name="Google Shape;306;p12"/>
          <p:cNvSpPr/>
          <p:nvPr/>
        </p:nvSpPr>
        <p:spPr>
          <a:xfrm rot="-9290112">
            <a:off x="7044262" y="190893"/>
            <a:ext cx="759011" cy="834631"/>
          </a:xfrm>
          <a:custGeom>
            <a:avLst/>
            <a:gdLst/>
            <a:ahLst/>
            <a:cxnLst/>
            <a:rect l="l" t="t" r="r" b="b"/>
            <a:pathLst>
              <a:path w="34779" h="38244" extrusionOk="0">
                <a:moveTo>
                  <a:pt x="20975" y="9322"/>
                </a:moveTo>
                <a:lnTo>
                  <a:pt x="20855" y="9382"/>
                </a:lnTo>
                <a:lnTo>
                  <a:pt x="20258" y="9920"/>
                </a:lnTo>
                <a:lnTo>
                  <a:pt x="19839" y="10338"/>
                </a:lnTo>
                <a:lnTo>
                  <a:pt x="19421" y="10816"/>
                </a:lnTo>
                <a:lnTo>
                  <a:pt x="19122" y="11294"/>
                </a:lnTo>
                <a:lnTo>
                  <a:pt x="19003" y="11533"/>
                </a:lnTo>
                <a:lnTo>
                  <a:pt x="18943" y="11712"/>
                </a:lnTo>
                <a:lnTo>
                  <a:pt x="18943" y="11892"/>
                </a:lnTo>
                <a:lnTo>
                  <a:pt x="19003" y="12011"/>
                </a:lnTo>
                <a:lnTo>
                  <a:pt x="19182" y="12071"/>
                </a:lnTo>
                <a:lnTo>
                  <a:pt x="19421" y="12131"/>
                </a:lnTo>
                <a:lnTo>
                  <a:pt x="19541" y="12071"/>
                </a:lnTo>
                <a:lnTo>
                  <a:pt x="19720" y="11952"/>
                </a:lnTo>
                <a:lnTo>
                  <a:pt x="20019" y="11593"/>
                </a:lnTo>
                <a:lnTo>
                  <a:pt x="20497" y="10816"/>
                </a:lnTo>
                <a:lnTo>
                  <a:pt x="20676" y="10517"/>
                </a:lnTo>
                <a:lnTo>
                  <a:pt x="20915" y="9980"/>
                </a:lnTo>
                <a:lnTo>
                  <a:pt x="20975" y="9681"/>
                </a:lnTo>
                <a:lnTo>
                  <a:pt x="21034" y="9442"/>
                </a:lnTo>
                <a:lnTo>
                  <a:pt x="21034" y="9382"/>
                </a:lnTo>
                <a:lnTo>
                  <a:pt x="20975" y="9322"/>
                </a:lnTo>
                <a:close/>
                <a:moveTo>
                  <a:pt x="23245" y="15238"/>
                </a:moveTo>
                <a:lnTo>
                  <a:pt x="22827" y="15298"/>
                </a:lnTo>
                <a:lnTo>
                  <a:pt x="22708" y="15358"/>
                </a:lnTo>
                <a:lnTo>
                  <a:pt x="22588" y="15477"/>
                </a:lnTo>
                <a:lnTo>
                  <a:pt x="22588" y="15656"/>
                </a:lnTo>
                <a:lnTo>
                  <a:pt x="22708" y="15836"/>
                </a:lnTo>
                <a:lnTo>
                  <a:pt x="22827" y="15955"/>
                </a:lnTo>
                <a:lnTo>
                  <a:pt x="23126" y="16075"/>
                </a:lnTo>
                <a:lnTo>
                  <a:pt x="23843" y="16254"/>
                </a:lnTo>
                <a:lnTo>
                  <a:pt x="24560" y="16373"/>
                </a:lnTo>
                <a:lnTo>
                  <a:pt x="25277" y="16373"/>
                </a:lnTo>
                <a:lnTo>
                  <a:pt x="25755" y="16254"/>
                </a:lnTo>
                <a:lnTo>
                  <a:pt x="25934" y="16134"/>
                </a:lnTo>
                <a:lnTo>
                  <a:pt x="26054" y="16075"/>
                </a:lnTo>
                <a:lnTo>
                  <a:pt x="26054" y="16015"/>
                </a:lnTo>
                <a:lnTo>
                  <a:pt x="26054" y="15895"/>
                </a:lnTo>
                <a:lnTo>
                  <a:pt x="25815" y="15776"/>
                </a:lnTo>
                <a:lnTo>
                  <a:pt x="25038" y="15537"/>
                </a:lnTo>
                <a:lnTo>
                  <a:pt x="24440" y="15417"/>
                </a:lnTo>
                <a:lnTo>
                  <a:pt x="23843" y="15298"/>
                </a:lnTo>
                <a:lnTo>
                  <a:pt x="23245" y="15238"/>
                </a:lnTo>
                <a:close/>
                <a:moveTo>
                  <a:pt x="16792" y="18166"/>
                </a:moveTo>
                <a:lnTo>
                  <a:pt x="16553" y="18226"/>
                </a:lnTo>
                <a:lnTo>
                  <a:pt x="16075" y="18465"/>
                </a:lnTo>
                <a:lnTo>
                  <a:pt x="15776" y="18644"/>
                </a:lnTo>
                <a:lnTo>
                  <a:pt x="15358" y="19122"/>
                </a:lnTo>
                <a:lnTo>
                  <a:pt x="14939" y="19779"/>
                </a:lnTo>
                <a:lnTo>
                  <a:pt x="14760" y="20138"/>
                </a:lnTo>
                <a:lnTo>
                  <a:pt x="14641" y="20496"/>
                </a:lnTo>
                <a:lnTo>
                  <a:pt x="14641" y="20795"/>
                </a:lnTo>
                <a:lnTo>
                  <a:pt x="14641" y="20915"/>
                </a:lnTo>
                <a:lnTo>
                  <a:pt x="14700" y="21034"/>
                </a:lnTo>
                <a:lnTo>
                  <a:pt x="14820" y="21094"/>
                </a:lnTo>
                <a:lnTo>
                  <a:pt x="14939" y="21094"/>
                </a:lnTo>
                <a:lnTo>
                  <a:pt x="15059" y="21034"/>
                </a:lnTo>
                <a:lnTo>
                  <a:pt x="15238" y="20915"/>
                </a:lnTo>
                <a:lnTo>
                  <a:pt x="15537" y="20616"/>
                </a:lnTo>
                <a:lnTo>
                  <a:pt x="15895" y="20138"/>
                </a:lnTo>
                <a:lnTo>
                  <a:pt x="16553" y="19122"/>
                </a:lnTo>
                <a:lnTo>
                  <a:pt x="16971" y="18405"/>
                </a:lnTo>
                <a:lnTo>
                  <a:pt x="17031" y="18226"/>
                </a:lnTo>
                <a:lnTo>
                  <a:pt x="17031" y="18166"/>
                </a:lnTo>
                <a:close/>
                <a:moveTo>
                  <a:pt x="23365" y="22110"/>
                </a:moveTo>
                <a:lnTo>
                  <a:pt x="23245" y="22229"/>
                </a:lnTo>
                <a:lnTo>
                  <a:pt x="23245" y="22409"/>
                </a:lnTo>
                <a:lnTo>
                  <a:pt x="23245" y="22707"/>
                </a:lnTo>
                <a:lnTo>
                  <a:pt x="23245" y="22946"/>
                </a:lnTo>
                <a:lnTo>
                  <a:pt x="23305" y="23185"/>
                </a:lnTo>
                <a:lnTo>
                  <a:pt x="23425" y="23305"/>
                </a:lnTo>
                <a:lnTo>
                  <a:pt x="23544" y="23484"/>
                </a:lnTo>
                <a:lnTo>
                  <a:pt x="23783" y="23604"/>
                </a:lnTo>
                <a:lnTo>
                  <a:pt x="24261" y="23843"/>
                </a:lnTo>
                <a:lnTo>
                  <a:pt x="24560" y="23962"/>
                </a:lnTo>
                <a:lnTo>
                  <a:pt x="25098" y="23962"/>
                </a:lnTo>
                <a:lnTo>
                  <a:pt x="25337" y="23843"/>
                </a:lnTo>
                <a:lnTo>
                  <a:pt x="25516" y="23664"/>
                </a:lnTo>
                <a:lnTo>
                  <a:pt x="25695" y="23544"/>
                </a:lnTo>
                <a:lnTo>
                  <a:pt x="25755" y="23425"/>
                </a:lnTo>
                <a:lnTo>
                  <a:pt x="25695" y="23305"/>
                </a:lnTo>
                <a:lnTo>
                  <a:pt x="25636" y="23185"/>
                </a:lnTo>
                <a:lnTo>
                  <a:pt x="25516" y="23066"/>
                </a:lnTo>
                <a:lnTo>
                  <a:pt x="25217" y="22827"/>
                </a:lnTo>
                <a:lnTo>
                  <a:pt x="24321" y="22528"/>
                </a:lnTo>
                <a:lnTo>
                  <a:pt x="23962" y="22409"/>
                </a:lnTo>
                <a:lnTo>
                  <a:pt x="23723" y="22289"/>
                </a:lnTo>
                <a:lnTo>
                  <a:pt x="23484" y="22110"/>
                </a:lnTo>
                <a:close/>
                <a:moveTo>
                  <a:pt x="9024" y="23783"/>
                </a:moveTo>
                <a:lnTo>
                  <a:pt x="8486" y="24142"/>
                </a:lnTo>
                <a:lnTo>
                  <a:pt x="8068" y="24440"/>
                </a:lnTo>
                <a:lnTo>
                  <a:pt x="7709" y="24799"/>
                </a:lnTo>
                <a:lnTo>
                  <a:pt x="7410" y="25157"/>
                </a:lnTo>
                <a:lnTo>
                  <a:pt x="7291" y="25337"/>
                </a:lnTo>
                <a:lnTo>
                  <a:pt x="7291" y="25516"/>
                </a:lnTo>
                <a:lnTo>
                  <a:pt x="7291" y="25635"/>
                </a:lnTo>
                <a:lnTo>
                  <a:pt x="7350" y="25755"/>
                </a:lnTo>
                <a:lnTo>
                  <a:pt x="7470" y="25874"/>
                </a:lnTo>
                <a:lnTo>
                  <a:pt x="7709" y="25934"/>
                </a:lnTo>
                <a:lnTo>
                  <a:pt x="7888" y="25934"/>
                </a:lnTo>
                <a:lnTo>
                  <a:pt x="8068" y="25874"/>
                </a:lnTo>
                <a:lnTo>
                  <a:pt x="8247" y="25815"/>
                </a:lnTo>
                <a:lnTo>
                  <a:pt x="8426" y="25635"/>
                </a:lnTo>
                <a:lnTo>
                  <a:pt x="8725" y="25277"/>
                </a:lnTo>
                <a:lnTo>
                  <a:pt x="8964" y="24859"/>
                </a:lnTo>
                <a:lnTo>
                  <a:pt x="9083" y="24440"/>
                </a:lnTo>
                <a:lnTo>
                  <a:pt x="9203" y="24082"/>
                </a:lnTo>
                <a:lnTo>
                  <a:pt x="9143" y="23843"/>
                </a:lnTo>
                <a:lnTo>
                  <a:pt x="9143" y="23783"/>
                </a:lnTo>
                <a:close/>
                <a:moveTo>
                  <a:pt x="17330" y="27129"/>
                </a:moveTo>
                <a:lnTo>
                  <a:pt x="17210" y="27189"/>
                </a:lnTo>
                <a:lnTo>
                  <a:pt x="16852" y="27368"/>
                </a:lnTo>
                <a:lnTo>
                  <a:pt x="16553" y="27607"/>
                </a:lnTo>
                <a:lnTo>
                  <a:pt x="16314" y="27966"/>
                </a:lnTo>
                <a:lnTo>
                  <a:pt x="16134" y="28324"/>
                </a:lnTo>
                <a:lnTo>
                  <a:pt x="16075" y="28623"/>
                </a:lnTo>
                <a:lnTo>
                  <a:pt x="16075" y="28743"/>
                </a:lnTo>
                <a:lnTo>
                  <a:pt x="16134" y="28802"/>
                </a:lnTo>
                <a:lnTo>
                  <a:pt x="16314" y="28862"/>
                </a:lnTo>
                <a:lnTo>
                  <a:pt x="16493" y="28862"/>
                </a:lnTo>
                <a:lnTo>
                  <a:pt x="16672" y="28802"/>
                </a:lnTo>
                <a:lnTo>
                  <a:pt x="16911" y="28623"/>
                </a:lnTo>
                <a:lnTo>
                  <a:pt x="17150" y="28384"/>
                </a:lnTo>
                <a:lnTo>
                  <a:pt x="17389" y="28145"/>
                </a:lnTo>
                <a:lnTo>
                  <a:pt x="17569" y="27846"/>
                </a:lnTo>
                <a:lnTo>
                  <a:pt x="17688" y="27607"/>
                </a:lnTo>
                <a:lnTo>
                  <a:pt x="17688" y="27428"/>
                </a:lnTo>
                <a:lnTo>
                  <a:pt x="17688" y="27368"/>
                </a:lnTo>
                <a:lnTo>
                  <a:pt x="17628" y="27249"/>
                </a:lnTo>
                <a:lnTo>
                  <a:pt x="17509" y="27189"/>
                </a:lnTo>
                <a:lnTo>
                  <a:pt x="17330" y="27129"/>
                </a:lnTo>
                <a:close/>
                <a:moveTo>
                  <a:pt x="27548" y="27548"/>
                </a:moveTo>
                <a:lnTo>
                  <a:pt x="27368" y="27607"/>
                </a:lnTo>
                <a:lnTo>
                  <a:pt x="27249" y="27727"/>
                </a:lnTo>
                <a:lnTo>
                  <a:pt x="27189" y="27906"/>
                </a:lnTo>
                <a:lnTo>
                  <a:pt x="27189" y="28026"/>
                </a:lnTo>
                <a:lnTo>
                  <a:pt x="27189" y="28205"/>
                </a:lnTo>
                <a:lnTo>
                  <a:pt x="27309" y="28563"/>
                </a:lnTo>
                <a:lnTo>
                  <a:pt x="27607" y="28922"/>
                </a:lnTo>
                <a:lnTo>
                  <a:pt x="27787" y="29041"/>
                </a:lnTo>
                <a:lnTo>
                  <a:pt x="28026" y="29161"/>
                </a:lnTo>
                <a:lnTo>
                  <a:pt x="28205" y="29221"/>
                </a:lnTo>
                <a:lnTo>
                  <a:pt x="28444" y="29281"/>
                </a:lnTo>
                <a:lnTo>
                  <a:pt x="28683" y="29221"/>
                </a:lnTo>
                <a:lnTo>
                  <a:pt x="28922" y="29161"/>
                </a:lnTo>
                <a:lnTo>
                  <a:pt x="29101" y="29041"/>
                </a:lnTo>
                <a:lnTo>
                  <a:pt x="29221" y="28922"/>
                </a:lnTo>
                <a:lnTo>
                  <a:pt x="29281" y="28802"/>
                </a:lnTo>
                <a:lnTo>
                  <a:pt x="29281" y="28683"/>
                </a:lnTo>
                <a:lnTo>
                  <a:pt x="29161" y="28384"/>
                </a:lnTo>
                <a:lnTo>
                  <a:pt x="28982" y="28145"/>
                </a:lnTo>
                <a:lnTo>
                  <a:pt x="28803" y="28145"/>
                </a:lnTo>
                <a:lnTo>
                  <a:pt x="28325" y="27906"/>
                </a:lnTo>
                <a:lnTo>
                  <a:pt x="27847" y="27667"/>
                </a:lnTo>
                <a:lnTo>
                  <a:pt x="27727" y="27548"/>
                </a:lnTo>
                <a:close/>
                <a:moveTo>
                  <a:pt x="23058" y="974"/>
                </a:moveTo>
                <a:lnTo>
                  <a:pt x="23126" y="1196"/>
                </a:lnTo>
                <a:lnTo>
                  <a:pt x="23544" y="2211"/>
                </a:lnTo>
                <a:lnTo>
                  <a:pt x="24082" y="3347"/>
                </a:lnTo>
                <a:lnTo>
                  <a:pt x="25217" y="5558"/>
                </a:lnTo>
                <a:lnTo>
                  <a:pt x="25875" y="6932"/>
                </a:lnTo>
                <a:lnTo>
                  <a:pt x="27368" y="10697"/>
                </a:lnTo>
                <a:lnTo>
                  <a:pt x="28803" y="14521"/>
                </a:lnTo>
                <a:lnTo>
                  <a:pt x="30177" y="18345"/>
                </a:lnTo>
                <a:lnTo>
                  <a:pt x="30834" y="20257"/>
                </a:lnTo>
                <a:lnTo>
                  <a:pt x="31372" y="22229"/>
                </a:lnTo>
                <a:lnTo>
                  <a:pt x="31850" y="24440"/>
                </a:lnTo>
                <a:lnTo>
                  <a:pt x="32268" y="26651"/>
                </a:lnTo>
                <a:lnTo>
                  <a:pt x="32567" y="28504"/>
                </a:lnTo>
                <a:lnTo>
                  <a:pt x="32627" y="29101"/>
                </a:lnTo>
                <a:lnTo>
                  <a:pt x="32627" y="29340"/>
                </a:lnTo>
                <a:lnTo>
                  <a:pt x="32627" y="29460"/>
                </a:lnTo>
                <a:lnTo>
                  <a:pt x="32507" y="29639"/>
                </a:lnTo>
                <a:lnTo>
                  <a:pt x="32388" y="29759"/>
                </a:lnTo>
                <a:lnTo>
                  <a:pt x="31970" y="30117"/>
                </a:lnTo>
                <a:lnTo>
                  <a:pt x="31312" y="30535"/>
                </a:lnTo>
                <a:lnTo>
                  <a:pt x="30655" y="30954"/>
                </a:lnTo>
                <a:lnTo>
                  <a:pt x="29878" y="31252"/>
                </a:lnTo>
                <a:lnTo>
                  <a:pt x="29101" y="31432"/>
                </a:lnTo>
                <a:lnTo>
                  <a:pt x="28265" y="31611"/>
                </a:lnTo>
                <a:lnTo>
                  <a:pt x="27428" y="31730"/>
                </a:lnTo>
                <a:lnTo>
                  <a:pt x="26532" y="31790"/>
                </a:lnTo>
                <a:lnTo>
                  <a:pt x="25695" y="31850"/>
                </a:lnTo>
                <a:lnTo>
                  <a:pt x="23903" y="31790"/>
                </a:lnTo>
                <a:lnTo>
                  <a:pt x="22170" y="31611"/>
                </a:lnTo>
                <a:lnTo>
                  <a:pt x="19003" y="31252"/>
                </a:lnTo>
                <a:lnTo>
                  <a:pt x="16971" y="30954"/>
                </a:lnTo>
                <a:lnTo>
                  <a:pt x="14999" y="30655"/>
                </a:lnTo>
                <a:lnTo>
                  <a:pt x="13027" y="30237"/>
                </a:lnTo>
                <a:lnTo>
                  <a:pt x="11055" y="29759"/>
                </a:lnTo>
                <a:lnTo>
                  <a:pt x="10099" y="29460"/>
                </a:lnTo>
                <a:lnTo>
                  <a:pt x="9143" y="29161"/>
                </a:lnTo>
                <a:lnTo>
                  <a:pt x="7291" y="28384"/>
                </a:lnTo>
                <a:lnTo>
                  <a:pt x="6335" y="28026"/>
                </a:lnTo>
                <a:lnTo>
                  <a:pt x="5438" y="27727"/>
                </a:lnTo>
                <a:lnTo>
                  <a:pt x="4482" y="27428"/>
                </a:lnTo>
                <a:lnTo>
                  <a:pt x="3526" y="27249"/>
                </a:lnTo>
                <a:lnTo>
                  <a:pt x="8605" y="20616"/>
                </a:lnTo>
                <a:lnTo>
                  <a:pt x="13685" y="13983"/>
                </a:lnTo>
                <a:lnTo>
                  <a:pt x="15597" y="11473"/>
                </a:lnTo>
                <a:lnTo>
                  <a:pt x="18883" y="7171"/>
                </a:lnTo>
                <a:lnTo>
                  <a:pt x="20556" y="4900"/>
                </a:lnTo>
                <a:lnTo>
                  <a:pt x="21931" y="2928"/>
                </a:lnTo>
                <a:lnTo>
                  <a:pt x="22409" y="2152"/>
                </a:lnTo>
                <a:lnTo>
                  <a:pt x="22827" y="1494"/>
                </a:lnTo>
                <a:lnTo>
                  <a:pt x="23006" y="1076"/>
                </a:lnTo>
                <a:lnTo>
                  <a:pt x="23058" y="974"/>
                </a:lnTo>
                <a:close/>
                <a:moveTo>
                  <a:pt x="3168" y="27727"/>
                </a:moveTo>
                <a:lnTo>
                  <a:pt x="3825" y="28324"/>
                </a:lnTo>
                <a:lnTo>
                  <a:pt x="4602" y="28802"/>
                </a:lnTo>
                <a:lnTo>
                  <a:pt x="5438" y="29161"/>
                </a:lnTo>
                <a:lnTo>
                  <a:pt x="6335" y="29520"/>
                </a:lnTo>
                <a:lnTo>
                  <a:pt x="7291" y="29878"/>
                </a:lnTo>
                <a:lnTo>
                  <a:pt x="8187" y="30117"/>
                </a:lnTo>
                <a:lnTo>
                  <a:pt x="9920" y="30595"/>
                </a:lnTo>
                <a:lnTo>
                  <a:pt x="12071" y="31193"/>
                </a:lnTo>
                <a:lnTo>
                  <a:pt x="14222" y="31671"/>
                </a:lnTo>
                <a:lnTo>
                  <a:pt x="16373" y="32029"/>
                </a:lnTo>
                <a:lnTo>
                  <a:pt x="18584" y="32328"/>
                </a:lnTo>
                <a:lnTo>
                  <a:pt x="20377" y="32567"/>
                </a:lnTo>
                <a:lnTo>
                  <a:pt x="22230" y="32746"/>
                </a:lnTo>
                <a:lnTo>
                  <a:pt x="24082" y="32806"/>
                </a:lnTo>
                <a:lnTo>
                  <a:pt x="25934" y="32806"/>
                </a:lnTo>
                <a:lnTo>
                  <a:pt x="26831" y="32746"/>
                </a:lnTo>
                <a:lnTo>
                  <a:pt x="27787" y="32627"/>
                </a:lnTo>
                <a:lnTo>
                  <a:pt x="28683" y="32507"/>
                </a:lnTo>
                <a:lnTo>
                  <a:pt x="29579" y="32268"/>
                </a:lnTo>
                <a:lnTo>
                  <a:pt x="30416" y="32029"/>
                </a:lnTo>
                <a:lnTo>
                  <a:pt x="31253" y="31671"/>
                </a:lnTo>
                <a:lnTo>
                  <a:pt x="32089" y="31312"/>
                </a:lnTo>
                <a:lnTo>
                  <a:pt x="32866" y="30834"/>
                </a:lnTo>
                <a:lnTo>
                  <a:pt x="33045" y="32029"/>
                </a:lnTo>
                <a:lnTo>
                  <a:pt x="33165" y="32388"/>
                </a:lnTo>
                <a:lnTo>
                  <a:pt x="33165" y="32567"/>
                </a:lnTo>
                <a:lnTo>
                  <a:pt x="33105" y="32627"/>
                </a:lnTo>
                <a:lnTo>
                  <a:pt x="32985" y="32746"/>
                </a:lnTo>
                <a:lnTo>
                  <a:pt x="32866" y="32806"/>
                </a:lnTo>
                <a:lnTo>
                  <a:pt x="32448" y="32806"/>
                </a:lnTo>
                <a:lnTo>
                  <a:pt x="32209" y="32985"/>
                </a:lnTo>
                <a:lnTo>
                  <a:pt x="31850" y="33105"/>
                </a:lnTo>
                <a:lnTo>
                  <a:pt x="31133" y="33284"/>
                </a:lnTo>
                <a:lnTo>
                  <a:pt x="29759" y="33583"/>
                </a:lnTo>
                <a:lnTo>
                  <a:pt x="28026" y="33762"/>
                </a:lnTo>
                <a:lnTo>
                  <a:pt x="26233" y="33882"/>
                </a:lnTo>
                <a:lnTo>
                  <a:pt x="24500" y="33882"/>
                </a:lnTo>
                <a:lnTo>
                  <a:pt x="22708" y="33762"/>
                </a:lnTo>
                <a:lnTo>
                  <a:pt x="20915" y="33643"/>
                </a:lnTo>
                <a:lnTo>
                  <a:pt x="19182" y="33463"/>
                </a:lnTo>
                <a:lnTo>
                  <a:pt x="15716" y="33045"/>
                </a:lnTo>
                <a:lnTo>
                  <a:pt x="13924" y="32746"/>
                </a:lnTo>
                <a:lnTo>
                  <a:pt x="12191" y="32388"/>
                </a:lnTo>
                <a:lnTo>
                  <a:pt x="10517" y="31969"/>
                </a:lnTo>
                <a:lnTo>
                  <a:pt x="8844" y="31432"/>
                </a:lnTo>
                <a:lnTo>
                  <a:pt x="7231" y="30834"/>
                </a:lnTo>
                <a:lnTo>
                  <a:pt x="5618" y="30237"/>
                </a:lnTo>
                <a:lnTo>
                  <a:pt x="2331" y="28802"/>
                </a:lnTo>
                <a:lnTo>
                  <a:pt x="3168" y="27727"/>
                </a:lnTo>
                <a:close/>
                <a:moveTo>
                  <a:pt x="22887" y="0"/>
                </a:moveTo>
                <a:lnTo>
                  <a:pt x="22887" y="60"/>
                </a:lnTo>
                <a:lnTo>
                  <a:pt x="22827" y="180"/>
                </a:lnTo>
                <a:lnTo>
                  <a:pt x="22887" y="419"/>
                </a:lnTo>
                <a:lnTo>
                  <a:pt x="23030" y="885"/>
                </a:lnTo>
                <a:lnTo>
                  <a:pt x="23006" y="837"/>
                </a:lnTo>
                <a:lnTo>
                  <a:pt x="22827" y="1016"/>
                </a:lnTo>
                <a:lnTo>
                  <a:pt x="22349" y="1554"/>
                </a:lnTo>
                <a:lnTo>
                  <a:pt x="20676" y="3646"/>
                </a:lnTo>
                <a:lnTo>
                  <a:pt x="15597" y="10039"/>
                </a:lnTo>
                <a:lnTo>
                  <a:pt x="10278" y="16851"/>
                </a:lnTo>
                <a:lnTo>
                  <a:pt x="7291" y="20676"/>
                </a:lnTo>
                <a:lnTo>
                  <a:pt x="3526" y="25635"/>
                </a:lnTo>
                <a:lnTo>
                  <a:pt x="2690" y="26711"/>
                </a:lnTo>
                <a:lnTo>
                  <a:pt x="1435" y="28145"/>
                </a:lnTo>
                <a:lnTo>
                  <a:pt x="837" y="28922"/>
                </a:lnTo>
                <a:lnTo>
                  <a:pt x="359" y="29639"/>
                </a:lnTo>
                <a:lnTo>
                  <a:pt x="180" y="29998"/>
                </a:lnTo>
                <a:lnTo>
                  <a:pt x="60" y="30296"/>
                </a:lnTo>
                <a:lnTo>
                  <a:pt x="1" y="30595"/>
                </a:lnTo>
                <a:lnTo>
                  <a:pt x="1" y="30834"/>
                </a:lnTo>
                <a:lnTo>
                  <a:pt x="60" y="31013"/>
                </a:lnTo>
                <a:lnTo>
                  <a:pt x="180" y="31252"/>
                </a:lnTo>
                <a:lnTo>
                  <a:pt x="538" y="31671"/>
                </a:lnTo>
                <a:lnTo>
                  <a:pt x="1016" y="32089"/>
                </a:lnTo>
                <a:lnTo>
                  <a:pt x="1554" y="32507"/>
                </a:lnTo>
                <a:lnTo>
                  <a:pt x="2749" y="33284"/>
                </a:lnTo>
                <a:lnTo>
                  <a:pt x="3646" y="33822"/>
                </a:lnTo>
                <a:lnTo>
                  <a:pt x="4721" y="34479"/>
                </a:lnTo>
                <a:lnTo>
                  <a:pt x="5797" y="35077"/>
                </a:lnTo>
                <a:lnTo>
                  <a:pt x="6932" y="35615"/>
                </a:lnTo>
                <a:lnTo>
                  <a:pt x="8127" y="36093"/>
                </a:lnTo>
                <a:lnTo>
                  <a:pt x="9322" y="36511"/>
                </a:lnTo>
                <a:lnTo>
                  <a:pt x="10517" y="36869"/>
                </a:lnTo>
                <a:lnTo>
                  <a:pt x="11713" y="37168"/>
                </a:lnTo>
                <a:lnTo>
                  <a:pt x="12908" y="37467"/>
                </a:lnTo>
                <a:lnTo>
                  <a:pt x="14163" y="37706"/>
                </a:lnTo>
                <a:lnTo>
                  <a:pt x="15358" y="37885"/>
                </a:lnTo>
                <a:lnTo>
                  <a:pt x="16613" y="38005"/>
                </a:lnTo>
                <a:lnTo>
                  <a:pt x="17867" y="38124"/>
                </a:lnTo>
                <a:lnTo>
                  <a:pt x="20377" y="38244"/>
                </a:lnTo>
                <a:lnTo>
                  <a:pt x="22887" y="38184"/>
                </a:lnTo>
                <a:lnTo>
                  <a:pt x="25397" y="38124"/>
                </a:lnTo>
                <a:lnTo>
                  <a:pt x="27906" y="37945"/>
                </a:lnTo>
                <a:lnTo>
                  <a:pt x="30296" y="37945"/>
                </a:lnTo>
                <a:lnTo>
                  <a:pt x="30954" y="37885"/>
                </a:lnTo>
                <a:lnTo>
                  <a:pt x="31551" y="37826"/>
                </a:lnTo>
                <a:lnTo>
                  <a:pt x="32089" y="37706"/>
                </a:lnTo>
                <a:lnTo>
                  <a:pt x="32627" y="37586"/>
                </a:lnTo>
                <a:lnTo>
                  <a:pt x="32926" y="37467"/>
                </a:lnTo>
                <a:lnTo>
                  <a:pt x="33224" y="37288"/>
                </a:lnTo>
                <a:lnTo>
                  <a:pt x="33344" y="37228"/>
                </a:lnTo>
                <a:lnTo>
                  <a:pt x="33344" y="37049"/>
                </a:lnTo>
                <a:lnTo>
                  <a:pt x="33344" y="36929"/>
                </a:lnTo>
                <a:lnTo>
                  <a:pt x="33224" y="36690"/>
                </a:lnTo>
                <a:lnTo>
                  <a:pt x="33105" y="36571"/>
                </a:lnTo>
                <a:lnTo>
                  <a:pt x="32866" y="36511"/>
                </a:lnTo>
                <a:lnTo>
                  <a:pt x="32567" y="36451"/>
                </a:lnTo>
                <a:lnTo>
                  <a:pt x="32209" y="36511"/>
                </a:lnTo>
                <a:lnTo>
                  <a:pt x="31073" y="36630"/>
                </a:lnTo>
                <a:lnTo>
                  <a:pt x="28564" y="36869"/>
                </a:lnTo>
                <a:lnTo>
                  <a:pt x="25994" y="37049"/>
                </a:lnTo>
                <a:lnTo>
                  <a:pt x="23484" y="37168"/>
                </a:lnTo>
                <a:lnTo>
                  <a:pt x="20915" y="37168"/>
                </a:lnTo>
                <a:lnTo>
                  <a:pt x="19481" y="37108"/>
                </a:lnTo>
                <a:lnTo>
                  <a:pt x="18106" y="37049"/>
                </a:lnTo>
                <a:lnTo>
                  <a:pt x="16672" y="36929"/>
                </a:lnTo>
                <a:lnTo>
                  <a:pt x="15238" y="36750"/>
                </a:lnTo>
                <a:lnTo>
                  <a:pt x="13864" y="36571"/>
                </a:lnTo>
                <a:lnTo>
                  <a:pt x="12489" y="36272"/>
                </a:lnTo>
                <a:lnTo>
                  <a:pt x="11115" y="35913"/>
                </a:lnTo>
                <a:lnTo>
                  <a:pt x="9741" y="35555"/>
                </a:lnTo>
                <a:lnTo>
                  <a:pt x="8486" y="35077"/>
                </a:lnTo>
                <a:lnTo>
                  <a:pt x="7291" y="34599"/>
                </a:lnTo>
                <a:lnTo>
                  <a:pt x="6096" y="34061"/>
                </a:lnTo>
                <a:lnTo>
                  <a:pt x="4900" y="33404"/>
                </a:lnTo>
                <a:lnTo>
                  <a:pt x="3646" y="32567"/>
                </a:lnTo>
                <a:lnTo>
                  <a:pt x="2451" y="31730"/>
                </a:lnTo>
                <a:lnTo>
                  <a:pt x="1913" y="31312"/>
                </a:lnTo>
                <a:lnTo>
                  <a:pt x="1674" y="31133"/>
                </a:lnTo>
                <a:lnTo>
                  <a:pt x="1494" y="30954"/>
                </a:lnTo>
                <a:lnTo>
                  <a:pt x="1255" y="30476"/>
                </a:lnTo>
                <a:lnTo>
                  <a:pt x="1255" y="30296"/>
                </a:lnTo>
                <a:lnTo>
                  <a:pt x="1315" y="30177"/>
                </a:lnTo>
                <a:lnTo>
                  <a:pt x="1554" y="29818"/>
                </a:lnTo>
                <a:lnTo>
                  <a:pt x="1972" y="29281"/>
                </a:lnTo>
                <a:lnTo>
                  <a:pt x="2749" y="29878"/>
                </a:lnTo>
                <a:lnTo>
                  <a:pt x="3586" y="30416"/>
                </a:lnTo>
                <a:lnTo>
                  <a:pt x="4422" y="30954"/>
                </a:lnTo>
                <a:lnTo>
                  <a:pt x="5259" y="31372"/>
                </a:lnTo>
                <a:lnTo>
                  <a:pt x="6155" y="31790"/>
                </a:lnTo>
                <a:lnTo>
                  <a:pt x="7052" y="32149"/>
                </a:lnTo>
                <a:lnTo>
                  <a:pt x="8008" y="32448"/>
                </a:lnTo>
                <a:lnTo>
                  <a:pt x="8904" y="32746"/>
                </a:lnTo>
                <a:lnTo>
                  <a:pt x="10816" y="33224"/>
                </a:lnTo>
                <a:lnTo>
                  <a:pt x="12788" y="33643"/>
                </a:lnTo>
                <a:lnTo>
                  <a:pt x="14700" y="33941"/>
                </a:lnTo>
                <a:lnTo>
                  <a:pt x="16672" y="34121"/>
                </a:lnTo>
                <a:lnTo>
                  <a:pt x="20676" y="34599"/>
                </a:lnTo>
                <a:lnTo>
                  <a:pt x="22887" y="34838"/>
                </a:lnTo>
                <a:lnTo>
                  <a:pt x="25098" y="34957"/>
                </a:lnTo>
                <a:lnTo>
                  <a:pt x="27249" y="34957"/>
                </a:lnTo>
                <a:lnTo>
                  <a:pt x="28325" y="34838"/>
                </a:lnTo>
                <a:lnTo>
                  <a:pt x="29400" y="34718"/>
                </a:lnTo>
                <a:lnTo>
                  <a:pt x="30416" y="34479"/>
                </a:lnTo>
                <a:lnTo>
                  <a:pt x="31372" y="34240"/>
                </a:lnTo>
                <a:lnTo>
                  <a:pt x="32328" y="33882"/>
                </a:lnTo>
                <a:lnTo>
                  <a:pt x="33224" y="33404"/>
                </a:lnTo>
                <a:lnTo>
                  <a:pt x="33284" y="34300"/>
                </a:lnTo>
                <a:lnTo>
                  <a:pt x="33344" y="35435"/>
                </a:lnTo>
                <a:lnTo>
                  <a:pt x="33404" y="36033"/>
                </a:lnTo>
                <a:lnTo>
                  <a:pt x="33523" y="36571"/>
                </a:lnTo>
                <a:lnTo>
                  <a:pt x="33643" y="37049"/>
                </a:lnTo>
                <a:lnTo>
                  <a:pt x="33762" y="37347"/>
                </a:lnTo>
                <a:lnTo>
                  <a:pt x="34061" y="37586"/>
                </a:lnTo>
                <a:lnTo>
                  <a:pt x="34240" y="37646"/>
                </a:lnTo>
                <a:lnTo>
                  <a:pt x="34420" y="37706"/>
                </a:lnTo>
                <a:lnTo>
                  <a:pt x="34599" y="37706"/>
                </a:lnTo>
                <a:lnTo>
                  <a:pt x="34718" y="37646"/>
                </a:lnTo>
                <a:lnTo>
                  <a:pt x="34778" y="37467"/>
                </a:lnTo>
                <a:lnTo>
                  <a:pt x="34778" y="37228"/>
                </a:lnTo>
                <a:lnTo>
                  <a:pt x="34001" y="31730"/>
                </a:lnTo>
                <a:lnTo>
                  <a:pt x="33822" y="30535"/>
                </a:lnTo>
                <a:lnTo>
                  <a:pt x="33762" y="30296"/>
                </a:lnTo>
                <a:lnTo>
                  <a:pt x="33822" y="30117"/>
                </a:lnTo>
                <a:lnTo>
                  <a:pt x="33882" y="29998"/>
                </a:lnTo>
                <a:lnTo>
                  <a:pt x="34121" y="29878"/>
                </a:lnTo>
                <a:lnTo>
                  <a:pt x="34181" y="29579"/>
                </a:lnTo>
                <a:lnTo>
                  <a:pt x="34181" y="29101"/>
                </a:lnTo>
                <a:lnTo>
                  <a:pt x="34121" y="28922"/>
                </a:lnTo>
                <a:lnTo>
                  <a:pt x="34061" y="28802"/>
                </a:lnTo>
                <a:lnTo>
                  <a:pt x="34001" y="28743"/>
                </a:lnTo>
                <a:lnTo>
                  <a:pt x="33882" y="28743"/>
                </a:lnTo>
                <a:lnTo>
                  <a:pt x="33643" y="28922"/>
                </a:lnTo>
                <a:lnTo>
                  <a:pt x="33284" y="26831"/>
                </a:lnTo>
                <a:lnTo>
                  <a:pt x="32866" y="24799"/>
                </a:lnTo>
                <a:lnTo>
                  <a:pt x="32448" y="22767"/>
                </a:lnTo>
                <a:lnTo>
                  <a:pt x="31910" y="20795"/>
                </a:lnTo>
                <a:lnTo>
                  <a:pt x="31312" y="18823"/>
                </a:lnTo>
                <a:lnTo>
                  <a:pt x="30715" y="16851"/>
                </a:lnTo>
                <a:lnTo>
                  <a:pt x="29998" y="14880"/>
                </a:lnTo>
                <a:lnTo>
                  <a:pt x="29281" y="12908"/>
                </a:lnTo>
                <a:lnTo>
                  <a:pt x="27787" y="9143"/>
                </a:lnTo>
                <a:lnTo>
                  <a:pt x="26353" y="5378"/>
                </a:lnTo>
                <a:lnTo>
                  <a:pt x="25755" y="4243"/>
                </a:lnTo>
                <a:lnTo>
                  <a:pt x="24739" y="2331"/>
                </a:lnTo>
                <a:lnTo>
                  <a:pt x="24142" y="1375"/>
                </a:lnTo>
                <a:lnTo>
                  <a:pt x="23604" y="538"/>
                </a:lnTo>
                <a:lnTo>
                  <a:pt x="23365" y="299"/>
                </a:lnTo>
                <a:lnTo>
                  <a:pt x="23126" y="60"/>
                </a:lnTo>
                <a:lnTo>
                  <a:pt x="2300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7" name="Google Shape;307;p12"/>
          <p:cNvSpPr/>
          <p:nvPr/>
        </p:nvSpPr>
        <p:spPr>
          <a:xfrm rot="831478">
            <a:off x="1743246" y="4434137"/>
            <a:ext cx="957279" cy="859458"/>
          </a:xfrm>
          <a:custGeom>
            <a:avLst/>
            <a:gdLst/>
            <a:ahLst/>
            <a:cxnLst/>
            <a:rect l="l" t="t" r="r" b="b"/>
            <a:pathLst>
              <a:path w="43861" h="39379" extrusionOk="0">
                <a:moveTo>
                  <a:pt x="39917" y="2092"/>
                </a:moveTo>
                <a:lnTo>
                  <a:pt x="40216" y="2331"/>
                </a:lnTo>
                <a:lnTo>
                  <a:pt x="40514" y="2510"/>
                </a:lnTo>
                <a:lnTo>
                  <a:pt x="40873" y="2689"/>
                </a:lnTo>
                <a:lnTo>
                  <a:pt x="41232" y="2809"/>
                </a:lnTo>
                <a:lnTo>
                  <a:pt x="41949" y="2988"/>
                </a:lnTo>
                <a:lnTo>
                  <a:pt x="42725" y="3048"/>
                </a:lnTo>
                <a:lnTo>
                  <a:pt x="42666" y="3586"/>
                </a:lnTo>
                <a:lnTo>
                  <a:pt x="42486" y="4064"/>
                </a:lnTo>
                <a:lnTo>
                  <a:pt x="42188" y="5080"/>
                </a:lnTo>
                <a:lnTo>
                  <a:pt x="41949" y="4960"/>
                </a:lnTo>
                <a:lnTo>
                  <a:pt x="41769" y="4900"/>
                </a:lnTo>
                <a:lnTo>
                  <a:pt x="41650" y="4960"/>
                </a:lnTo>
                <a:lnTo>
                  <a:pt x="41530" y="5080"/>
                </a:lnTo>
                <a:lnTo>
                  <a:pt x="41411" y="5259"/>
                </a:lnTo>
                <a:lnTo>
                  <a:pt x="41351" y="5498"/>
                </a:lnTo>
                <a:lnTo>
                  <a:pt x="41291" y="6036"/>
                </a:lnTo>
                <a:lnTo>
                  <a:pt x="41232" y="6633"/>
                </a:lnTo>
                <a:lnTo>
                  <a:pt x="41232" y="7231"/>
                </a:lnTo>
                <a:lnTo>
                  <a:pt x="41291" y="7888"/>
                </a:lnTo>
                <a:lnTo>
                  <a:pt x="41351" y="10099"/>
                </a:lnTo>
                <a:lnTo>
                  <a:pt x="41411" y="12370"/>
                </a:lnTo>
                <a:lnTo>
                  <a:pt x="41351" y="14760"/>
                </a:lnTo>
                <a:lnTo>
                  <a:pt x="41291" y="15955"/>
                </a:lnTo>
                <a:lnTo>
                  <a:pt x="41172" y="17150"/>
                </a:lnTo>
                <a:lnTo>
                  <a:pt x="41052" y="18345"/>
                </a:lnTo>
                <a:lnTo>
                  <a:pt x="40873" y="19540"/>
                </a:lnTo>
                <a:lnTo>
                  <a:pt x="40634" y="20735"/>
                </a:lnTo>
                <a:lnTo>
                  <a:pt x="40335" y="21871"/>
                </a:lnTo>
                <a:lnTo>
                  <a:pt x="40036" y="22887"/>
                </a:lnTo>
                <a:lnTo>
                  <a:pt x="39738" y="23843"/>
                </a:lnTo>
                <a:lnTo>
                  <a:pt x="39319" y="24739"/>
                </a:lnTo>
                <a:lnTo>
                  <a:pt x="38901" y="25695"/>
                </a:lnTo>
                <a:lnTo>
                  <a:pt x="38423" y="26591"/>
                </a:lnTo>
                <a:lnTo>
                  <a:pt x="37945" y="27488"/>
                </a:lnTo>
                <a:lnTo>
                  <a:pt x="37407" y="28324"/>
                </a:lnTo>
                <a:lnTo>
                  <a:pt x="36810" y="29161"/>
                </a:lnTo>
                <a:lnTo>
                  <a:pt x="36152" y="29938"/>
                </a:lnTo>
                <a:lnTo>
                  <a:pt x="35495" y="30715"/>
                </a:lnTo>
                <a:lnTo>
                  <a:pt x="34838" y="31432"/>
                </a:lnTo>
                <a:lnTo>
                  <a:pt x="34061" y="32149"/>
                </a:lnTo>
                <a:lnTo>
                  <a:pt x="33344" y="32806"/>
                </a:lnTo>
                <a:lnTo>
                  <a:pt x="32507" y="33403"/>
                </a:lnTo>
                <a:lnTo>
                  <a:pt x="31671" y="34001"/>
                </a:lnTo>
                <a:lnTo>
                  <a:pt x="30834" y="34599"/>
                </a:lnTo>
                <a:lnTo>
                  <a:pt x="29878" y="35136"/>
                </a:lnTo>
                <a:lnTo>
                  <a:pt x="28862" y="35674"/>
                </a:lnTo>
                <a:lnTo>
                  <a:pt x="27846" y="36152"/>
                </a:lnTo>
                <a:lnTo>
                  <a:pt x="26830" y="36571"/>
                </a:lnTo>
                <a:lnTo>
                  <a:pt x="25815" y="36929"/>
                </a:lnTo>
                <a:lnTo>
                  <a:pt x="24739" y="37228"/>
                </a:lnTo>
                <a:lnTo>
                  <a:pt x="23663" y="37527"/>
                </a:lnTo>
                <a:lnTo>
                  <a:pt x="22528" y="37706"/>
                </a:lnTo>
                <a:lnTo>
                  <a:pt x="21453" y="37885"/>
                </a:lnTo>
                <a:lnTo>
                  <a:pt x="20317" y="38005"/>
                </a:lnTo>
                <a:lnTo>
                  <a:pt x="19242" y="38064"/>
                </a:lnTo>
                <a:lnTo>
                  <a:pt x="18106" y="38064"/>
                </a:lnTo>
                <a:lnTo>
                  <a:pt x="17031" y="38005"/>
                </a:lnTo>
                <a:lnTo>
                  <a:pt x="15895" y="37945"/>
                </a:lnTo>
                <a:lnTo>
                  <a:pt x="14760" y="37766"/>
                </a:lnTo>
                <a:lnTo>
                  <a:pt x="13684" y="37586"/>
                </a:lnTo>
                <a:lnTo>
                  <a:pt x="12668" y="37347"/>
                </a:lnTo>
                <a:lnTo>
                  <a:pt x="11712" y="37108"/>
                </a:lnTo>
                <a:lnTo>
                  <a:pt x="9740" y="36511"/>
                </a:lnTo>
                <a:lnTo>
                  <a:pt x="7828" y="35794"/>
                </a:lnTo>
                <a:lnTo>
                  <a:pt x="5976" y="34957"/>
                </a:lnTo>
                <a:lnTo>
                  <a:pt x="4542" y="34240"/>
                </a:lnTo>
                <a:lnTo>
                  <a:pt x="3884" y="33822"/>
                </a:lnTo>
                <a:lnTo>
                  <a:pt x="3167" y="33344"/>
                </a:lnTo>
                <a:lnTo>
                  <a:pt x="2570" y="32866"/>
                </a:lnTo>
                <a:lnTo>
                  <a:pt x="2032" y="32268"/>
                </a:lnTo>
                <a:lnTo>
                  <a:pt x="1793" y="31969"/>
                </a:lnTo>
                <a:lnTo>
                  <a:pt x="1614" y="31611"/>
                </a:lnTo>
                <a:lnTo>
                  <a:pt x="1434" y="31252"/>
                </a:lnTo>
                <a:lnTo>
                  <a:pt x="1315" y="30894"/>
                </a:lnTo>
                <a:lnTo>
                  <a:pt x="1554" y="31013"/>
                </a:lnTo>
                <a:lnTo>
                  <a:pt x="1733" y="31073"/>
                </a:lnTo>
                <a:lnTo>
                  <a:pt x="1913" y="31013"/>
                </a:lnTo>
                <a:lnTo>
                  <a:pt x="2032" y="30894"/>
                </a:lnTo>
                <a:lnTo>
                  <a:pt x="2271" y="30535"/>
                </a:lnTo>
                <a:lnTo>
                  <a:pt x="2450" y="30177"/>
                </a:lnTo>
                <a:lnTo>
                  <a:pt x="2869" y="30655"/>
                </a:lnTo>
                <a:lnTo>
                  <a:pt x="3406" y="31133"/>
                </a:lnTo>
                <a:lnTo>
                  <a:pt x="3944" y="31551"/>
                </a:lnTo>
                <a:lnTo>
                  <a:pt x="4542" y="31910"/>
                </a:lnTo>
                <a:lnTo>
                  <a:pt x="5199" y="32268"/>
                </a:lnTo>
                <a:lnTo>
                  <a:pt x="5856" y="32567"/>
                </a:lnTo>
                <a:lnTo>
                  <a:pt x="7231" y="33105"/>
                </a:lnTo>
                <a:lnTo>
                  <a:pt x="8665" y="33583"/>
                </a:lnTo>
                <a:lnTo>
                  <a:pt x="10099" y="33882"/>
                </a:lnTo>
                <a:lnTo>
                  <a:pt x="11533" y="34180"/>
                </a:lnTo>
                <a:lnTo>
                  <a:pt x="12788" y="34360"/>
                </a:lnTo>
                <a:lnTo>
                  <a:pt x="14342" y="34539"/>
                </a:lnTo>
                <a:lnTo>
                  <a:pt x="15836" y="34599"/>
                </a:lnTo>
                <a:lnTo>
                  <a:pt x="17389" y="34599"/>
                </a:lnTo>
                <a:lnTo>
                  <a:pt x="18943" y="34479"/>
                </a:lnTo>
                <a:lnTo>
                  <a:pt x="20437" y="34240"/>
                </a:lnTo>
                <a:lnTo>
                  <a:pt x="21931" y="33941"/>
                </a:lnTo>
                <a:lnTo>
                  <a:pt x="23424" y="33523"/>
                </a:lnTo>
                <a:lnTo>
                  <a:pt x="24859" y="33045"/>
                </a:lnTo>
                <a:lnTo>
                  <a:pt x="26054" y="32567"/>
                </a:lnTo>
                <a:lnTo>
                  <a:pt x="27249" y="32029"/>
                </a:lnTo>
                <a:lnTo>
                  <a:pt x="28324" y="31432"/>
                </a:lnTo>
                <a:lnTo>
                  <a:pt x="29400" y="30774"/>
                </a:lnTo>
                <a:lnTo>
                  <a:pt x="30476" y="30057"/>
                </a:lnTo>
                <a:lnTo>
                  <a:pt x="31491" y="29280"/>
                </a:lnTo>
                <a:lnTo>
                  <a:pt x="32447" y="28444"/>
                </a:lnTo>
                <a:lnTo>
                  <a:pt x="33344" y="27547"/>
                </a:lnTo>
                <a:lnTo>
                  <a:pt x="34240" y="26651"/>
                </a:lnTo>
                <a:lnTo>
                  <a:pt x="35077" y="25695"/>
                </a:lnTo>
                <a:lnTo>
                  <a:pt x="35854" y="24679"/>
                </a:lnTo>
                <a:lnTo>
                  <a:pt x="36571" y="23663"/>
                </a:lnTo>
                <a:lnTo>
                  <a:pt x="37288" y="22588"/>
                </a:lnTo>
                <a:lnTo>
                  <a:pt x="37885" y="21452"/>
                </a:lnTo>
                <a:lnTo>
                  <a:pt x="38483" y="20317"/>
                </a:lnTo>
                <a:lnTo>
                  <a:pt x="38961" y="19122"/>
                </a:lnTo>
                <a:lnTo>
                  <a:pt x="39558" y="17628"/>
                </a:lnTo>
                <a:lnTo>
                  <a:pt x="39977" y="16074"/>
                </a:lnTo>
                <a:lnTo>
                  <a:pt x="40275" y="14581"/>
                </a:lnTo>
                <a:lnTo>
                  <a:pt x="40514" y="13027"/>
                </a:lnTo>
                <a:lnTo>
                  <a:pt x="40634" y="11473"/>
                </a:lnTo>
                <a:lnTo>
                  <a:pt x="40753" y="9920"/>
                </a:lnTo>
                <a:lnTo>
                  <a:pt x="40933" y="6753"/>
                </a:lnTo>
                <a:lnTo>
                  <a:pt x="41172" y="5438"/>
                </a:lnTo>
                <a:lnTo>
                  <a:pt x="41232" y="5080"/>
                </a:lnTo>
                <a:lnTo>
                  <a:pt x="41232" y="4721"/>
                </a:lnTo>
                <a:lnTo>
                  <a:pt x="41172" y="4422"/>
                </a:lnTo>
                <a:lnTo>
                  <a:pt x="41052" y="4243"/>
                </a:lnTo>
                <a:lnTo>
                  <a:pt x="40933" y="4183"/>
                </a:lnTo>
                <a:lnTo>
                  <a:pt x="40753" y="4183"/>
                </a:lnTo>
                <a:lnTo>
                  <a:pt x="40694" y="4303"/>
                </a:lnTo>
                <a:lnTo>
                  <a:pt x="40574" y="4542"/>
                </a:lnTo>
                <a:lnTo>
                  <a:pt x="40455" y="4840"/>
                </a:lnTo>
                <a:lnTo>
                  <a:pt x="40335" y="5558"/>
                </a:lnTo>
                <a:lnTo>
                  <a:pt x="40335" y="5916"/>
                </a:lnTo>
                <a:lnTo>
                  <a:pt x="40275" y="6753"/>
                </a:lnTo>
                <a:lnTo>
                  <a:pt x="40216" y="7589"/>
                </a:lnTo>
                <a:lnTo>
                  <a:pt x="40216" y="9203"/>
                </a:lnTo>
                <a:lnTo>
                  <a:pt x="40216" y="10876"/>
                </a:lnTo>
                <a:lnTo>
                  <a:pt x="40156" y="11653"/>
                </a:lnTo>
                <a:lnTo>
                  <a:pt x="40096" y="12489"/>
                </a:lnTo>
                <a:lnTo>
                  <a:pt x="39857" y="13923"/>
                </a:lnTo>
                <a:lnTo>
                  <a:pt x="39558" y="15357"/>
                </a:lnTo>
                <a:lnTo>
                  <a:pt x="39200" y="16732"/>
                </a:lnTo>
                <a:lnTo>
                  <a:pt x="38722" y="18106"/>
                </a:lnTo>
                <a:lnTo>
                  <a:pt x="38124" y="19421"/>
                </a:lnTo>
                <a:lnTo>
                  <a:pt x="37467" y="20735"/>
                </a:lnTo>
                <a:lnTo>
                  <a:pt x="36750" y="21990"/>
                </a:lnTo>
                <a:lnTo>
                  <a:pt x="35973" y="23245"/>
                </a:lnTo>
                <a:lnTo>
                  <a:pt x="35077" y="24440"/>
                </a:lnTo>
                <a:lnTo>
                  <a:pt x="34180" y="25516"/>
                </a:lnTo>
                <a:lnTo>
                  <a:pt x="33165" y="26591"/>
                </a:lnTo>
                <a:lnTo>
                  <a:pt x="32149" y="27607"/>
                </a:lnTo>
                <a:lnTo>
                  <a:pt x="31013" y="28563"/>
                </a:lnTo>
                <a:lnTo>
                  <a:pt x="29878" y="29400"/>
                </a:lnTo>
                <a:lnTo>
                  <a:pt x="28623" y="30177"/>
                </a:lnTo>
                <a:lnTo>
                  <a:pt x="27368" y="30894"/>
                </a:lnTo>
                <a:lnTo>
                  <a:pt x="25874" y="31611"/>
                </a:lnTo>
                <a:lnTo>
                  <a:pt x="24321" y="32268"/>
                </a:lnTo>
                <a:lnTo>
                  <a:pt x="22707" y="32746"/>
                </a:lnTo>
                <a:lnTo>
                  <a:pt x="21094" y="33105"/>
                </a:lnTo>
                <a:lnTo>
                  <a:pt x="19421" y="33403"/>
                </a:lnTo>
                <a:lnTo>
                  <a:pt x="17748" y="33583"/>
                </a:lnTo>
                <a:lnTo>
                  <a:pt x="16075" y="33643"/>
                </a:lnTo>
                <a:lnTo>
                  <a:pt x="14401" y="33583"/>
                </a:lnTo>
                <a:lnTo>
                  <a:pt x="12668" y="33403"/>
                </a:lnTo>
                <a:lnTo>
                  <a:pt x="10995" y="33105"/>
                </a:lnTo>
                <a:lnTo>
                  <a:pt x="9382" y="32686"/>
                </a:lnTo>
                <a:lnTo>
                  <a:pt x="8545" y="32447"/>
                </a:lnTo>
                <a:lnTo>
                  <a:pt x="7769" y="32149"/>
                </a:lnTo>
                <a:lnTo>
                  <a:pt x="6992" y="31850"/>
                </a:lnTo>
                <a:lnTo>
                  <a:pt x="6215" y="31491"/>
                </a:lnTo>
                <a:lnTo>
                  <a:pt x="4721" y="30774"/>
                </a:lnTo>
                <a:lnTo>
                  <a:pt x="4362" y="30595"/>
                </a:lnTo>
                <a:lnTo>
                  <a:pt x="4004" y="30475"/>
                </a:lnTo>
                <a:lnTo>
                  <a:pt x="3287" y="30296"/>
                </a:lnTo>
                <a:lnTo>
                  <a:pt x="2988" y="30117"/>
                </a:lnTo>
                <a:lnTo>
                  <a:pt x="2809" y="29938"/>
                </a:lnTo>
                <a:lnTo>
                  <a:pt x="2749" y="29818"/>
                </a:lnTo>
                <a:lnTo>
                  <a:pt x="2689" y="29699"/>
                </a:lnTo>
                <a:lnTo>
                  <a:pt x="2689" y="29519"/>
                </a:lnTo>
                <a:lnTo>
                  <a:pt x="2749" y="29400"/>
                </a:lnTo>
                <a:lnTo>
                  <a:pt x="3347" y="29758"/>
                </a:lnTo>
                <a:lnTo>
                  <a:pt x="4004" y="29997"/>
                </a:lnTo>
                <a:lnTo>
                  <a:pt x="4721" y="30177"/>
                </a:lnTo>
                <a:lnTo>
                  <a:pt x="5498" y="30296"/>
                </a:lnTo>
                <a:lnTo>
                  <a:pt x="7051" y="30475"/>
                </a:lnTo>
                <a:lnTo>
                  <a:pt x="8426" y="30535"/>
                </a:lnTo>
                <a:lnTo>
                  <a:pt x="10219" y="30595"/>
                </a:lnTo>
                <a:lnTo>
                  <a:pt x="11951" y="30595"/>
                </a:lnTo>
                <a:lnTo>
                  <a:pt x="13684" y="30416"/>
                </a:lnTo>
                <a:lnTo>
                  <a:pt x="15417" y="30236"/>
                </a:lnTo>
                <a:lnTo>
                  <a:pt x="17090" y="29997"/>
                </a:lnTo>
                <a:lnTo>
                  <a:pt x="18704" y="29639"/>
                </a:lnTo>
                <a:lnTo>
                  <a:pt x="20317" y="29221"/>
                </a:lnTo>
                <a:lnTo>
                  <a:pt x="21931" y="28683"/>
                </a:lnTo>
                <a:lnTo>
                  <a:pt x="23484" y="28085"/>
                </a:lnTo>
                <a:lnTo>
                  <a:pt x="24978" y="27368"/>
                </a:lnTo>
                <a:lnTo>
                  <a:pt x="26472" y="26532"/>
                </a:lnTo>
                <a:lnTo>
                  <a:pt x="27846" y="25576"/>
                </a:lnTo>
                <a:lnTo>
                  <a:pt x="29041" y="24619"/>
                </a:lnTo>
                <a:lnTo>
                  <a:pt x="30177" y="23544"/>
                </a:lnTo>
                <a:lnTo>
                  <a:pt x="31193" y="22468"/>
                </a:lnTo>
                <a:lnTo>
                  <a:pt x="32089" y="21273"/>
                </a:lnTo>
                <a:lnTo>
                  <a:pt x="32985" y="20018"/>
                </a:lnTo>
                <a:lnTo>
                  <a:pt x="33762" y="18704"/>
                </a:lnTo>
                <a:lnTo>
                  <a:pt x="34539" y="17389"/>
                </a:lnTo>
                <a:lnTo>
                  <a:pt x="35256" y="16015"/>
                </a:lnTo>
                <a:lnTo>
                  <a:pt x="36810" y="12728"/>
                </a:lnTo>
                <a:lnTo>
                  <a:pt x="38304" y="9442"/>
                </a:lnTo>
                <a:lnTo>
                  <a:pt x="39797" y="5916"/>
                </a:lnTo>
                <a:lnTo>
                  <a:pt x="39977" y="5438"/>
                </a:lnTo>
                <a:lnTo>
                  <a:pt x="40275" y="4661"/>
                </a:lnTo>
                <a:lnTo>
                  <a:pt x="40335" y="4243"/>
                </a:lnTo>
                <a:lnTo>
                  <a:pt x="40335" y="4004"/>
                </a:lnTo>
                <a:lnTo>
                  <a:pt x="40275" y="3884"/>
                </a:lnTo>
                <a:lnTo>
                  <a:pt x="40156" y="3825"/>
                </a:lnTo>
                <a:lnTo>
                  <a:pt x="40036" y="3825"/>
                </a:lnTo>
                <a:lnTo>
                  <a:pt x="39797" y="3884"/>
                </a:lnTo>
                <a:lnTo>
                  <a:pt x="39917" y="2988"/>
                </a:lnTo>
                <a:lnTo>
                  <a:pt x="39917" y="2092"/>
                </a:lnTo>
                <a:close/>
                <a:moveTo>
                  <a:pt x="40753" y="0"/>
                </a:moveTo>
                <a:lnTo>
                  <a:pt x="40455" y="60"/>
                </a:lnTo>
                <a:lnTo>
                  <a:pt x="40156" y="120"/>
                </a:lnTo>
                <a:lnTo>
                  <a:pt x="39917" y="180"/>
                </a:lnTo>
                <a:lnTo>
                  <a:pt x="39618" y="299"/>
                </a:lnTo>
                <a:lnTo>
                  <a:pt x="39260" y="598"/>
                </a:lnTo>
                <a:lnTo>
                  <a:pt x="39200" y="658"/>
                </a:lnTo>
                <a:lnTo>
                  <a:pt x="39140" y="658"/>
                </a:lnTo>
                <a:lnTo>
                  <a:pt x="39200" y="777"/>
                </a:lnTo>
                <a:lnTo>
                  <a:pt x="39260" y="897"/>
                </a:lnTo>
                <a:lnTo>
                  <a:pt x="39200" y="1076"/>
                </a:lnTo>
                <a:lnTo>
                  <a:pt x="39021" y="2152"/>
                </a:lnTo>
                <a:lnTo>
                  <a:pt x="38841" y="3287"/>
                </a:lnTo>
                <a:lnTo>
                  <a:pt x="38722" y="4482"/>
                </a:lnTo>
                <a:lnTo>
                  <a:pt x="38602" y="5617"/>
                </a:lnTo>
                <a:lnTo>
                  <a:pt x="38423" y="6394"/>
                </a:lnTo>
                <a:lnTo>
                  <a:pt x="38244" y="7171"/>
                </a:lnTo>
                <a:lnTo>
                  <a:pt x="37766" y="8725"/>
                </a:lnTo>
                <a:lnTo>
                  <a:pt x="37168" y="10338"/>
                </a:lnTo>
                <a:lnTo>
                  <a:pt x="36511" y="11892"/>
                </a:lnTo>
                <a:lnTo>
                  <a:pt x="35734" y="13445"/>
                </a:lnTo>
                <a:lnTo>
                  <a:pt x="34957" y="14939"/>
                </a:lnTo>
                <a:lnTo>
                  <a:pt x="33344" y="17807"/>
                </a:lnTo>
                <a:lnTo>
                  <a:pt x="32866" y="18644"/>
                </a:lnTo>
                <a:lnTo>
                  <a:pt x="32328" y="19421"/>
                </a:lnTo>
                <a:lnTo>
                  <a:pt x="31730" y="20198"/>
                </a:lnTo>
                <a:lnTo>
                  <a:pt x="31193" y="20915"/>
                </a:lnTo>
                <a:lnTo>
                  <a:pt x="30595" y="21632"/>
                </a:lnTo>
                <a:lnTo>
                  <a:pt x="29938" y="22289"/>
                </a:lnTo>
                <a:lnTo>
                  <a:pt x="29280" y="22887"/>
                </a:lnTo>
                <a:lnTo>
                  <a:pt x="28623" y="23484"/>
                </a:lnTo>
                <a:lnTo>
                  <a:pt x="27966" y="24022"/>
                </a:lnTo>
                <a:lnTo>
                  <a:pt x="27249" y="24560"/>
                </a:lnTo>
                <a:lnTo>
                  <a:pt x="25815" y="25516"/>
                </a:lnTo>
                <a:lnTo>
                  <a:pt x="24261" y="26352"/>
                </a:lnTo>
                <a:lnTo>
                  <a:pt x="22707" y="27129"/>
                </a:lnTo>
                <a:lnTo>
                  <a:pt x="21094" y="27727"/>
                </a:lnTo>
                <a:lnTo>
                  <a:pt x="19421" y="28265"/>
                </a:lnTo>
                <a:lnTo>
                  <a:pt x="17688" y="28683"/>
                </a:lnTo>
                <a:lnTo>
                  <a:pt x="15895" y="28982"/>
                </a:lnTo>
                <a:lnTo>
                  <a:pt x="14103" y="29221"/>
                </a:lnTo>
                <a:lnTo>
                  <a:pt x="12250" y="29340"/>
                </a:lnTo>
                <a:lnTo>
                  <a:pt x="10398" y="29400"/>
                </a:lnTo>
                <a:lnTo>
                  <a:pt x="5617" y="29400"/>
                </a:lnTo>
                <a:lnTo>
                  <a:pt x="5199" y="29340"/>
                </a:lnTo>
                <a:lnTo>
                  <a:pt x="4721" y="29280"/>
                </a:lnTo>
                <a:lnTo>
                  <a:pt x="4243" y="29161"/>
                </a:lnTo>
                <a:lnTo>
                  <a:pt x="4004" y="29161"/>
                </a:lnTo>
                <a:lnTo>
                  <a:pt x="3884" y="29041"/>
                </a:lnTo>
                <a:lnTo>
                  <a:pt x="3586" y="28802"/>
                </a:lnTo>
                <a:lnTo>
                  <a:pt x="3347" y="28504"/>
                </a:lnTo>
                <a:lnTo>
                  <a:pt x="3167" y="28265"/>
                </a:lnTo>
                <a:lnTo>
                  <a:pt x="2928" y="28026"/>
                </a:lnTo>
                <a:lnTo>
                  <a:pt x="2630" y="27846"/>
                </a:lnTo>
                <a:lnTo>
                  <a:pt x="2211" y="27727"/>
                </a:lnTo>
                <a:lnTo>
                  <a:pt x="1494" y="27607"/>
                </a:lnTo>
                <a:lnTo>
                  <a:pt x="777" y="27547"/>
                </a:lnTo>
                <a:lnTo>
                  <a:pt x="478" y="27547"/>
                </a:lnTo>
                <a:lnTo>
                  <a:pt x="359" y="27607"/>
                </a:lnTo>
                <a:lnTo>
                  <a:pt x="120" y="27846"/>
                </a:lnTo>
                <a:lnTo>
                  <a:pt x="0" y="28145"/>
                </a:lnTo>
                <a:lnTo>
                  <a:pt x="0" y="28504"/>
                </a:lnTo>
                <a:lnTo>
                  <a:pt x="60" y="28862"/>
                </a:lnTo>
                <a:lnTo>
                  <a:pt x="239" y="29639"/>
                </a:lnTo>
                <a:lnTo>
                  <a:pt x="419" y="30236"/>
                </a:lnTo>
                <a:lnTo>
                  <a:pt x="1016" y="31671"/>
                </a:lnTo>
                <a:lnTo>
                  <a:pt x="1315" y="32328"/>
                </a:lnTo>
                <a:lnTo>
                  <a:pt x="1614" y="32866"/>
                </a:lnTo>
                <a:lnTo>
                  <a:pt x="2032" y="33403"/>
                </a:lnTo>
                <a:lnTo>
                  <a:pt x="2510" y="33941"/>
                </a:lnTo>
                <a:lnTo>
                  <a:pt x="3108" y="34479"/>
                </a:lnTo>
                <a:lnTo>
                  <a:pt x="3765" y="34957"/>
                </a:lnTo>
                <a:lnTo>
                  <a:pt x="4602" y="35495"/>
                </a:lnTo>
                <a:lnTo>
                  <a:pt x="5498" y="36033"/>
                </a:lnTo>
                <a:lnTo>
                  <a:pt x="6334" y="36511"/>
                </a:lnTo>
                <a:lnTo>
                  <a:pt x="7231" y="36929"/>
                </a:lnTo>
                <a:lnTo>
                  <a:pt x="8187" y="37347"/>
                </a:lnTo>
                <a:lnTo>
                  <a:pt x="9083" y="37706"/>
                </a:lnTo>
                <a:lnTo>
                  <a:pt x="10039" y="38064"/>
                </a:lnTo>
                <a:lnTo>
                  <a:pt x="10995" y="38363"/>
                </a:lnTo>
                <a:lnTo>
                  <a:pt x="12728" y="38781"/>
                </a:lnTo>
                <a:lnTo>
                  <a:pt x="14401" y="39080"/>
                </a:lnTo>
                <a:lnTo>
                  <a:pt x="16134" y="39319"/>
                </a:lnTo>
                <a:lnTo>
                  <a:pt x="17867" y="39379"/>
                </a:lnTo>
                <a:lnTo>
                  <a:pt x="19600" y="39379"/>
                </a:lnTo>
                <a:lnTo>
                  <a:pt x="21273" y="39200"/>
                </a:lnTo>
                <a:lnTo>
                  <a:pt x="23006" y="38961"/>
                </a:lnTo>
                <a:lnTo>
                  <a:pt x="24620" y="38542"/>
                </a:lnTo>
                <a:lnTo>
                  <a:pt x="26293" y="38064"/>
                </a:lnTo>
                <a:lnTo>
                  <a:pt x="27846" y="37467"/>
                </a:lnTo>
                <a:lnTo>
                  <a:pt x="29400" y="36750"/>
                </a:lnTo>
                <a:lnTo>
                  <a:pt x="30894" y="35913"/>
                </a:lnTo>
                <a:lnTo>
                  <a:pt x="32388" y="35017"/>
                </a:lnTo>
                <a:lnTo>
                  <a:pt x="33762" y="33941"/>
                </a:lnTo>
                <a:lnTo>
                  <a:pt x="35077" y="32806"/>
                </a:lnTo>
                <a:lnTo>
                  <a:pt x="36272" y="31551"/>
                </a:lnTo>
                <a:lnTo>
                  <a:pt x="36929" y="30774"/>
                </a:lnTo>
                <a:lnTo>
                  <a:pt x="37527" y="30057"/>
                </a:lnTo>
                <a:lnTo>
                  <a:pt x="38064" y="29280"/>
                </a:lnTo>
                <a:lnTo>
                  <a:pt x="38602" y="28444"/>
                </a:lnTo>
                <a:lnTo>
                  <a:pt x="39080" y="27667"/>
                </a:lnTo>
                <a:lnTo>
                  <a:pt x="39558" y="26830"/>
                </a:lnTo>
                <a:lnTo>
                  <a:pt x="39977" y="25934"/>
                </a:lnTo>
                <a:lnTo>
                  <a:pt x="40335" y="25098"/>
                </a:lnTo>
                <a:lnTo>
                  <a:pt x="41052" y="23305"/>
                </a:lnTo>
                <a:lnTo>
                  <a:pt x="41590" y="21512"/>
                </a:lnTo>
                <a:lnTo>
                  <a:pt x="42008" y="19600"/>
                </a:lnTo>
                <a:lnTo>
                  <a:pt x="42307" y="17688"/>
                </a:lnTo>
                <a:lnTo>
                  <a:pt x="42546" y="15477"/>
                </a:lnTo>
                <a:lnTo>
                  <a:pt x="42606" y="13266"/>
                </a:lnTo>
                <a:lnTo>
                  <a:pt x="42666" y="11055"/>
                </a:lnTo>
                <a:lnTo>
                  <a:pt x="42606" y="8784"/>
                </a:lnTo>
                <a:lnTo>
                  <a:pt x="42486" y="7709"/>
                </a:lnTo>
                <a:lnTo>
                  <a:pt x="42427" y="7111"/>
                </a:lnTo>
                <a:lnTo>
                  <a:pt x="42486" y="6573"/>
                </a:lnTo>
                <a:lnTo>
                  <a:pt x="43024" y="5558"/>
                </a:lnTo>
                <a:lnTo>
                  <a:pt x="43323" y="4781"/>
                </a:lnTo>
                <a:lnTo>
                  <a:pt x="43681" y="3645"/>
                </a:lnTo>
                <a:lnTo>
                  <a:pt x="43801" y="3108"/>
                </a:lnTo>
                <a:lnTo>
                  <a:pt x="43861" y="2570"/>
                </a:lnTo>
                <a:lnTo>
                  <a:pt x="43801" y="2211"/>
                </a:lnTo>
                <a:lnTo>
                  <a:pt x="43741" y="2032"/>
                </a:lnTo>
                <a:lnTo>
                  <a:pt x="43622" y="1912"/>
                </a:lnTo>
                <a:lnTo>
                  <a:pt x="43502" y="1673"/>
                </a:lnTo>
                <a:lnTo>
                  <a:pt x="43383" y="1434"/>
                </a:lnTo>
                <a:lnTo>
                  <a:pt x="43024" y="956"/>
                </a:lnTo>
                <a:lnTo>
                  <a:pt x="42546" y="598"/>
                </a:lnTo>
                <a:lnTo>
                  <a:pt x="41949" y="299"/>
                </a:lnTo>
                <a:lnTo>
                  <a:pt x="41351" y="120"/>
                </a:lnTo>
                <a:lnTo>
                  <a:pt x="407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8" name="Google Shape;308;p12"/>
          <p:cNvSpPr/>
          <p:nvPr/>
        </p:nvSpPr>
        <p:spPr>
          <a:xfrm rot="-1232764">
            <a:off x="623232" y="2763432"/>
            <a:ext cx="215203" cy="232183"/>
          </a:xfrm>
          <a:custGeom>
            <a:avLst/>
            <a:gdLst/>
            <a:ahLst/>
            <a:cxnLst/>
            <a:rect l="l" t="t" r="r" b="b"/>
            <a:pathLst>
              <a:path w="9860" h="10638" extrusionOk="0">
                <a:moveTo>
                  <a:pt x="9023" y="897"/>
                </a:moveTo>
                <a:lnTo>
                  <a:pt x="8904" y="1554"/>
                </a:lnTo>
                <a:lnTo>
                  <a:pt x="8784" y="2212"/>
                </a:lnTo>
                <a:lnTo>
                  <a:pt x="8665" y="2869"/>
                </a:lnTo>
                <a:lnTo>
                  <a:pt x="8485" y="3467"/>
                </a:lnTo>
                <a:lnTo>
                  <a:pt x="8246" y="4363"/>
                </a:lnTo>
                <a:lnTo>
                  <a:pt x="7888" y="5199"/>
                </a:lnTo>
                <a:lnTo>
                  <a:pt x="7470" y="6036"/>
                </a:lnTo>
                <a:lnTo>
                  <a:pt x="6932" y="6813"/>
                </a:lnTo>
                <a:lnTo>
                  <a:pt x="6394" y="7530"/>
                </a:lnTo>
                <a:lnTo>
                  <a:pt x="5737" y="8187"/>
                </a:lnTo>
                <a:lnTo>
                  <a:pt x="4960" y="8725"/>
                </a:lnTo>
                <a:lnTo>
                  <a:pt x="4183" y="9203"/>
                </a:lnTo>
                <a:lnTo>
                  <a:pt x="3526" y="9502"/>
                </a:lnTo>
                <a:lnTo>
                  <a:pt x="2749" y="9801"/>
                </a:lnTo>
                <a:lnTo>
                  <a:pt x="2331" y="9920"/>
                </a:lnTo>
                <a:lnTo>
                  <a:pt x="1912" y="9980"/>
                </a:lnTo>
                <a:lnTo>
                  <a:pt x="1554" y="10040"/>
                </a:lnTo>
                <a:lnTo>
                  <a:pt x="1255" y="9980"/>
                </a:lnTo>
                <a:lnTo>
                  <a:pt x="1076" y="9920"/>
                </a:lnTo>
                <a:lnTo>
                  <a:pt x="1016" y="9801"/>
                </a:lnTo>
                <a:lnTo>
                  <a:pt x="956" y="9681"/>
                </a:lnTo>
                <a:lnTo>
                  <a:pt x="1016" y="9502"/>
                </a:lnTo>
                <a:lnTo>
                  <a:pt x="1195" y="9143"/>
                </a:lnTo>
                <a:lnTo>
                  <a:pt x="1494" y="8725"/>
                </a:lnTo>
                <a:lnTo>
                  <a:pt x="2271" y="7948"/>
                </a:lnTo>
                <a:lnTo>
                  <a:pt x="2928" y="7351"/>
                </a:lnTo>
                <a:lnTo>
                  <a:pt x="3585" y="6634"/>
                </a:lnTo>
                <a:lnTo>
                  <a:pt x="4303" y="5976"/>
                </a:lnTo>
                <a:lnTo>
                  <a:pt x="5737" y="4721"/>
                </a:lnTo>
                <a:lnTo>
                  <a:pt x="6274" y="4184"/>
                </a:lnTo>
                <a:lnTo>
                  <a:pt x="6514" y="3945"/>
                </a:lnTo>
                <a:lnTo>
                  <a:pt x="6693" y="3706"/>
                </a:lnTo>
                <a:lnTo>
                  <a:pt x="6753" y="3526"/>
                </a:lnTo>
                <a:lnTo>
                  <a:pt x="6753" y="3467"/>
                </a:lnTo>
                <a:lnTo>
                  <a:pt x="6693" y="3407"/>
                </a:lnTo>
                <a:lnTo>
                  <a:pt x="6394" y="3467"/>
                </a:lnTo>
                <a:lnTo>
                  <a:pt x="5916" y="3586"/>
                </a:lnTo>
                <a:lnTo>
                  <a:pt x="5199" y="3945"/>
                </a:lnTo>
                <a:lnTo>
                  <a:pt x="4482" y="4482"/>
                </a:lnTo>
                <a:lnTo>
                  <a:pt x="3705" y="5140"/>
                </a:lnTo>
                <a:lnTo>
                  <a:pt x="2988" y="5857"/>
                </a:lnTo>
                <a:lnTo>
                  <a:pt x="2271" y="6634"/>
                </a:lnTo>
                <a:lnTo>
                  <a:pt x="1673" y="7351"/>
                </a:lnTo>
                <a:lnTo>
                  <a:pt x="1136" y="8127"/>
                </a:lnTo>
                <a:lnTo>
                  <a:pt x="717" y="8785"/>
                </a:lnTo>
                <a:lnTo>
                  <a:pt x="598" y="7829"/>
                </a:lnTo>
                <a:lnTo>
                  <a:pt x="657" y="6992"/>
                </a:lnTo>
                <a:lnTo>
                  <a:pt x="837" y="6215"/>
                </a:lnTo>
                <a:lnTo>
                  <a:pt x="1136" y="5498"/>
                </a:lnTo>
                <a:lnTo>
                  <a:pt x="1494" y="4901"/>
                </a:lnTo>
                <a:lnTo>
                  <a:pt x="1972" y="4363"/>
                </a:lnTo>
                <a:lnTo>
                  <a:pt x="2570" y="3825"/>
                </a:lnTo>
                <a:lnTo>
                  <a:pt x="3167" y="3407"/>
                </a:lnTo>
                <a:lnTo>
                  <a:pt x="3825" y="2988"/>
                </a:lnTo>
                <a:lnTo>
                  <a:pt x="4542" y="2630"/>
                </a:lnTo>
                <a:lnTo>
                  <a:pt x="6035" y="2032"/>
                </a:lnTo>
                <a:lnTo>
                  <a:pt x="9023" y="897"/>
                </a:lnTo>
                <a:close/>
                <a:moveTo>
                  <a:pt x="9023" y="1"/>
                </a:moveTo>
                <a:lnTo>
                  <a:pt x="8545" y="60"/>
                </a:lnTo>
                <a:lnTo>
                  <a:pt x="8007" y="180"/>
                </a:lnTo>
                <a:lnTo>
                  <a:pt x="7410" y="359"/>
                </a:lnTo>
                <a:lnTo>
                  <a:pt x="6095" y="897"/>
                </a:lnTo>
                <a:lnTo>
                  <a:pt x="4840" y="1495"/>
                </a:lnTo>
                <a:lnTo>
                  <a:pt x="3705" y="2092"/>
                </a:lnTo>
                <a:lnTo>
                  <a:pt x="2809" y="2570"/>
                </a:lnTo>
                <a:lnTo>
                  <a:pt x="2331" y="2869"/>
                </a:lnTo>
                <a:lnTo>
                  <a:pt x="1614" y="3586"/>
                </a:lnTo>
                <a:lnTo>
                  <a:pt x="1255" y="4004"/>
                </a:lnTo>
                <a:lnTo>
                  <a:pt x="956" y="4423"/>
                </a:lnTo>
                <a:lnTo>
                  <a:pt x="717" y="4841"/>
                </a:lnTo>
                <a:lnTo>
                  <a:pt x="478" y="5259"/>
                </a:lnTo>
                <a:lnTo>
                  <a:pt x="299" y="5737"/>
                </a:lnTo>
                <a:lnTo>
                  <a:pt x="179" y="6215"/>
                </a:lnTo>
                <a:lnTo>
                  <a:pt x="60" y="6634"/>
                </a:lnTo>
                <a:lnTo>
                  <a:pt x="0" y="7112"/>
                </a:lnTo>
                <a:lnTo>
                  <a:pt x="0" y="7649"/>
                </a:lnTo>
                <a:lnTo>
                  <a:pt x="0" y="8127"/>
                </a:lnTo>
                <a:lnTo>
                  <a:pt x="60" y="8605"/>
                </a:lnTo>
                <a:lnTo>
                  <a:pt x="239" y="9083"/>
                </a:lnTo>
                <a:lnTo>
                  <a:pt x="418" y="9562"/>
                </a:lnTo>
                <a:lnTo>
                  <a:pt x="657" y="10040"/>
                </a:lnTo>
                <a:lnTo>
                  <a:pt x="478" y="10099"/>
                </a:lnTo>
                <a:lnTo>
                  <a:pt x="418" y="10219"/>
                </a:lnTo>
                <a:lnTo>
                  <a:pt x="418" y="10398"/>
                </a:lnTo>
                <a:lnTo>
                  <a:pt x="478" y="10518"/>
                </a:lnTo>
                <a:lnTo>
                  <a:pt x="598" y="10577"/>
                </a:lnTo>
                <a:lnTo>
                  <a:pt x="837" y="10637"/>
                </a:lnTo>
                <a:lnTo>
                  <a:pt x="2032" y="10637"/>
                </a:lnTo>
                <a:lnTo>
                  <a:pt x="3287" y="10398"/>
                </a:lnTo>
                <a:lnTo>
                  <a:pt x="4064" y="10159"/>
                </a:lnTo>
                <a:lnTo>
                  <a:pt x="4960" y="9741"/>
                </a:lnTo>
                <a:lnTo>
                  <a:pt x="5796" y="9203"/>
                </a:lnTo>
                <a:lnTo>
                  <a:pt x="6514" y="8546"/>
                </a:lnTo>
                <a:lnTo>
                  <a:pt x="7231" y="7829"/>
                </a:lnTo>
                <a:lnTo>
                  <a:pt x="7768" y="7112"/>
                </a:lnTo>
                <a:lnTo>
                  <a:pt x="8306" y="6215"/>
                </a:lnTo>
                <a:lnTo>
                  <a:pt x="8784" y="5319"/>
                </a:lnTo>
                <a:lnTo>
                  <a:pt x="9262" y="4303"/>
                </a:lnTo>
                <a:lnTo>
                  <a:pt x="9621" y="3287"/>
                </a:lnTo>
                <a:lnTo>
                  <a:pt x="9800" y="2212"/>
                </a:lnTo>
                <a:lnTo>
                  <a:pt x="9860" y="1734"/>
                </a:lnTo>
                <a:lnTo>
                  <a:pt x="9860" y="1256"/>
                </a:lnTo>
                <a:lnTo>
                  <a:pt x="9860" y="778"/>
                </a:lnTo>
                <a:lnTo>
                  <a:pt x="9740" y="299"/>
                </a:lnTo>
                <a:lnTo>
                  <a:pt x="9740" y="180"/>
                </a:lnTo>
                <a:lnTo>
                  <a:pt x="9621" y="120"/>
                </a:lnTo>
                <a:lnTo>
                  <a:pt x="93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9" name="Google Shape;309;p12"/>
          <p:cNvSpPr/>
          <p:nvPr/>
        </p:nvSpPr>
        <p:spPr>
          <a:xfrm rot="-2062359">
            <a:off x="255900" y="2566548"/>
            <a:ext cx="280423" cy="718672"/>
          </a:xfrm>
          <a:custGeom>
            <a:avLst/>
            <a:gdLst/>
            <a:ahLst/>
            <a:cxnLst/>
            <a:rect l="l" t="t" r="r" b="b"/>
            <a:pathLst>
              <a:path w="12848" h="32927" extrusionOk="0">
                <a:moveTo>
                  <a:pt x="3825" y="1017"/>
                </a:moveTo>
                <a:lnTo>
                  <a:pt x="3944" y="1256"/>
                </a:lnTo>
                <a:lnTo>
                  <a:pt x="4004" y="1495"/>
                </a:lnTo>
                <a:lnTo>
                  <a:pt x="4004" y="2152"/>
                </a:lnTo>
                <a:lnTo>
                  <a:pt x="4004" y="2750"/>
                </a:lnTo>
                <a:lnTo>
                  <a:pt x="4004" y="3347"/>
                </a:lnTo>
                <a:lnTo>
                  <a:pt x="4183" y="4961"/>
                </a:lnTo>
                <a:lnTo>
                  <a:pt x="4362" y="6574"/>
                </a:lnTo>
                <a:lnTo>
                  <a:pt x="4840" y="9681"/>
                </a:lnTo>
                <a:lnTo>
                  <a:pt x="5319" y="12729"/>
                </a:lnTo>
                <a:lnTo>
                  <a:pt x="4123" y="11653"/>
                </a:lnTo>
                <a:lnTo>
                  <a:pt x="2869" y="10578"/>
                </a:lnTo>
                <a:lnTo>
                  <a:pt x="2151" y="10100"/>
                </a:lnTo>
                <a:lnTo>
                  <a:pt x="1733" y="9801"/>
                </a:lnTo>
                <a:lnTo>
                  <a:pt x="1554" y="9622"/>
                </a:lnTo>
                <a:lnTo>
                  <a:pt x="1494" y="9502"/>
                </a:lnTo>
                <a:lnTo>
                  <a:pt x="1434" y="9323"/>
                </a:lnTo>
                <a:lnTo>
                  <a:pt x="1494" y="9084"/>
                </a:lnTo>
                <a:lnTo>
                  <a:pt x="1614" y="8606"/>
                </a:lnTo>
                <a:lnTo>
                  <a:pt x="1853" y="7709"/>
                </a:lnTo>
                <a:lnTo>
                  <a:pt x="2271" y="5976"/>
                </a:lnTo>
                <a:lnTo>
                  <a:pt x="2749" y="4303"/>
                </a:lnTo>
                <a:lnTo>
                  <a:pt x="3825" y="1017"/>
                </a:lnTo>
                <a:close/>
                <a:moveTo>
                  <a:pt x="4542" y="1973"/>
                </a:moveTo>
                <a:lnTo>
                  <a:pt x="5079" y="2690"/>
                </a:lnTo>
                <a:lnTo>
                  <a:pt x="5617" y="3467"/>
                </a:lnTo>
                <a:lnTo>
                  <a:pt x="6693" y="5020"/>
                </a:lnTo>
                <a:lnTo>
                  <a:pt x="7589" y="6574"/>
                </a:lnTo>
                <a:lnTo>
                  <a:pt x="8486" y="8247"/>
                </a:lnTo>
                <a:lnTo>
                  <a:pt x="9203" y="9920"/>
                </a:lnTo>
                <a:lnTo>
                  <a:pt x="9621" y="10757"/>
                </a:lnTo>
                <a:lnTo>
                  <a:pt x="9800" y="11175"/>
                </a:lnTo>
                <a:lnTo>
                  <a:pt x="9860" y="11534"/>
                </a:lnTo>
                <a:lnTo>
                  <a:pt x="9800" y="11952"/>
                </a:lnTo>
                <a:lnTo>
                  <a:pt x="9621" y="12251"/>
                </a:lnTo>
                <a:lnTo>
                  <a:pt x="9083" y="12968"/>
                </a:lnTo>
                <a:lnTo>
                  <a:pt x="7888" y="14581"/>
                </a:lnTo>
                <a:lnTo>
                  <a:pt x="6633" y="16254"/>
                </a:lnTo>
                <a:lnTo>
                  <a:pt x="6334" y="14521"/>
                </a:lnTo>
                <a:lnTo>
                  <a:pt x="6095" y="12789"/>
                </a:lnTo>
                <a:lnTo>
                  <a:pt x="5617" y="9203"/>
                </a:lnTo>
                <a:lnTo>
                  <a:pt x="5139" y="5558"/>
                </a:lnTo>
                <a:lnTo>
                  <a:pt x="4840" y="3766"/>
                </a:lnTo>
                <a:lnTo>
                  <a:pt x="4542" y="1973"/>
                </a:lnTo>
                <a:close/>
                <a:moveTo>
                  <a:pt x="1375" y="9980"/>
                </a:moveTo>
                <a:lnTo>
                  <a:pt x="2630" y="11354"/>
                </a:lnTo>
                <a:lnTo>
                  <a:pt x="3944" y="12609"/>
                </a:lnTo>
                <a:lnTo>
                  <a:pt x="4601" y="13267"/>
                </a:lnTo>
                <a:lnTo>
                  <a:pt x="5139" y="13864"/>
                </a:lnTo>
                <a:lnTo>
                  <a:pt x="5319" y="14163"/>
                </a:lnTo>
                <a:lnTo>
                  <a:pt x="5498" y="14521"/>
                </a:lnTo>
                <a:lnTo>
                  <a:pt x="5677" y="14940"/>
                </a:lnTo>
                <a:lnTo>
                  <a:pt x="5737" y="15418"/>
                </a:lnTo>
                <a:lnTo>
                  <a:pt x="6394" y="18884"/>
                </a:lnTo>
                <a:lnTo>
                  <a:pt x="7111" y="22290"/>
                </a:lnTo>
                <a:lnTo>
                  <a:pt x="3406" y="20198"/>
                </a:lnTo>
                <a:lnTo>
                  <a:pt x="2570" y="19780"/>
                </a:lnTo>
                <a:lnTo>
                  <a:pt x="2151" y="19541"/>
                </a:lnTo>
                <a:lnTo>
                  <a:pt x="1793" y="19302"/>
                </a:lnTo>
                <a:lnTo>
                  <a:pt x="1375" y="19003"/>
                </a:lnTo>
                <a:lnTo>
                  <a:pt x="1195" y="18824"/>
                </a:lnTo>
                <a:lnTo>
                  <a:pt x="1136" y="18704"/>
                </a:lnTo>
                <a:lnTo>
                  <a:pt x="1016" y="18346"/>
                </a:lnTo>
                <a:lnTo>
                  <a:pt x="956" y="17689"/>
                </a:lnTo>
                <a:lnTo>
                  <a:pt x="897" y="16732"/>
                </a:lnTo>
                <a:lnTo>
                  <a:pt x="837" y="15776"/>
                </a:lnTo>
                <a:lnTo>
                  <a:pt x="897" y="13864"/>
                </a:lnTo>
                <a:lnTo>
                  <a:pt x="1076" y="11892"/>
                </a:lnTo>
                <a:lnTo>
                  <a:pt x="1375" y="9980"/>
                </a:lnTo>
                <a:close/>
                <a:moveTo>
                  <a:pt x="10218" y="12669"/>
                </a:moveTo>
                <a:lnTo>
                  <a:pt x="10577" y="13864"/>
                </a:lnTo>
                <a:lnTo>
                  <a:pt x="10936" y="15059"/>
                </a:lnTo>
                <a:lnTo>
                  <a:pt x="11294" y="16613"/>
                </a:lnTo>
                <a:lnTo>
                  <a:pt x="11593" y="18286"/>
                </a:lnTo>
                <a:lnTo>
                  <a:pt x="11712" y="19123"/>
                </a:lnTo>
                <a:lnTo>
                  <a:pt x="11832" y="19959"/>
                </a:lnTo>
                <a:lnTo>
                  <a:pt x="11832" y="20796"/>
                </a:lnTo>
                <a:lnTo>
                  <a:pt x="11772" y="21573"/>
                </a:lnTo>
                <a:lnTo>
                  <a:pt x="11712" y="22110"/>
                </a:lnTo>
                <a:lnTo>
                  <a:pt x="11593" y="22349"/>
                </a:lnTo>
                <a:lnTo>
                  <a:pt x="11473" y="22469"/>
                </a:lnTo>
                <a:lnTo>
                  <a:pt x="11175" y="22827"/>
                </a:lnTo>
                <a:lnTo>
                  <a:pt x="10696" y="23246"/>
                </a:lnTo>
                <a:lnTo>
                  <a:pt x="9621" y="24321"/>
                </a:lnTo>
                <a:lnTo>
                  <a:pt x="9143" y="24859"/>
                </a:lnTo>
                <a:lnTo>
                  <a:pt x="8665" y="25457"/>
                </a:lnTo>
                <a:lnTo>
                  <a:pt x="7828" y="21871"/>
                </a:lnTo>
                <a:lnTo>
                  <a:pt x="7051" y="18286"/>
                </a:lnTo>
                <a:lnTo>
                  <a:pt x="6872" y="17449"/>
                </a:lnTo>
                <a:lnTo>
                  <a:pt x="6812" y="17210"/>
                </a:lnTo>
                <a:lnTo>
                  <a:pt x="6812" y="16912"/>
                </a:lnTo>
                <a:lnTo>
                  <a:pt x="6872" y="16673"/>
                </a:lnTo>
                <a:lnTo>
                  <a:pt x="6992" y="16434"/>
                </a:lnTo>
                <a:lnTo>
                  <a:pt x="7231" y="16135"/>
                </a:lnTo>
                <a:lnTo>
                  <a:pt x="7470" y="15836"/>
                </a:lnTo>
                <a:lnTo>
                  <a:pt x="8904" y="14282"/>
                </a:lnTo>
                <a:lnTo>
                  <a:pt x="10218" y="12669"/>
                </a:lnTo>
                <a:close/>
                <a:moveTo>
                  <a:pt x="1375" y="19959"/>
                </a:moveTo>
                <a:lnTo>
                  <a:pt x="1972" y="20437"/>
                </a:lnTo>
                <a:lnTo>
                  <a:pt x="2689" y="20915"/>
                </a:lnTo>
                <a:lnTo>
                  <a:pt x="4064" y="21692"/>
                </a:lnTo>
                <a:lnTo>
                  <a:pt x="5498" y="22469"/>
                </a:lnTo>
                <a:lnTo>
                  <a:pt x="6215" y="22887"/>
                </a:lnTo>
                <a:lnTo>
                  <a:pt x="6812" y="23365"/>
                </a:lnTo>
                <a:lnTo>
                  <a:pt x="7111" y="23604"/>
                </a:lnTo>
                <a:lnTo>
                  <a:pt x="7290" y="23903"/>
                </a:lnTo>
                <a:lnTo>
                  <a:pt x="7529" y="24202"/>
                </a:lnTo>
                <a:lnTo>
                  <a:pt x="7709" y="24620"/>
                </a:lnTo>
                <a:lnTo>
                  <a:pt x="8007" y="25516"/>
                </a:lnTo>
                <a:lnTo>
                  <a:pt x="8247" y="26473"/>
                </a:lnTo>
                <a:lnTo>
                  <a:pt x="8665" y="28504"/>
                </a:lnTo>
                <a:lnTo>
                  <a:pt x="8844" y="29401"/>
                </a:lnTo>
                <a:lnTo>
                  <a:pt x="9023" y="30177"/>
                </a:lnTo>
                <a:lnTo>
                  <a:pt x="9023" y="30177"/>
                </a:lnTo>
                <a:lnTo>
                  <a:pt x="6633" y="27847"/>
                </a:lnTo>
                <a:lnTo>
                  <a:pt x="5498" y="26652"/>
                </a:lnTo>
                <a:lnTo>
                  <a:pt x="4362" y="25397"/>
                </a:lnTo>
                <a:lnTo>
                  <a:pt x="3466" y="24142"/>
                </a:lnTo>
                <a:lnTo>
                  <a:pt x="2988" y="23485"/>
                </a:lnTo>
                <a:lnTo>
                  <a:pt x="2570" y="22827"/>
                </a:lnTo>
                <a:lnTo>
                  <a:pt x="2211" y="22110"/>
                </a:lnTo>
                <a:lnTo>
                  <a:pt x="1912" y="21453"/>
                </a:lnTo>
                <a:lnTo>
                  <a:pt x="1614" y="20676"/>
                </a:lnTo>
                <a:lnTo>
                  <a:pt x="1375" y="19959"/>
                </a:lnTo>
                <a:close/>
                <a:moveTo>
                  <a:pt x="11832" y="23485"/>
                </a:moveTo>
                <a:lnTo>
                  <a:pt x="11712" y="25636"/>
                </a:lnTo>
                <a:lnTo>
                  <a:pt x="11473" y="27727"/>
                </a:lnTo>
                <a:lnTo>
                  <a:pt x="11055" y="29759"/>
                </a:lnTo>
                <a:lnTo>
                  <a:pt x="10577" y="31850"/>
                </a:lnTo>
                <a:lnTo>
                  <a:pt x="10278" y="31432"/>
                </a:lnTo>
                <a:lnTo>
                  <a:pt x="9979" y="30835"/>
                </a:lnTo>
                <a:lnTo>
                  <a:pt x="9740" y="30237"/>
                </a:lnTo>
                <a:lnTo>
                  <a:pt x="9501" y="29520"/>
                </a:lnTo>
                <a:lnTo>
                  <a:pt x="9203" y="28086"/>
                </a:lnTo>
                <a:lnTo>
                  <a:pt x="9083" y="27429"/>
                </a:lnTo>
                <a:lnTo>
                  <a:pt x="9023" y="26891"/>
                </a:lnTo>
                <a:lnTo>
                  <a:pt x="9023" y="26293"/>
                </a:lnTo>
                <a:lnTo>
                  <a:pt x="9023" y="26114"/>
                </a:lnTo>
                <a:lnTo>
                  <a:pt x="9083" y="25994"/>
                </a:lnTo>
                <a:lnTo>
                  <a:pt x="9382" y="25755"/>
                </a:lnTo>
                <a:lnTo>
                  <a:pt x="9920" y="25337"/>
                </a:lnTo>
                <a:lnTo>
                  <a:pt x="10876" y="24441"/>
                </a:lnTo>
                <a:lnTo>
                  <a:pt x="11832" y="23485"/>
                </a:lnTo>
                <a:close/>
                <a:moveTo>
                  <a:pt x="3526" y="1"/>
                </a:moveTo>
                <a:lnTo>
                  <a:pt x="3586" y="61"/>
                </a:lnTo>
                <a:lnTo>
                  <a:pt x="3586" y="120"/>
                </a:lnTo>
                <a:lnTo>
                  <a:pt x="3586" y="479"/>
                </a:lnTo>
                <a:lnTo>
                  <a:pt x="3466" y="897"/>
                </a:lnTo>
                <a:lnTo>
                  <a:pt x="3287" y="1375"/>
                </a:lnTo>
                <a:lnTo>
                  <a:pt x="2809" y="2391"/>
                </a:lnTo>
                <a:lnTo>
                  <a:pt x="2570" y="2989"/>
                </a:lnTo>
                <a:lnTo>
                  <a:pt x="1853" y="4841"/>
                </a:lnTo>
                <a:lnTo>
                  <a:pt x="1315" y="6813"/>
                </a:lnTo>
                <a:lnTo>
                  <a:pt x="956" y="8247"/>
                </a:lnTo>
                <a:lnTo>
                  <a:pt x="658" y="9681"/>
                </a:lnTo>
                <a:lnTo>
                  <a:pt x="419" y="11115"/>
                </a:lnTo>
                <a:lnTo>
                  <a:pt x="239" y="12609"/>
                </a:lnTo>
                <a:lnTo>
                  <a:pt x="60" y="14521"/>
                </a:lnTo>
                <a:lnTo>
                  <a:pt x="0" y="15478"/>
                </a:lnTo>
                <a:lnTo>
                  <a:pt x="60" y="16434"/>
                </a:lnTo>
                <a:lnTo>
                  <a:pt x="120" y="17330"/>
                </a:lnTo>
                <a:lnTo>
                  <a:pt x="180" y="18226"/>
                </a:lnTo>
                <a:lnTo>
                  <a:pt x="359" y="19063"/>
                </a:lnTo>
                <a:lnTo>
                  <a:pt x="538" y="19899"/>
                </a:lnTo>
                <a:lnTo>
                  <a:pt x="777" y="20736"/>
                </a:lnTo>
                <a:lnTo>
                  <a:pt x="1076" y="21573"/>
                </a:lnTo>
                <a:lnTo>
                  <a:pt x="1375" y="22409"/>
                </a:lnTo>
                <a:lnTo>
                  <a:pt x="1793" y="23246"/>
                </a:lnTo>
                <a:lnTo>
                  <a:pt x="2211" y="24023"/>
                </a:lnTo>
                <a:lnTo>
                  <a:pt x="2689" y="24799"/>
                </a:lnTo>
                <a:lnTo>
                  <a:pt x="3227" y="25636"/>
                </a:lnTo>
                <a:lnTo>
                  <a:pt x="3825" y="26413"/>
                </a:lnTo>
                <a:lnTo>
                  <a:pt x="5020" y="27847"/>
                </a:lnTo>
                <a:lnTo>
                  <a:pt x="6215" y="29221"/>
                </a:lnTo>
                <a:lnTo>
                  <a:pt x="7529" y="30596"/>
                </a:lnTo>
                <a:lnTo>
                  <a:pt x="8187" y="31193"/>
                </a:lnTo>
                <a:lnTo>
                  <a:pt x="8904" y="31850"/>
                </a:lnTo>
                <a:lnTo>
                  <a:pt x="9083" y="32030"/>
                </a:lnTo>
                <a:lnTo>
                  <a:pt x="9382" y="32329"/>
                </a:lnTo>
                <a:lnTo>
                  <a:pt x="9621" y="32627"/>
                </a:lnTo>
                <a:lnTo>
                  <a:pt x="9800" y="32807"/>
                </a:lnTo>
                <a:lnTo>
                  <a:pt x="10099" y="32926"/>
                </a:lnTo>
                <a:lnTo>
                  <a:pt x="10159" y="32926"/>
                </a:lnTo>
                <a:lnTo>
                  <a:pt x="10278" y="32807"/>
                </a:lnTo>
                <a:lnTo>
                  <a:pt x="10577" y="32687"/>
                </a:lnTo>
                <a:lnTo>
                  <a:pt x="10876" y="32627"/>
                </a:lnTo>
                <a:lnTo>
                  <a:pt x="11115" y="32508"/>
                </a:lnTo>
                <a:lnTo>
                  <a:pt x="11294" y="32329"/>
                </a:lnTo>
                <a:lnTo>
                  <a:pt x="11414" y="32149"/>
                </a:lnTo>
                <a:lnTo>
                  <a:pt x="11593" y="31671"/>
                </a:lnTo>
                <a:lnTo>
                  <a:pt x="11772" y="30954"/>
                </a:lnTo>
                <a:lnTo>
                  <a:pt x="12190" y="28982"/>
                </a:lnTo>
                <a:lnTo>
                  <a:pt x="12549" y="26951"/>
                </a:lnTo>
                <a:lnTo>
                  <a:pt x="12728" y="24919"/>
                </a:lnTo>
                <a:lnTo>
                  <a:pt x="12848" y="22887"/>
                </a:lnTo>
                <a:lnTo>
                  <a:pt x="12788" y="20856"/>
                </a:lnTo>
                <a:lnTo>
                  <a:pt x="12609" y="18824"/>
                </a:lnTo>
                <a:lnTo>
                  <a:pt x="12310" y="16792"/>
                </a:lnTo>
                <a:lnTo>
                  <a:pt x="11892" y="14820"/>
                </a:lnTo>
                <a:lnTo>
                  <a:pt x="11354" y="12669"/>
                </a:lnTo>
                <a:lnTo>
                  <a:pt x="10995" y="11593"/>
                </a:lnTo>
                <a:lnTo>
                  <a:pt x="10637" y="10578"/>
                </a:lnTo>
                <a:lnTo>
                  <a:pt x="10218" y="9562"/>
                </a:lnTo>
                <a:lnTo>
                  <a:pt x="9800" y="8546"/>
                </a:lnTo>
                <a:lnTo>
                  <a:pt x="9322" y="7530"/>
                </a:lnTo>
                <a:lnTo>
                  <a:pt x="8784" y="6514"/>
                </a:lnTo>
                <a:lnTo>
                  <a:pt x="7828" y="4781"/>
                </a:lnTo>
                <a:lnTo>
                  <a:pt x="7231" y="3766"/>
                </a:lnTo>
                <a:lnTo>
                  <a:pt x="6633" y="2809"/>
                </a:lnTo>
                <a:lnTo>
                  <a:pt x="5916" y="1853"/>
                </a:lnTo>
                <a:lnTo>
                  <a:pt x="5139" y="1077"/>
                </a:lnTo>
                <a:lnTo>
                  <a:pt x="4781" y="718"/>
                </a:lnTo>
                <a:lnTo>
                  <a:pt x="4362" y="419"/>
                </a:lnTo>
                <a:lnTo>
                  <a:pt x="3944" y="180"/>
                </a:lnTo>
                <a:lnTo>
                  <a:pt x="35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0" name="Google Shape;310;p12"/>
          <p:cNvSpPr/>
          <p:nvPr/>
        </p:nvSpPr>
        <p:spPr>
          <a:xfrm>
            <a:off x="947845" y="293861"/>
            <a:ext cx="447347" cy="341714"/>
          </a:xfrm>
          <a:custGeom>
            <a:avLst/>
            <a:gdLst/>
            <a:ahLst/>
            <a:cxnLst/>
            <a:rect l="l" t="t" r="r" b="b"/>
            <a:pathLst>
              <a:path w="20497" h="15657" extrusionOk="0">
                <a:moveTo>
                  <a:pt x="5199" y="1793"/>
                </a:moveTo>
                <a:lnTo>
                  <a:pt x="3944" y="1853"/>
                </a:lnTo>
                <a:lnTo>
                  <a:pt x="3347" y="1912"/>
                </a:lnTo>
                <a:lnTo>
                  <a:pt x="2809" y="2032"/>
                </a:lnTo>
                <a:lnTo>
                  <a:pt x="2451" y="2152"/>
                </a:lnTo>
                <a:lnTo>
                  <a:pt x="2331" y="2271"/>
                </a:lnTo>
                <a:lnTo>
                  <a:pt x="2271" y="2391"/>
                </a:lnTo>
                <a:lnTo>
                  <a:pt x="2331" y="2510"/>
                </a:lnTo>
                <a:lnTo>
                  <a:pt x="2510" y="2630"/>
                </a:lnTo>
                <a:lnTo>
                  <a:pt x="2690" y="2689"/>
                </a:lnTo>
                <a:lnTo>
                  <a:pt x="2929" y="2749"/>
                </a:lnTo>
                <a:lnTo>
                  <a:pt x="3586" y="2689"/>
                </a:lnTo>
                <a:lnTo>
                  <a:pt x="4303" y="2570"/>
                </a:lnTo>
                <a:lnTo>
                  <a:pt x="5020" y="2391"/>
                </a:lnTo>
                <a:lnTo>
                  <a:pt x="5558" y="2152"/>
                </a:lnTo>
                <a:lnTo>
                  <a:pt x="5916" y="1972"/>
                </a:lnTo>
                <a:lnTo>
                  <a:pt x="5916" y="1912"/>
                </a:lnTo>
                <a:lnTo>
                  <a:pt x="5916" y="1853"/>
                </a:lnTo>
                <a:lnTo>
                  <a:pt x="5618" y="1793"/>
                </a:lnTo>
                <a:close/>
                <a:moveTo>
                  <a:pt x="5618" y="777"/>
                </a:moveTo>
                <a:lnTo>
                  <a:pt x="6275" y="837"/>
                </a:lnTo>
                <a:lnTo>
                  <a:pt x="6872" y="1076"/>
                </a:lnTo>
                <a:lnTo>
                  <a:pt x="7111" y="1195"/>
                </a:lnTo>
                <a:lnTo>
                  <a:pt x="7350" y="1375"/>
                </a:lnTo>
                <a:lnTo>
                  <a:pt x="7590" y="1554"/>
                </a:lnTo>
                <a:lnTo>
                  <a:pt x="7769" y="1793"/>
                </a:lnTo>
                <a:lnTo>
                  <a:pt x="7888" y="2032"/>
                </a:lnTo>
                <a:lnTo>
                  <a:pt x="8008" y="2331"/>
                </a:lnTo>
                <a:lnTo>
                  <a:pt x="8127" y="2630"/>
                </a:lnTo>
                <a:lnTo>
                  <a:pt x="8127" y="2988"/>
                </a:lnTo>
                <a:lnTo>
                  <a:pt x="8127" y="3347"/>
                </a:lnTo>
                <a:lnTo>
                  <a:pt x="8068" y="3705"/>
                </a:lnTo>
                <a:lnTo>
                  <a:pt x="8008" y="4004"/>
                </a:lnTo>
                <a:lnTo>
                  <a:pt x="7888" y="4303"/>
                </a:lnTo>
                <a:lnTo>
                  <a:pt x="7590" y="4900"/>
                </a:lnTo>
                <a:lnTo>
                  <a:pt x="7171" y="5378"/>
                </a:lnTo>
                <a:lnTo>
                  <a:pt x="6633" y="5737"/>
                </a:lnTo>
                <a:lnTo>
                  <a:pt x="6096" y="6095"/>
                </a:lnTo>
                <a:lnTo>
                  <a:pt x="5438" y="6334"/>
                </a:lnTo>
                <a:lnTo>
                  <a:pt x="4841" y="6514"/>
                </a:lnTo>
                <a:lnTo>
                  <a:pt x="4183" y="6573"/>
                </a:lnTo>
                <a:lnTo>
                  <a:pt x="3526" y="6514"/>
                </a:lnTo>
                <a:lnTo>
                  <a:pt x="2869" y="6394"/>
                </a:lnTo>
                <a:lnTo>
                  <a:pt x="2331" y="6215"/>
                </a:lnTo>
                <a:lnTo>
                  <a:pt x="1853" y="5856"/>
                </a:lnTo>
                <a:lnTo>
                  <a:pt x="1614" y="5677"/>
                </a:lnTo>
                <a:lnTo>
                  <a:pt x="1435" y="5438"/>
                </a:lnTo>
                <a:lnTo>
                  <a:pt x="1255" y="5199"/>
                </a:lnTo>
                <a:lnTo>
                  <a:pt x="1076" y="4900"/>
                </a:lnTo>
                <a:lnTo>
                  <a:pt x="1016" y="4601"/>
                </a:lnTo>
                <a:lnTo>
                  <a:pt x="897" y="4243"/>
                </a:lnTo>
                <a:lnTo>
                  <a:pt x="897" y="3944"/>
                </a:lnTo>
                <a:lnTo>
                  <a:pt x="897" y="3645"/>
                </a:lnTo>
                <a:lnTo>
                  <a:pt x="957" y="3347"/>
                </a:lnTo>
                <a:lnTo>
                  <a:pt x="1016" y="3048"/>
                </a:lnTo>
                <a:lnTo>
                  <a:pt x="1196" y="2749"/>
                </a:lnTo>
                <a:lnTo>
                  <a:pt x="1375" y="2510"/>
                </a:lnTo>
                <a:lnTo>
                  <a:pt x="1793" y="2032"/>
                </a:lnTo>
                <a:lnTo>
                  <a:pt x="2271" y="1614"/>
                </a:lnTo>
                <a:lnTo>
                  <a:pt x="2929" y="1315"/>
                </a:lnTo>
                <a:lnTo>
                  <a:pt x="3586" y="1016"/>
                </a:lnTo>
                <a:lnTo>
                  <a:pt x="4243" y="837"/>
                </a:lnTo>
                <a:lnTo>
                  <a:pt x="4960" y="777"/>
                </a:lnTo>
                <a:close/>
                <a:moveTo>
                  <a:pt x="4721" y="0"/>
                </a:moveTo>
                <a:lnTo>
                  <a:pt x="4243" y="60"/>
                </a:lnTo>
                <a:lnTo>
                  <a:pt x="3885" y="120"/>
                </a:lnTo>
                <a:lnTo>
                  <a:pt x="3765" y="180"/>
                </a:lnTo>
                <a:lnTo>
                  <a:pt x="3705" y="299"/>
                </a:lnTo>
                <a:lnTo>
                  <a:pt x="3765" y="359"/>
                </a:lnTo>
                <a:lnTo>
                  <a:pt x="3825" y="478"/>
                </a:lnTo>
                <a:lnTo>
                  <a:pt x="3227" y="598"/>
                </a:lnTo>
                <a:lnTo>
                  <a:pt x="2570" y="777"/>
                </a:lnTo>
                <a:lnTo>
                  <a:pt x="2032" y="1016"/>
                </a:lnTo>
                <a:lnTo>
                  <a:pt x="1554" y="1315"/>
                </a:lnTo>
                <a:lnTo>
                  <a:pt x="1076" y="1733"/>
                </a:lnTo>
                <a:lnTo>
                  <a:pt x="718" y="2152"/>
                </a:lnTo>
                <a:lnTo>
                  <a:pt x="419" y="2630"/>
                </a:lnTo>
                <a:lnTo>
                  <a:pt x="180" y="3108"/>
                </a:lnTo>
                <a:lnTo>
                  <a:pt x="60" y="3645"/>
                </a:lnTo>
                <a:lnTo>
                  <a:pt x="1" y="4123"/>
                </a:lnTo>
                <a:lnTo>
                  <a:pt x="60" y="4661"/>
                </a:lnTo>
                <a:lnTo>
                  <a:pt x="180" y="5139"/>
                </a:lnTo>
                <a:lnTo>
                  <a:pt x="479" y="5617"/>
                </a:lnTo>
                <a:lnTo>
                  <a:pt x="837" y="6095"/>
                </a:lnTo>
                <a:lnTo>
                  <a:pt x="1375" y="6454"/>
                </a:lnTo>
                <a:lnTo>
                  <a:pt x="1973" y="6812"/>
                </a:lnTo>
                <a:lnTo>
                  <a:pt x="2570" y="7051"/>
                </a:lnTo>
                <a:lnTo>
                  <a:pt x="3168" y="7171"/>
                </a:lnTo>
                <a:lnTo>
                  <a:pt x="3765" y="7290"/>
                </a:lnTo>
                <a:lnTo>
                  <a:pt x="4901" y="7290"/>
                </a:lnTo>
                <a:lnTo>
                  <a:pt x="5438" y="7171"/>
                </a:lnTo>
                <a:lnTo>
                  <a:pt x="5976" y="6992"/>
                </a:lnTo>
                <a:lnTo>
                  <a:pt x="6514" y="6753"/>
                </a:lnTo>
                <a:lnTo>
                  <a:pt x="6992" y="6514"/>
                </a:lnTo>
                <a:lnTo>
                  <a:pt x="7410" y="6155"/>
                </a:lnTo>
                <a:lnTo>
                  <a:pt x="7829" y="5797"/>
                </a:lnTo>
                <a:lnTo>
                  <a:pt x="8127" y="5319"/>
                </a:lnTo>
                <a:lnTo>
                  <a:pt x="8426" y="4840"/>
                </a:lnTo>
                <a:lnTo>
                  <a:pt x="8605" y="4303"/>
                </a:lnTo>
                <a:lnTo>
                  <a:pt x="8725" y="3645"/>
                </a:lnTo>
                <a:lnTo>
                  <a:pt x="8785" y="3048"/>
                </a:lnTo>
                <a:lnTo>
                  <a:pt x="8785" y="2450"/>
                </a:lnTo>
                <a:lnTo>
                  <a:pt x="8665" y="1912"/>
                </a:lnTo>
                <a:lnTo>
                  <a:pt x="8426" y="1434"/>
                </a:lnTo>
                <a:lnTo>
                  <a:pt x="8127" y="1016"/>
                </a:lnTo>
                <a:lnTo>
                  <a:pt x="7769" y="717"/>
                </a:lnTo>
                <a:lnTo>
                  <a:pt x="7350" y="419"/>
                </a:lnTo>
                <a:lnTo>
                  <a:pt x="6872" y="180"/>
                </a:lnTo>
                <a:lnTo>
                  <a:pt x="6335" y="60"/>
                </a:lnTo>
                <a:lnTo>
                  <a:pt x="5737" y="0"/>
                </a:lnTo>
                <a:close/>
                <a:moveTo>
                  <a:pt x="16553" y="7290"/>
                </a:moveTo>
                <a:lnTo>
                  <a:pt x="16254" y="7410"/>
                </a:lnTo>
                <a:lnTo>
                  <a:pt x="16075" y="7470"/>
                </a:lnTo>
                <a:lnTo>
                  <a:pt x="15895" y="7649"/>
                </a:lnTo>
                <a:lnTo>
                  <a:pt x="15776" y="7768"/>
                </a:lnTo>
                <a:lnTo>
                  <a:pt x="15716" y="7948"/>
                </a:lnTo>
                <a:lnTo>
                  <a:pt x="15716" y="8127"/>
                </a:lnTo>
                <a:lnTo>
                  <a:pt x="15776" y="8366"/>
                </a:lnTo>
                <a:lnTo>
                  <a:pt x="15836" y="8545"/>
                </a:lnTo>
                <a:lnTo>
                  <a:pt x="16015" y="8904"/>
                </a:lnTo>
                <a:lnTo>
                  <a:pt x="16374" y="9203"/>
                </a:lnTo>
                <a:lnTo>
                  <a:pt x="16613" y="9322"/>
                </a:lnTo>
                <a:lnTo>
                  <a:pt x="16792" y="9442"/>
                </a:lnTo>
                <a:lnTo>
                  <a:pt x="17031" y="9442"/>
                </a:lnTo>
                <a:lnTo>
                  <a:pt x="17270" y="9501"/>
                </a:lnTo>
                <a:lnTo>
                  <a:pt x="17628" y="9442"/>
                </a:lnTo>
                <a:lnTo>
                  <a:pt x="17867" y="9322"/>
                </a:lnTo>
                <a:lnTo>
                  <a:pt x="18047" y="9203"/>
                </a:lnTo>
                <a:lnTo>
                  <a:pt x="18166" y="9083"/>
                </a:lnTo>
                <a:lnTo>
                  <a:pt x="18226" y="8904"/>
                </a:lnTo>
                <a:lnTo>
                  <a:pt x="18226" y="8665"/>
                </a:lnTo>
                <a:lnTo>
                  <a:pt x="18166" y="8486"/>
                </a:lnTo>
                <a:lnTo>
                  <a:pt x="18106" y="8247"/>
                </a:lnTo>
                <a:lnTo>
                  <a:pt x="17808" y="7888"/>
                </a:lnTo>
                <a:lnTo>
                  <a:pt x="17449" y="7529"/>
                </a:lnTo>
                <a:lnTo>
                  <a:pt x="17210" y="7410"/>
                </a:lnTo>
                <a:lnTo>
                  <a:pt x="17031" y="7350"/>
                </a:lnTo>
                <a:lnTo>
                  <a:pt x="16792" y="7290"/>
                </a:lnTo>
                <a:close/>
                <a:moveTo>
                  <a:pt x="16374" y="6215"/>
                </a:moveTo>
                <a:lnTo>
                  <a:pt x="16732" y="6275"/>
                </a:lnTo>
                <a:lnTo>
                  <a:pt x="17031" y="6334"/>
                </a:lnTo>
                <a:lnTo>
                  <a:pt x="17748" y="6633"/>
                </a:lnTo>
                <a:lnTo>
                  <a:pt x="18345" y="6992"/>
                </a:lnTo>
                <a:lnTo>
                  <a:pt x="18943" y="7470"/>
                </a:lnTo>
                <a:lnTo>
                  <a:pt x="19421" y="8008"/>
                </a:lnTo>
                <a:lnTo>
                  <a:pt x="19600" y="8306"/>
                </a:lnTo>
                <a:lnTo>
                  <a:pt x="19720" y="8605"/>
                </a:lnTo>
                <a:lnTo>
                  <a:pt x="19839" y="8904"/>
                </a:lnTo>
                <a:lnTo>
                  <a:pt x="19899" y="9262"/>
                </a:lnTo>
                <a:lnTo>
                  <a:pt x="19959" y="9621"/>
                </a:lnTo>
                <a:lnTo>
                  <a:pt x="19899" y="9979"/>
                </a:lnTo>
                <a:lnTo>
                  <a:pt x="19839" y="10398"/>
                </a:lnTo>
                <a:lnTo>
                  <a:pt x="19720" y="10756"/>
                </a:lnTo>
                <a:lnTo>
                  <a:pt x="19541" y="11115"/>
                </a:lnTo>
                <a:lnTo>
                  <a:pt x="19361" y="11473"/>
                </a:lnTo>
                <a:lnTo>
                  <a:pt x="19122" y="11772"/>
                </a:lnTo>
                <a:lnTo>
                  <a:pt x="18883" y="12071"/>
                </a:lnTo>
                <a:lnTo>
                  <a:pt x="18584" y="12310"/>
                </a:lnTo>
                <a:lnTo>
                  <a:pt x="18286" y="12549"/>
                </a:lnTo>
                <a:lnTo>
                  <a:pt x="17628" y="12848"/>
                </a:lnTo>
                <a:lnTo>
                  <a:pt x="16911" y="13087"/>
                </a:lnTo>
                <a:lnTo>
                  <a:pt x="16194" y="13206"/>
                </a:lnTo>
                <a:lnTo>
                  <a:pt x="15417" y="13206"/>
                </a:lnTo>
                <a:lnTo>
                  <a:pt x="14700" y="13146"/>
                </a:lnTo>
                <a:lnTo>
                  <a:pt x="13983" y="12907"/>
                </a:lnTo>
                <a:lnTo>
                  <a:pt x="13386" y="12609"/>
                </a:lnTo>
                <a:lnTo>
                  <a:pt x="12848" y="12190"/>
                </a:lnTo>
                <a:lnTo>
                  <a:pt x="12609" y="11951"/>
                </a:lnTo>
                <a:lnTo>
                  <a:pt x="12430" y="11712"/>
                </a:lnTo>
                <a:lnTo>
                  <a:pt x="12250" y="11414"/>
                </a:lnTo>
                <a:lnTo>
                  <a:pt x="12131" y="11115"/>
                </a:lnTo>
                <a:lnTo>
                  <a:pt x="12011" y="10816"/>
                </a:lnTo>
                <a:lnTo>
                  <a:pt x="12011" y="10457"/>
                </a:lnTo>
                <a:lnTo>
                  <a:pt x="12011" y="10099"/>
                </a:lnTo>
                <a:lnTo>
                  <a:pt x="12011" y="9681"/>
                </a:lnTo>
                <a:lnTo>
                  <a:pt x="12131" y="9262"/>
                </a:lnTo>
                <a:lnTo>
                  <a:pt x="12250" y="8844"/>
                </a:lnTo>
                <a:lnTo>
                  <a:pt x="12430" y="8486"/>
                </a:lnTo>
                <a:lnTo>
                  <a:pt x="12609" y="8187"/>
                </a:lnTo>
                <a:lnTo>
                  <a:pt x="13087" y="7529"/>
                </a:lnTo>
                <a:lnTo>
                  <a:pt x="13625" y="7051"/>
                </a:lnTo>
                <a:lnTo>
                  <a:pt x="14282" y="6633"/>
                </a:lnTo>
                <a:lnTo>
                  <a:pt x="14939" y="6334"/>
                </a:lnTo>
                <a:lnTo>
                  <a:pt x="15656" y="6215"/>
                </a:lnTo>
                <a:close/>
                <a:moveTo>
                  <a:pt x="16433" y="5797"/>
                </a:moveTo>
                <a:lnTo>
                  <a:pt x="15477" y="5856"/>
                </a:lnTo>
                <a:lnTo>
                  <a:pt x="14641" y="6036"/>
                </a:lnTo>
                <a:lnTo>
                  <a:pt x="14222" y="6155"/>
                </a:lnTo>
                <a:lnTo>
                  <a:pt x="13804" y="6334"/>
                </a:lnTo>
                <a:lnTo>
                  <a:pt x="13446" y="6514"/>
                </a:lnTo>
                <a:lnTo>
                  <a:pt x="13087" y="6753"/>
                </a:lnTo>
                <a:lnTo>
                  <a:pt x="12728" y="7051"/>
                </a:lnTo>
                <a:lnTo>
                  <a:pt x="12430" y="7350"/>
                </a:lnTo>
                <a:lnTo>
                  <a:pt x="12131" y="7709"/>
                </a:lnTo>
                <a:lnTo>
                  <a:pt x="11892" y="8127"/>
                </a:lnTo>
                <a:lnTo>
                  <a:pt x="11713" y="8605"/>
                </a:lnTo>
                <a:lnTo>
                  <a:pt x="11533" y="9143"/>
                </a:lnTo>
                <a:lnTo>
                  <a:pt x="11414" y="9561"/>
                </a:lnTo>
                <a:lnTo>
                  <a:pt x="11354" y="9979"/>
                </a:lnTo>
                <a:lnTo>
                  <a:pt x="11354" y="10398"/>
                </a:lnTo>
                <a:lnTo>
                  <a:pt x="11414" y="10816"/>
                </a:lnTo>
                <a:lnTo>
                  <a:pt x="11533" y="11175"/>
                </a:lnTo>
                <a:lnTo>
                  <a:pt x="11653" y="11533"/>
                </a:lnTo>
                <a:lnTo>
                  <a:pt x="11832" y="11892"/>
                </a:lnTo>
                <a:lnTo>
                  <a:pt x="12011" y="12250"/>
                </a:lnTo>
                <a:lnTo>
                  <a:pt x="12250" y="12549"/>
                </a:lnTo>
                <a:lnTo>
                  <a:pt x="12549" y="12848"/>
                </a:lnTo>
                <a:lnTo>
                  <a:pt x="12848" y="13087"/>
                </a:lnTo>
                <a:lnTo>
                  <a:pt x="13147" y="13326"/>
                </a:lnTo>
                <a:lnTo>
                  <a:pt x="13505" y="13565"/>
                </a:lnTo>
                <a:lnTo>
                  <a:pt x="13924" y="13684"/>
                </a:lnTo>
                <a:lnTo>
                  <a:pt x="14282" y="13864"/>
                </a:lnTo>
                <a:lnTo>
                  <a:pt x="14700" y="13923"/>
                </a:lnTo>
                <a:lnTo>
                  <a:pt x="15537" y="13983"/>
                </a:lnTo>
                <a:lnTo>
                  <a:pt x="16374" y="13923"/>
                </a:lnTo>
                <a:lnTo>
                  <a:pt x="17210" y="13744"/>
                </a:lnTo>
                <a:lnTo>
                  <a:pt x="17987" y="13445"/>
                </a:lnTo>
                <a:lnTo>
                  <a:pt x="18704" y="13027"/>
                </a:lnTo>
                <a:lnTo>
                  <a:pt x="19302" y="12489"/>
                </a:lnTo>
                <a:lnTo>
                  <a:pt x="19600" y="12190"/>
                </a:lnTo>
                <a:lnTo>
                  <a:pt x="19839" y="11832"/>
                </a:lnTo>
                <a:lnTo>
                  <a:pt x="20078" y="11473"/>
                </a:lnTo>
                <a:lnTo>
                  <a:pt x="20258" y="11115"/>
                </a:lnTo>
                <a:lnTo>
                  <a:pt x="20377" y="10697"/>
                </a:lnTo>
                <a:lnTo>
                  <a:pt x="20497" y="10278"/>
                </a:lnTo>
                <a:lnTo>
                  <a:pt x="20497" y="9860"/>
                </a:lnTo>
                <a:lnTo>
                  <a:pt x="20497" y="9442"/>
                </a:lnTo>
                <a:lnTo>
                  <a:pt x="20497" y="8964"/>
                </a:lnTo>
                <a:lnTo>
                  <a:pt x="20377" y="8545"/>
                </a:lnTo>
                <a:lnTo>
                  <a:pt x="20258" y="8127"/>
                </a:lnTo>
                <a:lnTo>
                  <a:pt x="20078" y="7709"/>
                </a:lnTo>
                <a:lnTo>
                  <a:pt x="19839" y="7350"/>
                </a:lnTo>
                <a:lnTo>
                  <a:pt x="19600" y="6992"/>
                </a:lnTo>
                <a:lnTo>
                  <a:pt x="19302" y="6693"/>
                </a:lnTo>
                <a:lnTo>
                  <a:pt x="19003" y="6394"/>
                </a:lnTo>
                <a:lnTo>
                  <a:pt x="18644" y="6155"/>
                </a:lnTo>
                <a:lnTo>
                  <a:pt x="18226" y="5976"/>
                </a:lnTo>
                <a:lnTo>
                  <a:pt x="17808" y="5856"/>
                </a:lnTo>
                <a:lnTo>
                  <a:pt x="17389" y="5797"/>
                </a:lnTo>
                <a:close/>
                <a:moveTo>
                  <a:pt x="6693" y="10697"/>
                </a:moveTo>
                <a:lnTo>
                  <a:pt x="7111" y="10816"/>
                </a:lnTo>
                <a:lnTo>
                  <a:pt x="7410" y="11055"/>
                </a:lnTo>
                <a:lnTo>
                  <a:pt x="7709" y="11294"/>
                </a:lnTo>
                <a:lnTo>
                  <a:pt x="7888" y="11593"/>
                </a:lnTo>
                <a:lnTo>
                  <a:pt x="8068" y="11951"/>
                </a:lnTo>
                <a:lnTo>
                  <a:pt x="8187" y="12370"/>
                </a:lnTo>
                <a:lnTo>
                  <a:pt x="8187" y="12788"/>
                </a:lnTo>
                <a:lnTo>
                  <a:pt x="8187" y="13146"/>
                </a:lnTo>
                <a:lnTo>
                  <a:pt x="8127" y="13565"/>
                </a:lnTo>
                <a:lnTo>
                  <a:pt x="7948" y="13923"/>
                </a:lnTo>
                <a:lnTo>
                  <a:pt x="7769" y="14222"/>
                </a:lnTo>
                <a:lnTo>
                  <a:pt x="7470" y="14521"/>
                </a:lnTo>
                <a:lnTo>
                  <a:pt x="7111" y="14700"/>
                </a:lnTo>
                <a:lnTo>
                  <a:pt x="6633" y="14820"/>
                </a:lnTo>
                <a:lnTo>
                  <a:pt x="6155" y="14820"/>
                </a:lnTo>
                <a:lnTo>
                  <a:pt x="5677" y="14760"/>
                </a:lnTo>
                <a:lnTo>
                  <a:pt x="5259" y="14581"/>
                </a:lnTo>
                <a:lnTo>
                  <a:pt x="4901" y="14401"/>
                </a:lnTo>
                <a:lnTo>
                  <a:pt x="4602" y="14162"/>
                </a:lnTo>
                <a:lnTo>
                  <a:pt x="4422" y="13804"/>
                </a:lnTo>
                <a:lnTo>
                  <a:pt x="4243" y="13505"/>
                </a:lnTo>
                <a:lnTo>
                  <a:pt x="4183" y="13146"/>
                </a:lnTo>
                <a:lnTo>
                  <a:pt x="4183" y="12728"/>
                </a:lnTo>
                <a:lnTo>
                  <a:pt x="4243" y="12370"/>
                </a:lnTo>
                <a:lnTo>
                  <a:pt x="4363" y="12011"/>
                </a:lnTo>
                <a:lnTo>
                  <a:pt x="4542" y="11653"/>
                </a:lnTo>
                <a:lnTo>
                  <a:pt x="4781" y="11354"/>
                </a:lnTo>
                <a:lnTo>
                  <a:pt x="5080" y="11115"/>
                </a:lnTo>
                <a:lnTo>
                  <a:pt x="5438" y="10876"/>
                </a:lnTo>
                <a:lnTo>
                  <a:pt x="5797" y="10756"/>
                </a:lnTo>
                <a:lnTo>
                  <a:pt x="6275" y="10697"/>
                </a:lnTo>
                <a:close/>
                <a:moveTo>
                  <a:pt x="5916" y="9979"/>
                </a:moveTo>
                <a:lnTo>
                  <a:pt x="5618" y="10099"/>
                </a:lnTo>
                <a:lnTo>
                  <a:pt x="5020" y="10398"/>
                </a:lnTo>
                <a:lnTo>
                  <a:pt x="4602" y="10637"/>
                </a:lnTo>
                <a:lnTo>
                  <a:pt x="4183" y="11115"/>
                </a:lnTo>
                <a:lnTo>
                  <a:pt x="3825" y="11593"/>
                </a:lnTo>
                <a:lnTo>
                  <a:pt x="3586" y="12190"/>
                </a:lnTo>
                <a:lnTo>
                  <a:pt x="3466" y="12788"/>
                </a:lnTo>
                <a:lnTo>
                  <a:pt x="3466" y="13326"/>
                </a:lnTo>
                <a:lnTo>
                  <a:pt x="3586" y="13864"/>
                </a:lnTo>
                <a:lnTo>
                  <a:pt x="3825" y="14342"/>
                </a:lnTo>
                <a:lnTo>
                  <a:pt x="4124" y="14760"/>
                </a:lnTo>
                <a:lnTo>
                  <a:pt x="4542" y="15118"/>
                </a:lnTo>
                <a:lnTo>
                  <a:pt x="5020" y="15417"/>
                </a:lnTo>
                <a:lnTo>
                  <a:pt x="5498" y="15596"/>
                </a:lnTo>
                <a:lnTo>
                  <a:pt x="6096" y="15656"/>
                </a:lnTo>
                <a:lnTo>
                  <a:pt x="6693" y="15656"/>
                </a:lnTo>
                <a:lnTo>
                  <a:pt x="7231" y="15477"/>
                </a:lnTo>
                <a:lnTo>
                  <a:pt x="7709" y="15238"/>
                </a:lnTo>
                <a:lnTo>
                  <a:pt x="8127" y="14939"/>
                </a:lnTo>
                <a:lnTo>
                  <a:pt x="8486" y="14521"/>
                </a:lnTo>
                <a:lnTo>
                  <a:pt x="8725" y="14103"/>
                </a:lnTo>
                <a:lnTo>
                  <a:pt x="8844" y="13625"/>
                </a:lnTo>
                <a:lnTo>
                  <a:pt x="8964" y="13146"/>
                </a:lnTo>
                <a:lnTo>
                  <a:pt x="8964" y="12609"/>
                </a:lnTo>
                <a:lnTo>
                  <a:pt x="8904" y="12131"/>
                </a:lnTo>
                <a:lnTo>
                  <a:pt x="8725" y="11653"/>
                </a:lnTo>
                <a:lnTo>
                  <a:pt x="8486" y="11234"/>
                </a:lnTo>
                <a:lnTo>
                  <a:pt x="8127" y="10816"/>
                </a:lnTo>
                <a:lnTo>
                  <a:pt x="7709" y="10517"/>
                </a:lnTo>
                <a:lnTo>
                  <a:pt x="7171" y="10278"/>
                </a:lnTo>
                <a:lnTo>
                  <a:pt x="6574" y="10159"/>
                </a:lnTo>
                <a:lnTo>
                  <a:pt x="6514" y="10099"/>
                </a:lnTo>
                <a:lnTo>
                  <a:pt x="6454" y="99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1" name="Google Shape;311;p12"/>
          <p:cNvSpPr/>
          <p:nvPr/>
        </p:nvSpPr>
        <p:spPr>
          <a:xfrm rot="-7406442">
            <a:off x="403221" y="4030923"/>
            <a:ext cx="490399" cy="753856"/>
          </a:xfrm>
          <a:custGeom>
            <a:avLst/>
            <a:gdLst/>
            <a:ahLst/>
            <a:cxnLst/>
            <a:rect l="l" t="t" r="r" b="b"/>
            <a:pathLst>
              <a:path w="22469" h="34540" extrusionOk="0">
                <a:moveTo>
                  <a:pt x="8785" y="1435"/>
                </a:moveTo>
                <a:lnTo>
                  <a:pt x="9083" y="1733"/>
                </a:lnTo>
                <a:lnTo>
                  <a:pt x="9382" y="2032"/>
                </a:lnTo>
                <a:lnTo>
                  <a:pt x="9860" y="2749"/>
                </a:lnTo>
                <a:lnTo>
                  <a:pt x="10278" y="3407"/>
                </a:lnTo>
                <a:lnTo>
                  <a:pt x="10816" y="4064"/>
                </a:lnTo>
                <a:lnTo>
                  <a:pt x="11354" y="4661"/>
                </a:lnTo>
                <a:lnTo>
                  <a:pt x="12011" y="5199"/>
                </a:lnTo>
                <a:lnTo>
                  <a:pt x="12669" y="5618"/>
                </a:lnTo>
                <a:lnTo>
                  <a:pt x="13386" y="6036"/>
                </a:lnTo>
                <a:lnTo>
                  <a:pt x="12489" y="5857"/>
                </a:lnTo>
                <a:lnTo>
                  <a:pt x="11653" y="5677"/>
                </a:lnTo>
                <a:lnTo>
                  <a:pt x="11294" y="5558"/>
                </a:lnTo>
                <a:lnTo>
                  <a:pt x="10936" y="5379"/>
                </a:lnTo>
                <a:lnTo>
                  <a:pt x="10637" y="5080"/>
                </a:lnTo>
                <a:lnTo>
                  <a:pt x="10278" y="4721"/>
                </a:lnTo>
                <a:lnTo>
                  <a:pt x="9800" y="3944"/>
                </a:lnTo>
                <a:lnTo>
                  <a:pt x="9322" y="3168"/>
                </a:lnTo>
                <a:lnTo>
                  <a:pt x="9024" y="2331"/>
                </a:lnTo>
                <a:lnTo>
                  <a:pt x="8785" y="1435"/>
                </a:lnTo>
                <a:close/>
                <a:moveTo>
                  <a:pt x="15656" y="1016"/>
                </a:moveTo>
                <a:lnTo>
                  <a:pt x="15597" y="2271"/>
                </a:lnTo>
                <a:lnTo>
                  <a:pt x="15477" y="3168"/>
                </a:lnTo>
                <a:lnTo>
                  <a:pt x="15358" y="4064"/>
                </a:lnTo>
                <a:lnTo>
                  <a:pt x="15119" y="4960"/>
                </a:lnTo>
                <a:lnTo>
                  <a:pt x="14999" y="5319"/>
                </a:lnTo>
                <a:lnTo>
                  <a:pt x="14820" y="5618"/>
                </a:lnTo>
                <a:lnTo>
                  <a:pt x="14641" y="5916"/>
                </a:lnTo>
                <a:lnTo>
                  <a:pt x="14402" y="6096"/>
                </a:lnTo>
                <a:lnTo>
                  <a:pt x="14163" y="6155"/>
                </a:lnTo>
                <a:lnTo>
                  <a:pt x="13924" y="6155"/>
                </a:lnTo>
                <a:lnTo>
                  <a:pt x="14043" y="6036"/>
                </a:lnTo>
                <a:lnTo>
                  <a:pt x="14163" y="5916"/>
                </a:lnTo>
                <a:lnTo>
                  <a:pt x="14222" y="5797"/>
                </a:lnTo>
                <a:lnTo>
                  <a:pt x="14222" y="5618"/>
                </a:lnTo>
                <a:lnTo>
                  <a:pt x="14103" y="4960"/>
                </a:lnTo>
                <a:lnTo>
                  <a:pt x="14103" y="4363"/>
                </a:lnTo>
                <a:lnTo>
                  <a:pt x="14163" y="3705"/>
                </a:lnTo>
                <a:lnTo>
                  <a:pt x="14282" y="3108"/>
                </a:lnTo>
                <a:lnTo>
                  <a:pt x="14521" y="2510"/>
                </a:lnTo>
                <a:lnTo>
                  <a:pt x="14820" y="1972"/>
                </a:lnTo>
                <a:lnTo>
                  <a:pt x="15238" y="1494"/>
                </a:lnTo>
                <a:lnTo>
                  <a:pt x="15656" y="1016"/>
                </a:lnTo>
                <a:close/>
                <a:moveTo>
                  <a:pt x="19062" y="5199"/>
                </a:moveTo>
                <a:lnTo>
                  <a:pt x="19122" y="5259"/>
                </a:lnTo>
                <a:lnTo>
                  <a:pt x="19062" y="5379"/>
                </a:lnTo>
                <a:lnTo>
                  <a:pt x="18644" y="5618"/>
                </a:lnTo>
                <a:lnTo>
                  <a:pt x="17927" y="5976"/>
                </a:lnTo>
                <a:lnTo>
                  <a:pt x="17389" y="6096"/>
                </a:lnTo>
                <a:lnTo>
                  <a:pt x="16911" y="6215"/>
                </a:lnTo>
                <a:lnTo>
                  <a:pt x="15836" y="6335"/>
                </a:lnTo>
                <a:lnTo>
                  <a:pt x="15836" y="6335"/>
                </a:lnTo>
                <a:lnTo>
                  <a:pt x="17210" y="5797"/>
                </a:lnTo>
                <a:lnTo>
                  <a:pt x="18584" y="5319"/>
                </a:lnTo>
                <a:lnTo>
                  <a:pt x="19062" y="5199"/>
                </a:lnTo>
                <a:close/>
                <a:moveTo>
                  <a:pt x="5080" y="9083"/>
                </a:moveTo>
                <a:lnTo>
                  <a:pt x="4900" y="9143"/>
                </a:lnTo>
                <a:lnTo>
                  <a:pt x="4542" y="9322"/>
                </a:lnTo>
                <a:lnTo>
                  <a:pt x="4183" y="9621"/>
                </a:lnTo>
                <a:lnTo>
                  <a:pt x="3944" y="9980"/>
                </a:lnTo>
                <a:lnTo>
                  <a:pt x="3705" y="10517"/>
                </a:lnTo>
                <a:lnTo>
                  <a:pt x="3646" y="10816"/>
                </a:lnTo>
                <a:lnTo>
                  <a:pt x="3586" y="11055"/>
                </a:lnTo>
                <a:lnTo>
                  <a:pt x="3586" y="11294"/>
                </a:lnTo>
                <a:lnTo>
                  <a:pt x="3646" y="11533"/>
                </a:lnTo>
                <a:lnTo>
                  <a:pt x="3825" y="11653"/>
                </a:lnTo>
                <a:lnTo>
                  <a:pt x="3944" y="11772"/>
                </a:lnTo>
                <a:lnTo>
                  <a:pt x="4183" y="11832"/>
                </a:lnTo>
                <a:lnTo>
                  <a:pt x="4363" y="11832"/>
                </a:lnTo>
                <a:lnTo>
                  <a:pt x="4482" y="11772"/>
                </a:lnTo>
                <a:lnTo>
                  <a:pt x="4661" y="11593"/>
                </a:lnTo>
                <a:lnTo>
                  <a:pt x="4721" y="11474"/>
                </a:lnTo>
                <a:lnTo>
                  <a:pt x="4721" y="11235"/>
                </a:lnTo>
                <a:lnTo>
                  <a:pt x="4781" y="10936"/>
                </a:lnTo>
                <a:lnTo>
                  <a:pt x="4841" y="10697"/>
                </a:lnTo>
                <a:lnTo>
                  <a:pt x="5020" y="10278"/>
                </a:lnTo>
                <a:lnTo>
                  <a:pt x="5259" y="9860"/>
                </a:lnTo>
                <a:lnTo>
                  <a:pt x="5319" y="9681"/>
                </a:lnTo>
                <a:lnTo>
                  <a:pt x="5319" y="9502"/>
                </a:lnTo>
                <a:lnTo>
                  <a:pt x="5319" y="9263"/>
                </a:lnTo>
                <a:lnTo>
                  <a:pt x="5199" y="9143"/>
                </a:lnTo>
                <a:lnTo>
                  <a:pt x="5080" y="9083"/>
                </a:lnTo>
                <a:close/>
                <a:moveTo>
                  <a:pt x="7769" y="10458"/>
                </a:moveTo>
                <a:lnTo>
                  <a:pt x="7649" y="10517"/>
                </a:lnTo>
                <a:lnTo>
                  <a:pt x="7530" y="10757"/>
                </a:lnTo>
                <a:lnTo>
                  <a:pt x="7350" y="11474"/>
                </a:lnTo>
                <a:lnTo>
                  <a:pt x="7291" y="11892"/>
                </a:lnTo>
                <a:lnTo>
                  <a:pt x="7291" y="12191"/>
                </a:lnTo>
                <a:lnTo>
                  <a:pt x="7350" y="12489"/>
                </a:lnTo>
                <a:lnTo>
                  <a:pt x="7410" y="12669"/>
                </a:lnTo>
                <a:lnTo>
                  <a:pt x="7649" y="12788"/>
                </a:lnTo>
                <a:lnTo>
                  <a:pt x="7828" y="12788"/>
                </a:lnTo>
                <a:lnTo>
                  <a:pt x="8008" y="12728"/>
                </a:lnTo>
                <a:lnTo>
                  <a:pt x="8067" y="12609"/>
                </a:lnTo>
                <a:lnTo>
                  <a:pt x="8187" y="12430"/>
                </a:lnTo>
                <a:lnTo>
                  <a:pt x="8187" y="12191"/>
                </a:lnTo>
                <a:lnTo>
                  <a:pt x="8187" y="11713"/>
                </a:lnTo>
                <a:lnTo>
                  <a:pt x="8067" y="11055"/>
                </a:lnTo>
                <a:lnTo>
                  <a:pt x="7948" y="10577"/>
                </a:lnTo>
                <a:lnTo>
                  <a:pt x="7828" y="10458"/>
                </a:lnTo>
                <a:close/>
                <a:moveTo>
                  <a:pt x="11832" y="10816"/>
                </a:moveTo>
                <a:lnTo>
                  <a:pt x="11713" y="10876"/>
                </a:lnTo>
                <a:lnTo>
                  <a:pt x="11593" y="10936"/>
                </a:lnTo>
                <a:lnTo>
                  <a:pt x="11354" y="11294"/>
                </a:lnTo>
                <a:lnTo>
                  <a:pt x="11115" y="11713"/>
                </a:lnTo>
                <a:lnTo>
                  <a:pt x="10995" y="12250"/>
                </a:lnTo>
                <a:lnTo>
                  <a:pt x="10936" y="12489"/>
                </a:lnTo>
                <a:lnTo>
                  <a:pt x="10936" y="12728"/>
                </a:lnTo>
                <a:lnTo>
                  <a:pt x="10995" y="12908"/>
                </a:lnTo>
                <a:lnTo>
                  <a:pt x="11115" y="13087"/>
                </a:lnTo>
                <a:lnTo>
                  <a:pt x="11235" y="13266"/>
                </a:lnTo>
                <a:lnTo>
                  <a:pt x="11414" y="13386"/>
                </a:lnTo>
                <a:lnTo>
                  <a:pt x="11772" y="13386"/>
                </a:lnTo>
                <a:lnTo>
                  <a:pt x="11892" y="13326"/>
                </a:lnTo>
                <a:lnTo>
                  <a:pt x="12011" y="13206"/>
                </a:lnTo>
                <a:lnTo>
                  <a:pt x="12131" y="12848"/>
                </a:lnTo>
                <a:lnTo>
                  <a:pt x="12191" y="12430"/>
                </a:lnTo>
                <a:lnTo>
                  <a:pt x="12191" y="11952"/>
                </a:lnTo>
                <a:lnTo>
                  <a:pt x="12191" y="11533"/>
                </a:lnTo>
                <a:lnTo>
                  <a:pt x="12071" y="11115"/>
                </a:lnTo>
                <a:lnTo>
                  <a:pt x="12011" y="10876"/>
                </a:lnTo>
                <a:lnTo>
                  <a:pt x="11892" y="10816"/>
                </a:lnTo>
                <a:close/>
                <a:moveTo>
                  <a:pt x="15597" y="10757"/>
                </a:moveTo>
                <a:lnTo>
                  <a:pt x="15537" y="10816"/>
                </a:lnTo>
                <a:lnTo>
                  <a:pt x="15477" y="10936"/>
                </a:lnTo>
                <a:lnTo>
                  <a:pt x="15358" y="11235"/>
                </a:lnTo>
                <a:lnTo>
                  <a:pt x="15358" y="11653"/>
                </a:lnTo>
                <a:lnTo>
                  <a:pt x="15417" y="12071"/>
                </a:lnTo>
                <a:lnTo>
                  <a:pt x="15537" y="12549"/>
                </a:lnTo>
                <a:lnTo>
                  <a:pt x="15716" y="12908"/>
                </a:lnTo>
                <a:lnTo>
                  <a:pt x="15895" y="13206"/>
                </a:lnTo>
                <a:lnTo>
                  <a:pt x="16015" y="13326"/>
                </a:lnTo>
                <a:lnTo>
                  <a:pt x="16075" y="13386"/>
                </a:lnTo>
                <a:lnTo>
                  <a:pt x="16314" y="13445"/>
                </a:lnTo>
                <a:lnTo>
                  <a:pt x="16493" y="13386"/>
                </a:lnTo>
                <a:lnTo>
                  <a:pt x="16553" y="13326"/>
                </a:lnTo>
                <a:lnTo>
                  <a:pt x="16612" y="13147"/>
                </a:lnTo>
                <a:lnTo>
                  <a:pt x="16612" y="12967"/>
                </a:lnTo>
                <a:lnTo>
                  <a:pt x="16553" y="12728"/>
                </a:lnTo>
                <a:lnTo>
                  <a:pt x="16433" y="12191"/>
                </a:lnTo>
                <a:lnTo>
                  <a:pt x="16194" y="11653"/>
                </a:lnTo>
                <a:lnTo>
                  <a:pt x="15955" y="11175"/>
                </a:lnTo>
                <a:lnTo>
                  <a:pt x="15716" y="10876"/>
                </a:lnTo>
                <a:lnTo>
                  <a:pt x="15597" y="10757"/>
                </a:lnTo>
                <a:close/>
                <a:moveTo>
                  <a:pt x="19481" y="11354"/>
                </a:moveTo>
                <a:lnTo>
                  <a:pt x="19301" y="11414"/>
                </a:lnTo>
                <a:lnTo>
                  <a:pt x="19182" y="11533"/>
                </a:lnTo>
                <a:lnTo>
                  <a:pt x="19122" y="11713"/>
                </a:lnTo>
                <a:lnTo>
                  <a:pt x="19062" y="11952"/>
                </a:lnTo>
                <a:lnTo>
                  <a:pt x="19003" y="12489"/>
                </a:lnTo>
                <a:lnTo>
                  <a:pt x="19062" y="13087"/>
                </a:lnTo>
                <a:lnTo>
                  <a:pt x="19182" y="13625"/>
                </a:lnTo>
                <a:lnTo>
                  <a:pt x="19361" y="14043"/>
                </a:lnTo>
                <a:lnTo>
                  <a:pt x="19481" y="14103"/>
                </a:lnTo>
                <a:lnTo>
                  <a:pt x="19600" y="14103"/>
                </a:lnTo>
                <a:lnTo>
                  <a:pt x="19720" y="14043"/>
                </a:lnTo>
                <a:lnTo>
                  <a:pt x="19839" y="13864"/>
                </a:lnTo>
                <a:lnTo>
                  <a:pt x="19899" y="13326"/>
                </a:lnTo>
                <a:lnTo>
                  <a:pt x="19899" y="12489"/>
                </a:lnTo>
                <a:lnTo>
                  <a:pt x="19839" y="12071"/>
                </a:lnTo>
                <a:lnTo>
                  <a:pt x="19780" y="11713"/>
                </a:lnTo>
                <a:lnTo>
                  <a:pt x="19660" y="11474"/>
                </a:lnTo>
                <a:lnTo>
                  <a:pt x="19600" y="11414"/>
                </a:lnTo>
                <a:lnTo>
                  <a:pt x="19481" y="11354"/>
                </a:lnTo>
                <a:close/>
                <a:moveTo>
                  <a:pt x="5319" y="13565"/>
                </a:moveTo>
                <a:lnTo>
                  <a:pt x="5199" y="13685"/>
                </a:lnTo>
                <a:lnTo>
                  <a:pt x="5020" y="13864"/>
                </a:lnTo>
                <a:lnTo>
                  <a:pt x="4721" y="14222"/>
                </a:lnTo>
                <a:lnTo>
                  <a:pt x="4542" y="14461"/>
                </a:lnTo>
                <a:lnTo>
                  <a:pt x="4422" y="14820"/>
                </a:lnTo>
                <a:lnTo>
                  <a:pt x="4363" y="15298"/>
                </a:lnTo>
                <a:lnTo>
                  <a:pt x="4303" y="15776"/>
                </a:lnTo>
                <a:lnTo>
                  <a:pt x="4363" y="16015"/>
                </a:lnTo>
                <a:lnTo>
                  <a:pt x="4482" y="16134"/>
                </a:lnTo>
                <a:lnTo>
                  <a:pt x="4661" y="16314"/>
                </a:lnTo>
                <a:lnTo>
                  <a:pt x="4781" y="16433"/>
                </a:lnTo>
                <a:lnTo>
                  <a:pt x="4960" y="16433"/>
                </a:lnTo>
                <a:lnTo>
                  <a:pt x="5080" y="16374"/>
                </a:lnTo>
                <a:lnTo>
                  <a:pt x="5139" y="16194"/>
                </a:lnTo>
                <a:lnTo>
                  <a:pt x="5259" y="16015"/>
                </a:lnTo>
                <a:lnTo>
                  <a:pt x="5378" y="15537"/>
                </a:lnTo>
                <a:lnTo>
                  <a:pt x="5438" y="14999"/>
                </a:lnTo>
                <a:lnTo>
                  <a:pt x="5498" y="14402"/>
                </a:lnTo>
                <a:lnTo>
                  <a:pt x="5498" y="13685"/>
                </a:lnTo>
                <a:lnTo>
                  <a:pt x="5438" y="13565"/>
                </a:lnTo>
                <a:close/>
                <a:moveTo>
                  <a:pt x="9382" y="13983"/>
                </a:moveTo>
                <a:lnTo>
                  <a:pt x="9263" y="14043"/>
                </a:lnTo>
                <a:lnTo>
                  <a:pt x="9143" y="14282"/>
                </a:lnTo>
                <a:lnTo>
                  <a:pt x="9024" y="14641"/>
                </a:lnTo>
                <a:lnTo>
                  <a:pt x="8904" y="14999"/>
                </a:lnTo>
                <a:lnTo>
                  <a:pt x="8785" y="15836"/>
                </a:lnTo>
                <a:lnTo>
                  <a:pt x="8785" y="16314"/>
                </a:lnTo>
                <a:lnTo>
                  <a:pt x="8844" y="16433"/>
                </a:lnTo>
                <a:lnTo>
                  <a:pt x="8964" y="16613"/>
                </a:lnTo>
                <a:lnTo>
                  <a:pt x="9143" y="16792"/>
                </a:lnTo>
                <a:lnTo>
                  <a:pt x="9322" y="16911"/>
                </a:lnTo>
                <a:lnTo>
                  <a:pt x="9561" y="16911"/>
                </a:lnTo>
                <a:lnTo>
                  <a:pt x="9621" y="16732"/>
                </a:lnTo>
                <a:lnTo>
                  <a:pt x="9621" y="16493"/>
                </a:lnTo>
                <a:lnTo>
                  <a:pt x="9561" y="15178"/>
                </a:lnTo>
                <a:lnTo>
                  <a:pt x="9561" y="14342"/>
                </a:lnTo>
                <a:lnTo>
                  <a:pt x="9502" y="14103"/>
                </a:lnTo>
                <a:lnTo>
                  <a:pt x="9442" y="13983"/>
                </a:lnTo>
                <a:close/>
                <a:moveTo>
                  <a:pt x="14043" y="14700"/>
                </a:moveTo>
                <a:lnTo>
                  <a:pt x="13924" y="14820"/>
                </a:lnTo>
                <a:lnTo>
                  <a:pt x="13804" y="14999"/>
                </a:lnTo>
                <a:lnTo>
                  <a:pt x="13565" y="15656"/>
                </a:lnTo>
                <a:lnTo>
                  <a:pt x="13326" y="16314"/>
                </a:lnTo>
                <a:lnTo>
                  <a:pt x="13326" y="16553"/>
                </a:lnTo>
                <a:lnTo>
                  <a:pt x="13326" y="16732"/>
                </a:lnTo>
                <a:lnTo>
                  <a:pt x="13445" y="16971"/>
                </a:lnTo>
                <a:lnTo>
                  <a:pt x="13684" y="17210"/>
                </a:lnTo>
                <a:lnTo>
                  <a:pt x="13924" y="17210"/>
                </a:lnTo>
                <a:lnTo>
                  <a:pt x="14043" y="17091"/>
                </a:lnTo>
                <a:lnTo>
                  <a:pt x="14103" y="16852"/>
                </a:lnTo>
                <a:lnTo>
                  <a:pt x="14163" y="16433"/>
                </a:lnTo>
                <a:lnTo>
                  <a:pt x="14222" y="15716"/>
                </a:lnTo>
                <a:lnTo>
                  <a:pt x="14222" y="15059"/>
                </a:lnTo>
                <a:lnTo>
                  <a:pt x="14163" y="14820"/>
                </a:lnTo>
                <a:lnTo>
                  <a:pt x="14103" y="14760"/>
                </a:lnTo>
                <a:lnTo>
                  <a:pt x="14043" y="14700"/>
                </a:lnTo>
                <a:close/>
                <a:moveTo>
                  <a:pt x="17509" y="15119"/>
                </a:moveTo>
                <a:lnTo>
                  <a:pt x="17389" y="15716"/>
                </a:lnTo>
                <a:lnTo>
                  <a:pt x="17270" y="16254"/>
                </a:lnTo>
                <a:lnTo>
                  <a:pt x="17210" y="16852"/>
                </a:lnTo>
                <a:lnTo>
                  <a:pt x="17210" y="17330"/>
                </a:lnTo>
                <a:lnTo>
                  <a:pt x="17270" y="17748"/>
                </a:lnTo>
                <a:lnTo>
                  <a:pt x="17330" y="17867"/>
                </a:lnTo>
                <a:lnTo>
                  <a:pt x="17628" y="17867"/>
                </a:lnTo>
                <a:lnTo>
                  <a:pt x="17808" y="17748"/>
                </a:lnTo>
                <a:lnTo>
                  <a:pt x="17927" y="17628"/>
                </a:lnTo>
                <a:lnTo>
                  <a:pt x="18047" y="17449"/>
                </a:lnTo>
                <a:lnTo>
                  <a:pt x="18106" y="17330"/>
                </a:lnTo>
                <a:lnTo>
                  <a:pt x="18106" y="17150"/>
                </a:lnTo>
                <a:lnTo>
                  <a:pt x="18047" y="16732"/>
                </a:lnTo>
                <a:lnTo>
                  <a:pt x="17927" y="16374"/>
                </a:lnTo>
                <a:lnTo>
                  <a:pt x="17628" y="15656"/>
                </a:lnTo>
                <a:lnTo>
                  <a:pt x="17509" y="15358"/>
                </a:lnTo>
                <a:lnTo>
                  <a:pt x="17509" y="15119"/>
                </a:lnTo>
                <a:close/>
                <a:moveTo>
                  <a:pt x="21034" y="16194"/>
                </a:moveTo>
                <a:lnTo>
                  <a:pt x="20855" y="16254"/>
                </a:lnTo>
                <a:lnTo>
                  <a:pt x="20497" y="16433"/>
                </a:lnTo>
                <a:lnTo>
                  <a:pt x="20258" y="16732"/>
                </a:lnTo>
                <a:lnTo>
                  <a:pt x="20019" y="17210"/>
                </a:lnTo>
                <a:lnTo>
                  <a:pt x="19839" y="17688"/>
                </a:lnTo>
                <a:lnTo>
                  <a:pt x="19780" y="17867"/>
                </a:lnTo>
                <a:lnTo>
                  <a:pt x="19780" y="17987"/>
                </a:lnTo>
                <a:lnTo>
                  <a:pt x="19899" y="18226"/>
                </a:lnTo>
                <a:lnTo>
                  <a:pt x="20138" y="18405"/>
                </a:lnTo>
                <a:lnTo>
                  <a:pt x="20258" y="18465"/>
                </a:lnTo>
                <a:lnTo>
                  <a:pt x="20377" y="18465"/>
                </a:lnTo>
                <a:lnTo>
                  <a:pt x="20497" y="18345"/>
                </a:lnTo>
                <a:lnTo>
                  <a:pt x="20616" y="18166"/>
                </a:lnTo>
                <a:lnTo>
                  <a:pt x="20855" y="17449"/>
                </a:lnTo>
                <a:lnTo>
                  <a:pt x="21154" y="16672"/>
                </a:lnTo>
                <a:lnTo>
                  <a:pt x="21154" y="16374"/>
                </a:lnTo>
                <a:lnTo>
                  <a:pt x="21154" y="16314"/>
                </a:lnTo>
                <a:lnTo>
                  <a:pt x="21094" y="16254"/>
                </a:lnTo>
                <a:lnTo>
                  <a:pt x="21034" y="16194"/>
                </a:lnTo>
                <a:close/>
                <a:moveTo>
                  <a:pt x="2211" y="18644"/>
                </a:moveTo>
                <a:lnTo>
                  <a:pt x="2152" y="18704"/>
                </a:lnTo>
                <a:lnTo>
                  <a:pt x="2032" y="18764"/>
                </a:lnTo>
                <a:lnTo>
                  <a:pt x="1972" y="18943"/>
                </a:lnTo>
                <a:lnTo>
                  <a:pt x="1913" y="19122"/>
                </a:lnTo>
                <a:lnTo>
                  <a:pt x="1972" y="19361"/>
                </a:lnTo>
                <a:lnTo>
                  <a:pt x="2032" y="19600"/>
                </a:lnTo>
                <a:lnTo>
                  <a:pt x="2271" y="20078"/>
                </a:lnTo>
                <a:lnTo>
                  <a:pt x="2570" y="20377"/>
                </a:lnTo>
                <a:lnTo>
                  <a:pt x="2869" y="20556"/>
                </a:lnTo>
                <a:lnTo>
                  <a:pt x="3526" y="20556"/>
                </a:lnTo>
                <a:lnTo>
                  <a:pt x="3646" y="20497"/>
                </a:lnTo>
                <a:lnTo>
                  <a:pt x="3646" y="20317"/>
                </a:lnTo>
                <a:lnTo>
                  <a:pt x="3526" y="20138"/>
                </a:lnTo>
                <a:lnTo>
                  <a:pt x="3227" y="19720"/>
                </a:lnTo>
                <a:lnTo>
                  <a:pt x="2809" y="19122"/>
                </a:lnTo>
                <a:lnTo>
                  <a:pt x="2630" y="18883"/>
                </a:lnTo>
                <a:lnTo>
                  <a:pt x="2450" y="18704"/>
                </a:lnTo>
                <a:lnTo>
                  <a:pt x="2211" y="18644"/>
                </a:lnTo>
                <a:close/>
                <a:moveTo>
                  <a:pt x="11354" y="18525"/>
                </a:moveTo>
                <a:lnTo>
                  <a:pt x="11235" y="18644"/>
                </a:lnTo>
                <a:lnTo>
                  <a:pt x="11055" y="19182"/>
                </a:lnTo>
                <a:lnTo>
                  <a:pt x="10876" y="20138"/>
                </a:lnTo>
                <a:lnTo>
                  <a:pt x="10816" y="20616"/>
                </a:lnTo>
                <a:lnTo>
                  <a:pt x="10876" y="20915"/>
                </a:lnTo>
                <a:lnTo>
                  <a:pt x="10936" y="21034"/>
                </a:lnTo>
                <a:lnTo>
                  <a:pt x="11115" y="21034"/>
                </a:lnTo>
                <a:lnTo>
                  <a:pt x="11294" y="20915"/>
                </a:lnTo>
                <a:lnTo>
                  <a:pt x="11414" y="20795"/>
                </a:lnTo>
                <a:lnTo>
                  <a:pt x="11474" y="20616"/>
                </a:lnTo>
                <a:lnTo>
                  <a:pt x="11593" y="20138"/>
                </a:lnTo>
                <a:lnTo>
                  <a:pt x="11653" y="19660"/>
                </a:lnTo>
                <a:lnTo>
                  <a:pt x="11593" y="19302"/>
                </a:lnTo>
                <a:lnTo>
                  <a:pt x="11533" y="18764"/>
                </a:lnTo>
                <a:lnTo>
                  <a:pt x="11474" y="18644"/>
                </a:lnTo>
                <a:lnTo>
                  <a:pt x="11414" y="18525"/>
                </a:lnTo>
                <a:close/>
                <a:moveTo>
                  <a:pt x="6932" y="18166"/>
                </a:moveTo>
                <a:lnTo>
                  <a:pt x="6872" y="18226"/>
                </a:lnTo>
                <a:lnTo>
                  <a:pt x="6693" y="18345"/>
                </a:lnTo>
                <a:lnTo>
                  <a:pt x="6574" y="18584"/>
                </a:lnTo>
                <a:lnTo>
                  <a:pt x="6454" y="18883"/>
                </a:lnTo>
                <a:lnTo>
                  <a:pt x="6335" y="19541"/>
                </a:lnTo>
                <a:lnTo>
                  <a:pt x="6215" y="19959"/>
                </a:lnTo>
                <a:lnTo>
                  <a:pt x="6096" y="20616"/>
                </a:lnTo>
                <a:lnTo>
                  <a:pt x="6096" y="21034"/>
                </a:lnTo>
                <a:lnTo>
                  <a:pt x="6155" y="21333"/>
                </a:lnTo>
                <a:lnTo>
                  <a:pt x="6275" y="21393"/>
                </a:lnTo>
                <a:lnTo>
                  <a:pt x="6335" y="21453"/>
                </a:lnTo>
                <a:lnTo>
                  <a:pt x="6394" y="21453"/>
                </a:lnTo>
                <a:lnTo>
                  <a:pt x="6514" y="21393"/>
                </a:lnTo>
                <a:lnTo>
                  <a:pt x="6693" y="21094"/>
                </a:lnTo>
                <a:lnTo>
                  <a:pt x="6872" y="20676"/>
                </a:lnTo>
                <a:lnTo>
                  <a:pt x="7052" y="20078"/>
                </a:lnTo>
                <a:lnTo>
                  <a:pt x="7111" y="19660"/>
                </a:lnTo>
                <a:lnTo>
                  <a:pt x="7231" y="19062"/>
                </a:lnTo>
                <a:lnTo>
                  <a:pt x="7231" y="18704"/>
                </a:lnTo>
                <a:lnTo>
                  <a:pt x="7231" y="18465"/>
                </a:lnTo>
                <a:lnTo>
                  <a:pt x="7171" y="18286"/>
                </a:lnTo>
                <a:lnTo>
                  <a:pt x="7111" y="18226"/>
                </a:lnTo>
                <a:lnTo>
                  <a:pt x="6992" y="18166"/>
                </a:lnTo>
                <a:close/>
                <a:moveTo>
                  <a:pt x="16075" y="19062"/>
                </a:moveTo>
                <a:lnTo>
                  <a:pt x="15776" y="19421"/>
                </a:lnTo>
                <a:lnTo>
                  <a:pt x="15477" y="19780"/>
                </a:lnTo>
                <a:lnTo>
                  <a:pt x="15417" y="19839"/>
                </a:lnTo>
                <a:lnTo>
                  <a:pt x="15477" y="19720"/>
                </a:lnTo>
                <a:lnTo>
                  <a:pt x="15298" y="20019"/>
                </a:lnTo>
                <a:lnTo>
                  <a:pt x="15178" y="20497"/>
                </a:lnTo>
                <a:lnTo>
                  <a:pt x="15059" y="20975"/>
                </a:lnTo>
                <a:lnTo>
                  <a:pt x="15059" y="21214"/>
                </a:lnTo>
                <a:lnTo>
                  <a:pt x="15178" y="21333"/>
                </a:lnTo>
                <a:lnTo>
                  <a:pt x="15238" y="21453"/>
                </a:lnTo>
                <a:lnTo>
                  <a:pt x="15358" y="21453"/>
                </a:lnTo>
                <a:lnTo>
                  <a:pt x="15417" y="21393"/>
                </a:lnTo>
                <a:lnTo>
                  <a:pt x="15537" y="21333"/>
                </a:lnTo>
                <a:lnTo>
                  <a:pt x="15656" y="21034"/>
                </a:lnTo>
                <a:lnTo>
                  <a:pt x="15776" y="20616"/>
                </a:lnTo>
                <a:lnTo>
                  <a:pt x="15955" y="19720"/>
                </a:lnTo>
                <a:lnTo>
                  <a:pt x="16075" y="19242"/>
                </a:lnTo>
                <a:lnTo>
                  <a:pt x="16134" y="19062"/>
                </a:lnTo>
                <a:close/>
                <a:moveTo>
                  <a:pt x="19003" y="20258"/>
                </a:moveTo>
                <a:lnTo>
                  <a:pt x="19003" y="20377"/>
                </a:lnTo>
                <a:lnTo>
                  <a:pt x="18883" y="20616"/>
                </a:lnTo>
                <a:lnTo>
                  <a:pt x="18525" y="21393"/>
                </a:lnTo>
                <a:lnTo>
                  <a:pt x="18345" y="21811"/>
                </a:lnTo>
                <a:lnTo>
                  <a:pt x="18226" y="22170"/>
                </a:lnTo>
                <a:lnTo>
                  <a:pt x="18286" y="22469"/>
                </a:lnTo>
                <a:lnTo>
                  <a:pt x="18345" y="22588"/>
                </a:lnTo>
                <a:lnTo>
                  <a:pt x="18405" y="22648"/>
                </a:lnTo>
                <a:lnTo>
                  <a:pt x="18525" y="22708"/>
                </a:lnTo>
                <a:lnTo>
                  <a:pt x="18704" y="22648"/>
                </a:lnTo>
                <a:lnTo>
                  <a:pt x="18823" y="22588"/>
                </a:lnTo>
                <a:lnTo>
                  <a:pt x="18943" y="22469"/>
                </a:lnTo>
                <a:lnTo>
                  <a:pt x="19122" y="22110"/>
                </a:lnTo>
                <a:lnTo>
                  <a:pt x="19242" y="21751"/>
                </a:lnTo>
                <a:lnTo>
                  <a:pt x="19361" y="21273"/>
                </a:lnTo>
                <a:lnTo>
                  <a:pt x="19361" y="20855"/>
                </a:lnTo>
                <a:lnTo>
                  <a:pt x="19242" y="20497"/>
                </a:lnTo>
                <a:lnTo>
                  <a:pt x="19182" y="20377"/>
                </a:lnTo>
                <a:lnTo>
                  <a:pt x="19003" y="20258"/>
                </a:lnTo>
                <a:close/>
                <a:moveTo>
                  <a:pt x="8426" y="22827"/>
                </a:moveTo>
                <a:lnTo>
                  <a:pt x="8366" y="22887"/>
                </a:lnTo>
                <a:lnTo>
                  <a:pt x="8127" y="23006"/>
                </a:lnTo>
                <a:lnTo>
                  <a:pt x="7948" y="23305"/>
                </a:lnTo>
                <a:lnTo>
                  <a:pt x="7769" y="23664"/>
                </a:lnTo>
                <a:lnTo>
                  <a:pt x="7709" y="24082"/>
                </a:lnTo>
                <a:lnTo>
                  <a:pt x="7709" y="24261"/>
                </a:lnTo>
                <a:lnTo>
                  <a:pt x="7709" y="24440"/>
                </a:lnTo>
                <a:lnTo>
                  <a:pt x="7769" y="24620"/>
                </a:lnTo>
                <a:lnTo>
                  <a:pt x="7888" y="24799"/>
                </a:lnTo>
                <a:lnTo>
                  <a:pt x="8067" y="24918"/>
                </a:lnTo>
                <a:lnTo>
                  <a:pt x="8187" y="24978"/>
                </a:lnTo>
                <a:lnTo>
                  <a:pt x="8426" y="24978"/>
                </a:lnTo>
                <a:lnTo>
                  <a:pt x="8486" y="24918"/>
                </a:lnTo>
                <a:lnTo>
                  <a:pt x="8546" y="24799"/>
                </a:lnTo>
                <a:lnTo>
                  <a:pt x="8605" y="24440"/>
                </a:lnTo>
                <a:lnTo>
                  <a:pt x="8665" y="24082"/>
                </a:lnTo>
                <a:lnTo>
                  <a:pt x="8665" y="23664"/>
                </a:lnTo>
                <a:lnTo>
                  <a:pt x="8605" y="23066"/>
                </a:lnTo>
                <a:lnTo>
                  <a:pt x="8546" y="22947"/>
                </a:lnTo>
                <a:lnTo>
                  <a:pt x="8546" y="22887"/>
                </a:lnTo>
                <a:lnTo>
                  <a:pt x="8426" y="22827"/>
                </a:lnTo>
                <a:close/>
                <a:moveTo>
                  <a:pt x="13027" y="22708"/>
                </a:moveTo>
                <a:lnTo>
                  <a:pt x="12848" y="22887"/>
                </a:lnTo>
                <a:lnTo>
                  <a:pt x="12728" y="23066"/>
                </a:lnTo>
                <a:lnTo>
                  <a:pt x="12489" y="23604"/>
                </a:lnTo>
                <a:lnTo>
                  <a:pt x="12370" y="24142"/>
                </a:lnTo>
                <a:lnTo>
                  <a:pt x="12370" y="24381"/>
                </a:lnTo>
                <a:lnTo>
                  <a:pt x="12370" y="24620"/>
                </a:lnTo>
                <a:lnTo>
                  <a:pt x="12489" y="24918"/>
                </a:lnTo>
                <a:lnTo>
                  <a:pt x="12728" y="25337"/>
                </a:lnTo>
                <a:lnTo>
                  <a:pt x="12848" y="25456"/>
                </a:lnTo>
                <a:lnTo>
                  <a:pt x="12967" y="25516"/>
                </a:lnTo>
                <a:lnTo>
                  <a:pt x="13087" y="25456"/>
                </a:lnTo>
                <a:lnTo>
                  <a:pt x="13147" y="25217"/>
                </a:lnTo>
                <a:lnTo>
                  <a:pt x="13206" y="24739"/>
                </a:lnTo>
                <a:lnTo>
                  <a:pt x="13206" y="23843"/>
                </a:lnTo>
                <a:lnTo>
                  <a:pt x="13147" y="23006"/>
                </a:lnTo>
                <a:lnTo>
                  <a:pt x="13087" y="22767"/>
                </a:lnTo>
                <a:lnTo>
                  <a:pt x="13087" y="22708"/>
                </a:lnTo>
                <a:close/>
                <a:moveTo>
                  <a:pt x="3825" y="24261"/>
                </a:moveTo>
                <a:lnTo>
                  <a:pt x="3705" y="24381"/>
                </a:lnTo>
                <a:lnTo>
                  <a:pt x="3646" y="24560"/>
                </a:lnTo>
                <a:lnTo>
                  <a:pt x="3586" y="24799"/>
                </a:lnTo>
                <a:lnTo>
                  <a:pt x="3586" y="25098"/>
                </a:lnTo>
                <a:lnTo>
                  <a:pt x="3705" y="25456"/>
                </a:lnTo>
                <a:lnTo>
                  <a:pt x="3885" y="25695"/>
                </a:lnTo>
                <a:lnTo>
                  <a:pt x="4124" y="25934"/>
                </a:lnTo>
                <a:lnTo>
                  <a:pt x="4602" y="26114"/>
                </a:lnTo>
                <a:lnTo>
                  <a:pt x="4841" y="26114"/>
                </a:lnTo>
                <a:lnTo>
                  <a:pt x="4841" y="25994"/>
                </a:lnTo>
                <a:lnTo>
                  <a:pt x="4841" y="25934"/>
                </a:lnTo>
                <a:lnTo>
                  <a:pt x="4781" y="25636"/>
                </a:lnTo>
                <a:lnTo>
                  <a:pt x="4602" y="25277"/>
                </a:lnTo>
                <a:lnTo>
                  <a:pt x="4363" y="24918"/>
                </a:lnTo>
                <a:lnTo>
                  <a:pt x="3944" y="24381"/>
                </a:lnTo>
                <a:lnTo>
                  <a:pt x="3885" y="24321"/>
                </a:lnTo>
                <a:lnTo>
                  <a:pt x="3825" y="24261"/>
                </a:lnTo>
                <a:close/>
                <a:moveTo>
                  <a:pt x="17330" y="23723"/>
                </a:moveTo>
                <a:lnTo>
                  <a:pt x="17091" y="23843"/>
                </a:lnTo>
                <a:lnTo>
                  <a:pt x="16792" y="24082"/>
                </a:lnTo>
                <a:lnTo>
                  <a:pt x="16493" y="24440"/>
                </a:lnTo>
                <a:lnTo>
                  <a:pt x="16254" y="24859"/>
                </a:lnTo>
                <a:lnTo>
                  <a:pt x="16015" y="25277"/>
                </a:lnTo>
                <a:lnTo>
                  <a:pt x="15955" y="25636"/>
                </a:lnTo>
                <a:lnTo>
                  <a:pt x="15895" y="25815"/>
                </a:lnTo>
                <a:lnTo>
                  <a:pt x="15955" y="25994"/>
                </a:lnTo>
                <a:lnTo>
                  <a:pt x="16015" y="26114"/>
                </a:lnTo>
                <a:lnTo>
                  <a:pt x="16134" y="26173"/>
                </a:lnTo>
                <a:lnTo>
                  <a:pt x="16314" y="26293"/>
                </a:lnTo>
                <a:lnTo>
                  <a:pt x="16433" y="26293"/>
                </a:lnTo>
                <a:lnTo>
                  <a:pt x="16553" y="26173"/>
                </a:lnTo>
                <a:lnTo>
                  <a:pt x="16672" y="26054"/>
                </a:lnTo>
                <a:lnTo>
                  <a:pt x="16852" y="25695"/>
                </a:lnTo>
                <a:lnTo>
                  <a:pt x="16971" y="25217"/>
                </a:lnTo>
                <a:lnTo>
                  <a:pt x="17150" y="24201"/>
                </a:lnTo>
                <a:lnTo>
                  <a:pt x="17270" y="23843"/>
                </a:lnTo>
                <a:lnTo>
                  <a:pt x="17330" y="23723"/>
                </a:lnTo>
                <a:close/>
                <a:moveTo>
                  <a:pt x="10517" y="26771"/>
                </a:moveTo>
                <a:lnTo>
                  <a:pt x="10458" y="26831"/>
                </a:lnTo>
                <a:lnTo>
                  <a:pt x="10338" y="27010"/>
                </a:lnTo>
                <a:lnTo>
                  <a:pt x="10219" y="27607"/>
                </a:lnTo>
                <a:lnTo>
                  <a:pt x="10099" y="28384"/>
                </a:lnTo>
                <a:lnTo>
                  <a:pt x="10099" y="28683"/>
                </a:lnTo>
                <a:lnTo>
                  <a:pt x="10159" y="28922"/>
                </a:lnTo>
                <a:lnTo>
                  <a:pt x="10278" y="28982"/>
                </a:lnTo>
                <a:lnTo>
                  <a:pt x="10338" y="29042"/>
                </a:lnTo>
                <a:lnTo>
                  <a:pt x="10517" y="28982"/>
                </a:lnTo>
                <a:lnTo>
                  <a:pt x="10697" y="28922"/>
                </a:lnTo>
                <a:lnTo>
                  <a:pt x="10816" y="28803"/>
                </a:lnTo>
                <a:lnTo>
                  <a:pt x="10936" y="28683"/>
                </a:lnTo>
                <a:lnTo>
                  <a:pt x="11055" y="28325"/>
                </a:lnTo>
                <a:lnTo>
                  <a:pt x="11055" y="27906"/>
                </a:lnTo>
                <a:lnTo>
                  <a:pt x="11055" y="27607"/>
                </a:lnTo>
                <a:lnTo>
                  <a:pt x="10936" y="27309"/>
                </a:lnTo>
                <a:lnTo>
                  <a:pt x="10756" y="26950"/>
                </a:lnTo>
                <a:lnTo>
                  <a:pt x="10637" y="26771"/>
                </a:lnTo>
                <a:close/>
                <a:moveTo>
                  <a:pt x="14282" y="27368"/>
                </a:moveTo>
                <a:lnTo>
                  <a:pt x="14043" y="27428"/>
                </a:lnTo>
                <a:lnTo>
                  <a:pt x="13744" y="27667"/>
                </a:lnTo>
                <a:lnTo>
                  <a:pt x="13386" y="27966"/>
                </a:lnTo>
                <a:lnTo>
                  <a:pt x="13027" y="28325"/>
                </a:lnTo>
                <a:lnTo>
                  <a:pt x="12728" y="28683"/>
                </a:lnTo>
                <a:lnTo>
                  <a:pt x="12489" y="29101"/>
                </a:lnTo>
                <a:lnTo>
                  <a:pt x="12430" y="29281"/>
                </a:lnTo>
                <a:lnTo>
                  <a:pt x="12430" y="29460"/>
                </a:lnTo>
                <a:lnTo>
                  <a:pt x="12489" y="29579"/>
                </a:lnTo>
                <a:lnTo>
                  <a:pt x="12549" y="29699"/>
                </a:lnTo>
                <a:lnTo>
                  <a:pt x="12669" y="29759"/>
                </a:lnTo>
                <a:lnTo>
                  <a:pt x="12788" y="29759"/>
                </a:lnTo>
                <a:lnTo>
                  <a:pt x="12967" y="29699"/>
                </a:lnTo>
                <a:lnTo>
                  <a:pt x="13087" y="29579"/>
                </a:lnTo>
                <a:lnTo>
                  <a:pt x="13445" y="29221"/>
                </a:lnTo>
                <a:lnTo>
                  <a:pt x="13744" y="28743"/>
                </a:lnTo>
                <a:lnTo>
                  <a:pt x="13983" y="28265"/>
                </a:lnTo>
                <a:lnTo>
                  <a:pt x="14222" y="27787"/>
                </a:lnTo>
                <a:lnTo>
                  <a:pt x="14282" y="27488"/>
                </a:lnTo>
                <a:lnTo>
                  <a:pt x="14282" y="27368"/>
                </a:lnTo>
                <a:close/>
                <a:moveTo>
                  <a:pt x="6872" y="27249"/>
                </a:moveTo>
                <a:lnTo>
                  <a:pt x="6813" y="27309"/>
                </a:lnTo>
                <a:lnTo>
                  <a:pt x="6753" y="27548"/>
                </a:lnTo>
                <a:lnTo>
                  <a:pt x="6693" y="27906"/>
                </a:lnTo>
                <a:lnTo>
                  <a:pt x="6574" y="28384"/>
                </a:lnTo>
                <a:lnTo>
                  <a:pt x="6574" y="28862"/>
                </a:lnTo>
                <a:lnTo>
                  <a:pt x="6633" y="29281"/>
                </a:lnTo>
                <a:lnTo>
                  <a:pt x="6753" y="29639"/>
                </a:lnTo>
                <a:lnTo>
                  <a:pt x="6872" y="29818"/>
                </a:lnTo>
                <a:lnTo>
                  <a:pt x="6992" y="29878"/>
                </a:lnTo>
                <a:lnTo>
                  <a:pt x="7231" y="29938"/>
                </a:lnTo>
                <a:lnTo>
                  <a:pt x="7350" y="29938"/>
                </a:lnTo>
                <a:lnTo>
                  <a:pt x="7470" y="29878"/>
                </a:lnTo>
                <a:lnTo>
                  <a:pt x="7530" y="29759"/>
                </a:lnTo>
                <a:lnTo>
                  <a:pt x="7530" y="29400"/>
                </a:lnTo>
                <a:lnTo>
                  <a:pt x="7470" y="28862"/>
                </a:lnTo>
                <a:lnTo>
                  <a:pt x="7350" y="28325"/>
                </a:lnTo>
                <a:lnTo>
                  <a:pt x="7171" y="27847"/>
                </a:lnTo>
                <a:lnTo>
                  <a:pt x="6872" y="27249"/>
                </a:lnTo>
                <a:close/>
                <a:moveTo>
                  <a:pt x="9621" y="30715"/>
                </a:moveTo>
                <a:lnTo>
                  <a:pt x="9502" y="30775"/>
                </a:lnTo>
                <a:lnTo>
                  <a:pt x="9382" y="30894"/>
                </a:lnTo>
                <a:lnTo>
                  <a:pt x="9203" y="31133"/>
                </a:lnTo>
                <a:lnTo>
                  <a:pt x="9143" y="31551"/>
                </a:lnTo>
                <a:lnTo>
                  <a:pt x="9143" y="31731"/>
                </a:lnTo>
                <a:lnTo>
                  <a:pt x="9203" y="31850"/>
                </a:lnTo>
                <a:lnTo>
                  <a:pt x="9322" y="31970"/>
                </a:lnTo>
                <a:lnTo>
                  <a:pt x="9502" y="32029"/>
                </a:lnTo>
                <a:lnTo>
                  <a:pt x="9800" y="32029"/>
                </a:lnTo>
                <a:lnTo>
                  <a:pt x="9920" y="31910"/>
                </a:lnTo>
                <a:lnTo>
                  <a:pt x="9980" y="31790"/>
                </a:lnTo>
                <a:lnTo>
                  <a:pt x="10099" y="31551"/>
                </a:lnTo>
                <a:lnTo>
                  <a:pt x="10039" y="31253"/>
                </a:lnTo>
                <a:lnTo>
                  <a:pt x="9980" y="31014"/>
                </a:lnTo>
                <a:lnTo>
                  <a:pt x="9860" y="30775"/>
                </a:lnTo>
                <a:lnTo>
                  <a:pt x="9741" y="30775"/>
                </a:lnTo>
                <a:lnTo>
                  <a:pt x="9621" y="30715"/>
                </a:lnTo>
                <a:close/>
                <a:moveTo>
                  <a:pt x="9442" y="6275"/>
                </a:moveTo>
                <a:lnTo>
                  <a:pt x="9920" y="6335"/>
                </a:lnTo>
                <a:lnTo>
                  <a:pt x="10338" y="6454"/>
                </a:lnTo>
                <a:lnTo>
                  <a:pt x="10756" y="6633"/>
                </a:lnTo>
                <a:lnTo>
                  <a:pt x="11115" y="6813"/>
                </a:lnTo>
                <a:lnTo>
                  <a:pt x="11832" y="7231"/>
                </a:lnTo>
                <a:lnTo>
                  <a:pt x="12549" y="7649"/>
                </a:lnTo>
                <a:lnTo>
                  <a:pt x="12967" y="7829"/>
                </a:lnTo>
                <a:lnTo>
                  <a:pt x="13386" y="7888"/>
                </a:lnTo>
                <a:lnTo>
                  <a:pt x="13864" y="8008"/>
                </a:lnTo>
                <a:lnTo>
                  <a:pt x="14342" y="8008"/>
                </a:lnTo>
                <a:lnTo>
                  <a:pt x="15358" y="7948"/>
                </a:lnTo>
                <a:lnTo>
                  <a:pt x="16314" y="7888"/>
                </a:lnTo>
                <a:lnTo>
                  <a:pt x="17270" y="7829"/>
                </a:lnTo>
                <a:lnTo>
                  <a:pt x="17748" y="7769"/>
                </a:lnTo>
                <a:lnTo>
                  <a:pt x="18226" y="7829"/>
                </a:lnTo>
                <a:lnTo>
                  <a:pt x="18644" y="7888"/>
                </a:lnTo>
                <a:lnTo>
                  <a:pt x="19122" y="8008"/>
                </a:lnTo>
                <a:lnTo>
                  <a:pt x="19541" y="8187"/>
                </a:lnTo>
                <a:lnTo>
                  <a:pt x="19959" y="8426"/>
                </a:lnTo>
                <a:lnTo>
                  <a:pt x="20317" y="8785"/>
                </a:lnTo>
                <a:lnTo>
                  <a:pt x="20676" y="9203"/>
                </a:lnTo>
                <a:lnTo>
                  <a:pt x="20915" y="9561"/>
                </a:lnTo>
                <a:lnTo>
                  <a:pt x="21094" y="9920"/>
                </a:lnTo>
                <a:lnTo>
                  <a:pt x="21214" y="10338"/>
                </a:lnTo>
                <a:lnTo>
                  <a:pt x="21393" y="10757"/>
                </a:lnTo>
                <a:lnTo>
                  <a:pt x="21512" y="11593"/>
                </a:lnTo>
                <a:lnTo>
                  <a:pt x="21572" y="12489"/>
                </a:lnTo>
                <a:lnTo>
                  <a:pt x="21572" y="13445"/>
                </a:lnTo>
                <a:lnTo>
                  <a:pt x="21512" y="14342"/>
                </a:lnTo>
                <a:lnTo>
                  <a:pt x="21333" y="16015"/>
                </a:lnTo>
                <a:lnTo>
                  <a:pt x="21154" y="17031"/>
                </a:lnTo>
                <a:lnTo>
                  <a:pt x="20975" y="18106"/>
                </a:lnTo>
                <a:lnTo>
                  <a:pt x="20736" y="19122"/>
                </a:lnTo>
                <a:lnTo>
                  <a:pt x="20437" y="20138"/>
                </a:lnTo>
                <a:lnTo>
                  <a:pt x="20138" y="21154"/>
                </a:lnTo>
                <a:lnTo>
                  <a:pt x="19720" y="22110"/>
                </a:lnTo>
                <a:lnTo>
                  <a:pt x="19301" y="23066"/>
                </a:lnTo>
                <a:lnTo>
                  <a:pt x="18883" y="24022"/>
                </a:lnTo>
                <a:lnTo>
                  <a:pt x="18345" y="24978"/>
                </a:lnTo>
                <a:lnTo>
                  <a:pt x="17808" y="25875"/>
                </a:lnTo>
                <a:lnTo>
                  <a:pt x="17210" y="26711"/>
                </a:lnTo>
                <a:lnTo>
                  <a:pt x="16612" y="27607"/>
                </a:lnTo>
                <a:lnTo>
                  <a:pt x="15955" y="28384"/>
                </a:lnTo>
                <a:lnTo>
                  <a:pt x="15238" y="29161"/>
                </a:lnTo>
                <a:lnTo>
                  <a:pt x="14461" y="29938"/>
                </a:lnTo>
                <a:lnTo>
                  <a:pt x="13744" y="30655"/>
                </a:lnTo>
                <a:lnTo>
                  <a:pt x="13087" y="31253"/>
                </a:lnTo>
                <a:lnTo>
                  <a:pt x="12310" y="31850"/>
                </a:lnTo>
                <a:lnTo>
                  <a:pt x="11533" y="32388"/>
                </a:lnTo>
                <a:lnTo>
                  <a:pt x="10697" y="32866"/>
                </a:lnTo>
                <a:lnTo>
                  <a:pt x="10219" y="33045"/>
                </a:lnTo>
                <a:lnTo>
                  <a:pt x="9800" y="33165"/>
                </a:lnTo>
                <a:lnTo>
                  <a:pt x="9382" y="33284"/>
                </a:lnTo>
                <a:lnTo>
                  <a:pt x="8486" y="33284"/>
                </a:lnTo>
                <a:lnTo>
                  <a:pt x="8067" y="33105"/>
                </a:lnTo>
                <a:lnTo>
                  <a:pt x="7649" y="32926"/>
                </a:lnTo>
                <a:lnTo>
                  <a:pt x="7291" y="32627"/>
                </a:lnTo>
                <a:lnTo>
                  <a:pt x="6932" y="32328"/>
                </a:lnTo>
                <a:lnTo>
                  <a:pt x="6574" y="31910"/>
                </a:lnTo>
                <a:lnTo>
                  <a:pt x="5976" y="31073"/>
                </a:lnTo>
                <a:lnTo>
                  <a:pt x="5438" y="30117"/>
                </a:lnTo>
                <a:lnTo>
                  <a:pt x="5020" y="29101"/>
                </a:lnTo>
                <a:lnTo>
                  <a:pt x="4602" y="28086"/>
                </a:lnTo>
                <a:lnTo>
                  <a:pt x="4183" y="27010"/>
                </a:lnTo>
                <a:lnTo>
                  <a:pt x="3526" y="25158"/>
                </a:lnTo>
                <a:lnTo>
                  <a:pt x="2809" y="22947"/>
                </a:lnTo>
                <a:lnTo>
                  <a:pt x="2152" y="20795"/>
                </a:lnTo>
                <a:lnTo>
                  <a:pt x="1853" y="19660"/>
                </a:lnTo>
                <a:lnTo>
                  <a:pt x="1614" y="18525"/>
                </a:lnTo>
                <a:lnTo>
                  <a:pt x="1435" y="17389"/>
                </a:lnTo>
                <a:lnTo>
                  <a:pt x="1315" y="16254"/>
                </a:lnTo>
                <a:lnTo>
                  <a:pt x="1315" y="15537"/>
                </a:lnTo>
                <a:lnTo>
                  <a:pt x="1315" y="14880"/>
                </a:lnTo>
                <a:lnTo>
                  <a:pt x="1315" y="14163"/>
                </a:lnTo>
                <a:lnTo>
                  <a:pt x="1315" y="13565"/>
                </a:lnTo>
                <a:lnTo>
                  <a:pt x="1255" y="12967"/>
                </a:lnTo>
                <a:lnTo>
                  <a:pt x="1255" y="12370"/>
                </a:lnTo>
                <a:lnTo>
                  <a:pt x="1315" y="11653"/>
                </a:lnTo>
                <a:lnTo>
                  <a:pt x="1494" y="10936"/>
                </a:lnTo>
                <a:lnTo>
                  <a:pt x="1793" y="10159"/>
                </a:lnTo>
                <a:lnTo>
                  <a:pt x="2271" y="9442"/>
                </a:lnTo>
                <a:lnTo>
                  <a:pt x="2749" y="8785"/>
                </a:lnTo>
                <a:lnTo>
                  <a:pt x="3347" y="8247"/>
                </a:lnTo>
                <a:lnTo>
                  <a:pt x="4064" y="7769"/>
                </a:lnTo>
                <a:lnTo>
                  <a:pt x="4781" y="7350"/>
                </a:lnTo>
                <a:lnTo>
                  <a:pt x="5558" y="6992"/>
                </a:lnTo>
                <a:lnTo>
                  <a:pt x="6335" y="6753"/>
                </a:lnTo>
                <a:lnTo>
                  <a:pt x="7291" y="6514"/>
                </a:lnTo>
                <a:lnTo>
                  <a:pt x="8366" y="6335"/>
                </a:lnTo>
                <a:lnTo>
                  <a:pt x="8904" y="6275"/>
                </a:lnTo>
                <a:close/>
                <a:moveTo>
                  <a:pt x="15836" y="1"/>
                </a:moveTo>
                <a:lnTo>
                  <a:pt x="15597" y="60"/>
                </a:lnTo>
                <a:lnTo>
                  <a:pt x="15298" y="180"/>
                </a:lnTo>
                <a:lnTo>
                  <a:pt x="15059" y="359"/>
                </a:lnTo>
                <a:lnTo>
                  <a:pt x="14760" y="598"/>
                </a:lnTo>
                <a:lnTo>
                  <a:pt x="14521" y="837"/>
                </a:lnTo>
                <a:lnTo>
                  <a:pt x="14103" y="1435"/>
                </a:lnTo>
                <a:lnTo>
                  <a:pt x="13744" y="2152"/>
                </a:lnTo>
                <a:lnTo>
                  <a:pt x="13505" y="2929"/>
                </a:lnTo>
                <a:lnTo>
                  <a:pt x="13386" y="3646"/>
                </a:lnTo>
                <a:lnTo>
                  <a:pt x="13266" y="4363"/>
                </a:lnTo>
                <a:lnTo>
                  <a:pt x="13326" y="5020"/>
                </a:lnTo>
                <a:lnTo>
                  <a:pt x="12489" y="4482"/>
                </a:lnTo>
                <a:lnTo>
                  <a:pt x="11772" y="3885"/>
                </a:lnTo>
                <a:lnTo>
                  <a:pt x="11055" y="3168"/>
                </a:lnTo>
                <a:lnTo>
                  <a:pt x="10458" y="2391"/>
                </a:lnTo>
                <a:lnTo>
                  <a:pt x="10099" y="1853"/>
                </a:lnTo>
                <a:lnTo>
                  <a:pt x="9681" y="1196"/>
                </a:lnTo>
                <a:lnTo>
                  <a:pt x="9382" y="837"/>
                </a:lnTo>
                <a:lnTo>
                  <a:pt x="9083" y="598"/>
                </a:lnTo>
                <a:lnTo>
                  <a:pt x="8785" y="419"/>
                </a:lnTo>
                <a:lnTo>
                  <a:pt x="8486" y="419"/>
                </a:lnTo>
                <a:lnTo>
                  <a:pt x="8187" y="479"/>
                </a:lnTo>
                <a:lnTo>
                  <a:pt x="8008" y="658"/>
                </a:lnTo>
                <a:lnTo>
                  <a:pt x="7888" y="897"/>
                </a:lnTo>
                <a:lnTo>
                  <a:pt x="7948" y="1196"/>
                </a:lnTo>
                <a:lnTo>
                  <a:pt x="8008" y="1554"/>
                </a:lnTo>
                <a:lnTo>
                  <a:pt x="8187" y="1972"/>
                </a:lnTo>
                <a:lnTo>
                  <a:pt x="8665" y="2869"/>
                </a:lnTo>
                <a:lnTo>
                  <a:pt x="9263" y="3765"/>
                </a:lnTo>
                <a:lnTo>
                  <a:pt x="9860" y="4602"/>
                </a:lnTo>
                <a:lnTo>
                  <a:pt x="10398" y="5259"/>
                </a:lnTo>
                <a:lnTo>
                  <a:pt x="10756" y="5618"/>
                </a:lnTo>
                <a:lnTo>
                  <a:pt x="9800" y="5498"/>
                </a:lnTo>
                <a:lnTo>
                  <a:pt x="8785" y="5498"/>
                </a:lnTo>
                <a:lnTo>
                  <a:pt x="7828" y="5558"/>
                </a:lnTo>
                <a:lnTo>
                  <a:pt x="6932" y="5677"/>
                </a:lnTo>
                <a:lnTo>
                  <a:pt x="5976" y="5916"/>
                </a:lnTo>
                <a:lnTo>
                  <a:pt x="5139" y="6155"/>
                </a:lnTo>
                <a:lnTo>
                  <a:pt x="4303" y="6514"/>
                </a:lnTo>
                <a:lnTo>
                  <a:pt x="3526" y="6932"/>
                </a:lnTo>
                <a:lnTo>
                  <a:pt x="2809" y="7410"/>
                </a:lnTo>
                <a:lnTo>
                  <a:pt x="2152" y="7948"/>
                </a:lnTo>
                <a:lnTo>
                  <a:pt x="1554" y="8605"/>
                </a:lnTo>
                <a:lnTo>
                  <a:pt x="1076" y="9322"/>
                </a:lnTo>
                <a:lnTo>
                  <a:pt x="658" y="10159"/>
                </a:lnTo>
                <a:lnTo>
                  <a:pt x="359" y="11055"/>
                </a:lnTo>
                <a:lnTo>
                  <a:pt x="120" y="12011"/>
                </a:lnTo>
                <a:lnTo>
                  <a:pt x="60" y="13087"/>
                </a:lnTo>
                <a:lnTo>
                  <a:pt x="1" y="14163"/>
                </a:lnTo>
                <a:lnTo>
                  <a:pt x="60" y="15298"/>
                </a:lnTo>
                <a:lnTo>
                  <a:pt x="180" y="16433"/>
                </a:lnTo>
                <a:lnTo>
                  <a:pt x="299" y="17569"/>
                </a:lnTo>
                <a:lnTo>
                  <a:pt x="479" y="18704"/>
                </a:lnTo>
                <a:lnTo>
                  <a:pt x="718" y="19839"/>
                </a:lnTo>
                <a:lnTo>
                  <a:pt x="1016" y="21034"/>
                </a:lnTo>
                <a:lnTo>
                  <a:pt x="1315" y="22170"/>
                </a:lnTo>
                <a:lnTo>
                  <a:pt x="2032" y="24381"/>
                </a:lnTo>
                <a:lnTo>
                  <a:pt x="2869" y="26592"/>
                </a:lnTo>
                <a:lnTo>
                  <a:pt x="3765" y="28683"/>
                </a:lnTo>
                <a:lnTo>
                  <a:pt x="4661" y="30715"/>
                </a:lnTo>
                <a:lnTo>
                  <a:pt x="5020" y="31432"/>
                </a:lnTo>
                <a:lnTo>
                  <a:pt x="5438" y="32149"/>
                </a:lnTo>
                <a:lnTo>
                  <a:pt x="5916" y="32866"/>
                </a:lnTo>
                <a:lnTo>
                  <a:pt x="6454" y="33463"/>
                </a:lnTo>
                <a:lnTo>
                  <a:pt x="6753" y="33703"/>
                </a:lnTo>
                <a:lnTo>
                  <a:pt x="7052" y="33942"/>
                </a:lnTo>
                <a:lnTo>
                  <a:pt x="7410" y="34121"/>
                </a:lnTo>
                <a:lnTo>
                  <a:pt x="7769" y="34300"/>
                </a:lnTo>
                <a:lnTo>
                  <a:pt x="8127" y="34420"/>
                </a:lnTo>
                <a:lnTo>
                  <a:pt x="8546" y="34479"/>
                </a:lnTo>
                <a:lnTo>
                  <a:pt x="8964" y="34539"/>
                </a:lnTo>
                <a:lnTo>
                  <a:pt x="9442" y="34479"/>
                </a:lnTo>
                <a:lnTo>
                  <a:pt x="9920" y="34420"/>
                </a:lnTo>
                <a:lnTo>
                  <a:pt x="10398" y="34300"/>
                </a:lnTo>
                <a:lnTo>
                  <a:pt x="10876" y="34121"/>
                </a:lnTo>
                <a:lnTo>
                  <a:pt x="11294" y="33882"/>
                </a:lnTo>
                <a:lnTo>
                  <a:pt x="12250" y="33344"/>
                </a:lnTo>
                <a:lnTo>
                  <a:pt x="13087" y="32746"/>
                </a:lnTo>
                <a:lnTo>
                  <a:pt x="13924" y="32029"/>
                </a:lnTo>
                <a:lnTo>
                  <a:pt x="14700" y="31253"/>
                </a:lnTo>
                <a:lnTo>
                  <a:pt x="16075" y="29818"/>
                </a:lnTo>
                <a:lnTo>
                  <a:pt x="16792" y="28982"/>
                </a:lnTo>
                <a:lnTo>
                  <a:pt x="17509" y="28026"/>
                </a:lnTo>
                <a:lnTo>
                  <a:pt x="18226" y="27129"/>
                </a:lnTo>
                <a:lnTo>
                  <a:pt x="18823" y="26173"/>
                </a:lnTo>
                <a:lnTo>
                  <a:pt x="19421" y="25158"/>
                </a:lnTo>
                <a:lnTo>
                  <a:pt x="19959" y="24142"/>
                </a:lnTo>
                <a:lnTo>
                  <a:pt x="20437" y="23066"/>
                </a:lnTo>
                <a:lnTo>
                  <a:pt x="20855" y="22050"/>
                </a:lnTo>
                <a:lnTo>
                  <a:pt x="21273" y="20915"/>
                </a:lnTo>
                <a:lnTo>
                  <a:pt x="21632" y="19839"/>
                </a:lnTo>
                <a:lnTo>
                  <a:pt x="21871" y="18704"/>
                </a:lnTo>
                <a:lnTo>
                  <a:pt x="22110" y="17569"/>
                </a:lnTo>
                <a:lnTo>
                  <a:pt x="22289" y="16433"/>
                </a:lnTo>
                <a:lnTo>
                  <a:pt x="22409" y="15298"/>
                </a:lnTo>
                <a:lnTo>
                  <a:pt x="22469" y="14163"/>
                </a:lnTo>
                <a:lnTo>
                  <a:pt x="22469" y="13027"/>
                </a:lnTo>
                <a:lnTo>
                  <a:pt x="22409" y="11952"/>
                </a:lnTo>
                <a:lnTo>
                  <a:pt x="22289" y="10876"/>
                </a:lnTo>
                <a:lnTo>
                  <a:pt x="22050" y="9920"/>
                </a:lnTo>
                <a:lnTo>
                  <a:pt x="21871" y="9442"/>
                </a:lnTo>
                <a:lnTo>
                  <a:pt x="21692" y="9024"/>
                </a:lnTo>
                <a:lnTo>
                  <a:pt x="21453" y="8605"/>
                </a:lnTo>
                <a:lnTo>
                  <a:pt x="21214" y="8247"/>
                </a:lnTo>
                <a:lnTo>
                  <a:pt x="20855" y="7888"/>
                </a:lnTo>
                <a:lnTo>
                  <a:pt x="20497" y="7589"/>
                </a:lnTo>
                <a:lnTo>
                  <a:pt x="20138" y="7350"/>
                </a:lnTo>
                <a:lnTo>
                  <a:pt x="19660" y="7111"/>
                </a:lnTo>
                <a:lnTo>
                  <a:pt x="19122" y="6932"/>
                </a:lnTo>
                <a:lnTo>
                  <a:pt x="18525" y="6753"/>
                </a:lnTo>
                <a:lnTo>
                  <a:pt x="18943" y="6574"/>
                </a:lnTo>
                <a:lnTo>
                  <a:pt x="19421" y="6335"/>
                </a:lnTo>
                <a:lnTo>
                  <a:pt x="19839" y="6036"/>
                </a:lnTo>
                <a:lnTo>
                  <a:pt x="20198" y="5737"/>
                </a:lnTo>
                <a:lnTo>
                  <a:pt x="20377" y="5498"/>
                </a:lnTo>
                <a:lnTo>
                  <a:pt x="20437" y="5319"/>
                </a:lnTo>
                <a:lnTo>
                  <a:pt x="20497" y="5140"/>
                </a:lnTo>
                <a:lnTo>
                  <a:pt x="20497" y="4960"/>
                </a:lnTo>
                <a:lnTo>
                  <a:pt x="20437" y="4781"/>
                </a:lnTo>
                <a:lnTo>
                  <a:pt x="20317" y="4602"/>
                </a:lnTo>
                <a:lnTo>
                  <a:pt x="20078" y="4422"/>
                </a:lnTo>
                <a:lnTo>
                  <a:pt x="19780" y="4303"/>
                </a:lnTo>
                <a:lnTo>
                  <a:pt x="19541" y="4243"/>
                </a:lnTo>
                <a:lnTo>
                  <a:pt x="19301" y="4183"/>
                </a:lnTo>
                <a:lnTo>
                  <a:pt x="18823" y="4243"/>
                </a:lnTo>
                <a:lnTo>
                  <a:pt x="18286" y="4363"/>
                </a:lnTo>
                <a:lnTo>
                  <a:pt x="17688" y="4542"/>
                </a:lnTo>
                <a:lnTo>
                  <a:pt x="16553" y="5020"/>
                </a:lnTo>
                <a:lnTo>
                  <a:pt x="15716" y="5438"/>
                </a:lnTo>
                <a:lnTo>
                  <a:pt x="15955" y="4661"/>
                </a:lnTo>
                <a:lnTo>
                  <a:pt x="16194" y="3825"/>
                </a:lnTo>
                <a:lnTo>
                  <a:pt x="16314" y="3048"/>
                </a:lnTo>
                <a:lnTo>
                  <a:pt x="16373" y="2212"/>
                </a:lnTo>
                <a:lnTo>
                  <a:pt x="16493" y="1435"/>
                </a:lnTo>
                <a:lnTo>
                  <a:pt x="16553" y="1016"/>
                </a:lnTo>
                <a:lnTo>
                  <a:pt x="16553" y="658"/>
                </a:lnTo>
                <a:lnTo>
                  <a:pt x="16433" y="299"/>
                </a:lnTo>
                <a:lnTo>
                  <a:pt x="16373" y="180"/>
                </a:lnTo>
                <a:lnTo>
                  <a:pt x="16314" y="120"/>
                </a:lnTo>
                <a:lnTo>
                  <a:pt x="16194" y="60"/>
                </a:lnTo>
                <a:lnTo>
                  <a:pt x="1601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2" name="Google Shape;312;p12"/>
          <p:cNvSpPr/>
          <p:nvPr/>
        </p:nvSpPr>
        <p:spPr>
          <a:xfrm>
            <a:off x="6664726" y="4642200"/>
            <a:ext cx="766865" cy="689932"/>
          </a:xfrm>
          <a:custGeom>
            <a:avLst/>
            <a:gdLst/>
            <a:ahLst/>
            <a:cxnLst/>
            <a:rect l="l" t="t" r="r" b="b"/>
            <a:pathLst>
              <a:path w="35137" h="31612" extrusionOk="0">
                <a:moveTo>
                  <a:pt x="18405" y="3287"/>
                </a:moveTo>
                <a:lnTo>
                  <a:pt x="18166" y="3347"/>
                </a:lnTo>
                <a:lnTo>
                  <a:pt x="18166" y="3407"/>
                </a:lnTo>
                <a:lnTo>
                  <a:pt x="18106" y="3466"/>
                </a:lnTo>
                <a:lnTo>
                  <a:pt x="18225" y="3646"/>
                </a:lnTo>
                <a:lnTo>
                  <a:pt x="18464" y="3944"/>
                </a:lnTo>
                <a:lnTo>
                  <a:pt x="18942" y="4183"/>
                </a:lnTo>
                <a:lnTo>
                  <a:pt x="19241" y="4423"/>
                </a:lnTo>
                <a:lnTo>
                  <a:pt x="19660" y="4781"/>
                </a:lnTo>
                <a:lnTo>
                  <a:pt x="19899" y="4901"/>
                </a:lnTo>
                <a:lnTo>
                  <a:pt x="20138" y="5020"/>
                </a:lnTo>
                <a:lnTo>
                  <a:pt x="20317" y="5020"/>
                </a:lnTo>
                <a:lnTo>
                  <a:pt x="20496" y="4960"/>
                </a:lnTo>
                <a:lnTo>
                  <a:pt x="20556" y="4781"/>
                </a:lnTo>
                <a:lnTo>
                  <a:pt x="20556" y="4542"/>
                </a:lnTo>
                <a:lnTo>
                  <a:pt x="20436" y="4363"/>
                </a:lnTo>
                <a:lnTo>
                  <a:pt x="20257" y="4183"/>
                </a:lnTo>
                <a:lnTo>
                  <a:pt x="19839" y="3825"/>
                </a:lnTo>
                <a:lnTo>
                  <a:pt x="19540" y="3646"/>
                </a:lnTo>
                <a:lnTo>
                  <a:pt x="19062" y="3407"/>
                </a:lnTo>
                <a:lnTo>
                  <a:pt x="18703" y="3347"/>
                </a:lnTo>
                <a:lnTo>
                  <a:pt x="18405" y="3287"/>
                </a:lnTo>
                <a:close/>
                <a:moveTo>
                  <a:pt x="28384" y="5677"/>
                </a:moveTo>
                <a:lnTo>
                  <a:pt x="27009" y="5737"/>
                </a:lnTo>
                <a:lnTo>
                  <a:pt x="26053" y="5857"/>
                </a:lnTo>
                <a:lnTo>
                  <a:pt x="25575" y="5916"/>
                </a:lnTo>
                <a:lnTo>
                  <a:pt x="25277" y="5916"/>
                </a:lnTo>
                <a:lnTo>
                  <a:pt x="26053" y="6155"/>
                </a:lnTo>
                <a:lnTo>
                  <a:pt x="26770" y="6275"/>
                </a:lnTo>
                <a:lnTo>
                  <a:pt x="27547" y="6335"/>
                </a:lnTo>
                <a:lnTo>
                  <a:pt x="29041" y="6335"/>
                </a:lnTo>
                <a:lnTo>
                  <a:pt x="29400" y="6275"/>
                </a:lnTo>
                <a:lnTo>
                  <a:pt x="29579" y="6275"/>
                </a:lnTo>
                <a:lnTo>
                  <a:pt x="29639" y="6215"/>
                </a:lnTo>
                <a:lnTo>
                  <a:pt x="29758" y="6096"/>
                </a:lnTo>
                <a:lnTo>
                  <a:pt x="29878" y="5916"/>
                </a:lnTo>
                <a:lnTo>
                  <a:pt x="29878" y="5857"/>
                </a:lnTo>
                <a:lnTo>
                  <a:pt x="29878" y="5797"/>
                </a:lnTo>
                <a:lnTo>
                  <a:pt x="29818" y="5737"/>
                </a:lnTo>
                <a:lnTo>
                  <a:pt x="29698" y="5737"/>
                </a:lnTo>
                <a:lnTo>
                  <a:pt x="28384" y="5677"/>
                </a:lnTo>
                <a:close/>
                <a:moveTo>
                  <a:pt x="21512" y="4781"/>
                </a:moveTo>
                <a:lnTo>
                  <a:pt x="21213" y="4841"/>
                </a:lnTo>
                <a:lnTo>
                  <a:pt x="20914" y="4960"/>
                </a:lnTo>
                <a:lnTo>
                  <a:pt x="20675" y="5080"/>
                </a:lnTo>
                <a:lnTo>
                  <a:pt x="20496" y="5379"/>
                </a:lnTo>
                <a:lnTo>
                  <a:pt x="20377" y="5558"/>
                </a:lnTo>
                <a:lnTo>
                  <a:pt x="20436" y="5737"/>
                </a:lnTo>
                <a:lnTo>
                  <a:pt x="20556" y="5857"/>
                </a:lnTo>
                <a:lnTo>
                  <a:pt x="20914" y="6036"/>
                </a:lnTo>
                <a:lnTo>
                  <a:pt x="21333" y="6275"/>
                </a:lnTo>
                <a:lnTo>
                  <a:pt x="21631" y="6454"/>
                </a:lnTo>
                <a:lnTo>
                  <a:pt x="21870" y="6753"/>
                </a:lnTo>
                <a:lnTo>
                  <a:pt x="22109" y="6992"/>
                </a:lnTo>
                <a:lnTo>
                  <a:pt x="22408" y="7171"/>
                </a:lnTo>
                <a:lnTo>
                  <a:pt x="22647" y="7291"/>
                </a:lnTo>
                <a:lnTo>
                  <a:pt x="22946" y="7291"/>
                </a:lnTo>
                <a:lnTo>
                  <a:pt x="23305" y="7171"/>
                </a:lnTo>
                <a:lnTo>
                  <a:pt x="23663" y="6872"/>
                </a:lnTo>
                <a:lnTo>
                  <a:pt x="23842" y="6574"/>
                </a:lnTo>
                <a:lnTo>
                  <a:pt x="23962" y="6275"/>
                </a:lnTo>
                <a:lnTo>
                  <a:pt x="24022" y="5976"/>
                </a:lnTo>
                <a:lnTo>
                  <a:pt x="24022" y="5677"/>
                </a:lnTo>
                <a:lnTo>
                  <a:pt x="23902" y="5379"/>
                </a:lnTo>
                <a:lnTo>
                  <a:pt x="23663" y="5199"/>
                </a:lnTo>
                <a:lnTo>
                  <a:pt x="23424" y="5020"/>
                </a:lnTo>
                <a:lnTo>
                  <a:pt x="23066" y="4901"/>
                </a:lnTo>
                <a:lnTo>
                  <a:pt x="22528" y="4841"/>
                </a:lnTo>
                <a:lnTo>
                  <a:pt x="21870" y="4781"/>
                </a:lnTo>
                <a:close/>
                <a:moveTo>
                  <a:pt x="6573" y="7888"/>
                </a:moveTo>
                <a:lnTo>
                  <a:pt x="6334" y="7948"/>
                </a:lnTo>
                <a:lnTo>
                  <a:pt x="6215" y="8068"/>
                </a:lnTo>
                <a:lnTo>
                  <a:pt x="6095" y="8187"/>
                </a:lnTo>
                <a:lnTo>
                  <a:pt x="6035" y="8366"/>
                </a:lnTo>
                <a:lnTo>
                  <a:pt x="6035" y="8546"/>
                </a:lnTo>
                <a:lnTo>
                  <a:pt x="6095" y="8665"/>
                </a:lnTo>
                <a:lnTo>
                  <a:pt x="6215" y="8785"/>
                </a:lnTo>
                <a:lnTo>
                  <a:pt x="6334" y="8844"/>
                </a:lnTo>
                <a:lnTo>
                  <a:pt x="6573" y="8785"/>
                </a:lnTo>
                <a:lnTo>
                  <a:pt x="6693" y="8665"/>
                </a:lnTo>
                <a:lnTo>
                  <a:pt x="6812" y="8546"/>
                </a:lnTo>
                <a:lnTo>
                  <a:pt x="6872" y="8366"/>
                </a:lnTo>
                <a:lnTo>
                  <a:pt x="6872" y="8187"/>
                </a:lnTo>
                <a:lnTo>
                  <a:pt x="6812" y="8068"/>
                </a:lnTo>
                <a:lnTo>
                  <a:pt x="6693" y="7948"/>
                </a:lnTo>
                <a:lnTo>
                  <a:pt x="6573" y="7888"/>
                </a:lnTo>
                <a:close/>
                <a:moveTo>
                  <a:pt x="20974" y="6753"/>
                </a:moveTo>
                <a:lnTo>
                  <a:pt x="20436" y="6992"/>
                </a:lnTo>
                <a:lnTo>
                  <a:pt x="19600" y="7470"/>
                </a:lnTo>
                <a:lnTo>
                  <a:pt x="18584" y="8068"/>
                </a:lnTo>
                <a:lnTo>
                  <a:pt x="17508" y="8785"/>
                </a:lnTo>
                <a:lnTo>
                  <a:pt x="16552" y="9561"/>
                </a:lnTo>
                <a:lnTo>
                  <a:pt x="16134" y="9980"/>
                </a:lnTo>
                <a:lnTo>
                  <a:pt x="15835" y="10338"/>
                </a:lnTo>
                <a:lnTo>
                  <a:pt x="15596" y="10697"/>
                </a:lnTo>
                <a:lnTo>
                  <a:pt x="15477" y="10996"/>
                </a:lnTo>
                <a:lnTo>
                  <a:pt x="15477" y="11294"/>
                </a:lnTo>
                <a:lnTo>
                  <a:pt x="15536" y="11414"/>
                </a:lnTo>
                <a:lnTo>
                  <a:pt x="15596" y="11533"/>
                </a:lnTo>
                <a:lnTo>
                  <a:pt x="15716" y="11474"/>
                </a:lnTo>
                <a:lnTo>
                  <a:pt x="15895" y="11354"/>
                </a:lnTo>
                <a:lnTo>
                  <a:pt x="16492" y="10876"/>
                </a:lnTo>
                <a:lnTo>
                  <a:pt x="18285" y="9263"/>
                </a:lnTo>
                <a:lnTo>
                  <a:pt x="20018" y="7590"/>
                </a:lnTo>
                <a:lnTo>
                  <a:pt x="20675" y="6992"/>
                </a:lnTo>
                <a:lnTo>
                  <a:pt x="20974" y="6753"/>
                </a:lnTo>
                <a:close/>
                <a:moveTo>
                  <a:pt x="6513" y="10816"/>
                </a:moveTo>
                <a:lnTo>
                  <a:pt x="6334" y="10876"/>
                </a:lnTo>
                <a:lnTo>
                  <a:pt x="6155" y="10996"/>
                </a:lnTo>
                <a:lnTo>
                  <a:pt x="6095" y="11175"/>
                </a:lnTo>
                <a:lnTo>
                  <a:pt x="6095" y="11354"/>
                </a:lnTo>
                <a:lnTo>
                  <a:pt x="6155" y="11533"/>
                </a:lnTo>
                <a:lnTo>
                  <a:pt x="6274" y="11653"/>
                </a:lnTo>
                <a:lnTo>
                  <a:pt x="6633" y="11653"/>
                </a:lnTo>
                <a:lnTo>
                  <a:pt x="6812" y="11533"/>
                </a:lnTo>
                <a:lnTo>
                  <a:pt x="6932" y="11414"/>
                </a:lnTo>
                <a:lnTo>
                  <a:pt x="6991" y="11294"/>
                </a:lnTo>
                <a:lnTo>
                  <a:pt x="7051" y="11115"/>
                </a:lnTo>
                <a:lnTo>
                  <a:pt x="6991" y="10996"/>
                </a:lnTo>
                <a:lnTo>
                  <a:pt x="6932" y="10876"/>
                </a:lnTo>
                <a:lnTo>
                  <a:pt x="6752" y="10816"/>
                </a:lnTo>
                <a:close/>
                <a:moveTo>
                  <a:pt x="22588" y="8127"/>
                </a:moveTo>
                <a:lnTo>
                  <a:pt x="22588" y="8904"/>
                </a:lnTo>
                <a:lnTo>
                  <a:pt x="22588" y="10398"/>
                </a:lnTo>
                <a:lnTo>
                  <a:pt x="22647" y="11175"/>
                </a:lnTo>
                <a:lnTo>
                  <a:pt x="22767" y="11832"/>
                </a:lnTo>
                <a:lnTo>
                  <a:pt x="22886" y="12071"/>
                </a:lnTo>
                <a:lnTo>
                  <a:pt x="23006" y="12250"/>
                </a:lnTo>
                <a:lnTo>
                  <a:pt x="23125" y="12370"/>
                </a:lnTo>
                <a:lnTo>
                  <a:pt x="23305" y="12370"/>
                </a:lnTo>
                <a:lnTo>
                  <a:pt x="23484" y="12250"/>
                </a:lnTo>
                <a:lnTo>
                  <a:pt x="23544" y="12071"/>
                </a:lnTo>
                <a:lnTo>
                  <a:pt x="23305" y="11055"/>
                </a:lnTo>
                <a:lnTo>
                  <a:pt x="23006" y="10099"/>
                </a:lnTo>
                <a:lnTo>
                  <a:pt x="22767" y="9083"/>
                </a:lnTo>
                <a:lnTo>
                  <a:pt x="22588" y="8127"/>
                </a:lnTo>
                <a:close/>
                <a:moveTo>
                  <a:pt x="4183" y="12549"/>
                </a:moveTo>
                <a:lnTo>
                  <a:pt x="3944" y="12609"/>
                </a:lnTo>
                <a:lnTo>
                  <a:pt x="3765" y="12728"/>
                </a:lnTo>
                <a:lnTo>
                  <a:pt x="3645" y="12908"/>
                </a:lnTo>
                <a:lnTo>
                  <a:pt x="3526" y="13147"/>
                </a:lnTo>
                <a:lnTo>
                  <a:pt x="3526" y="13386"/>
                </a:lnTo>
                <a:lnTo>
                  <a:pt x="3585" y="13565"/>
                </a:lnTo>
                <a:lnTo>
                  <a:pt x="3705" y="13685"/>
                </a:lnTo>
                <a:lnTo>
                  <a:pt x="3944" y="13744"/>
                </a:lnTo>
                <a:lnTo>
                  <a:pt x="4183" y="13685"/>
                </a:lnTo>
                <a:lnTo>
                  <a:pt x="4362" y="13565"/>
                </a:lnTo>
                <a:lnTo>
                  <a:pt x="4482" y="13386"/>
                </a:lnTo>
                <a:lnTo>
                  <a:pt x="4601" y="13147"/>
                </a:lnTo>
                <a:lnTo>
                  <a:pt x="4601" y="12908"/>
                </a:lnTo>
                <a:lnTo>
                  <a:pt x="4541" y="12728"/>
                </a:lnTo>
                <a:lnTo>
                  <a:pt x="4422" y="12609"/>
                </a:lnTo>
                <a:lnTo>
                  <a:pt x="4183" y="12549"/>
                </a:lnTo>
                <a:close/>
                <a:moveTo>
                  <a:pt x="6752" y="14700"/>
                </a:moveTo>
                <a:lnTo>
                  <a:pt x="6573" y="14760"/>
                </a:lnTo>
                <a:lnTo>
                  <a:pt x="6454" y="14760"/>
                </a:lnTo>
                <a:lnTo>
                  <a:pt x="6334" y="14880"/>
                </a:lnTo>
                <a:lnTo>
                  <a:pt x="6215" y="15059"/>
                </a:lnTo>
                <a:lnTo>
                  <a:pt x="6155" y="15298"/>
                </a:lnTo>
                <a:lnTo>
                  <a:pt x="6215" y="15597"/>
                </a:lnTo>
                <a:lnTo>
                  <a:pt x="6394" y="15776"/>
                </a:lnTo>
                <a:lnTo>
                  <a:pt x="6573" y="15896"/>
                </a:lnTo>
                <a:lnTo>
                  <a:pt x="6693" y="15896"/>
                </a:lnTo>
                <a:lnTo>
                  <a:pt x="6812" y="15836"/>
                </a:lnTo>
                <a:lnTo>
                  <a:pt x="6991" y="15776"/>
                </a:lnTo>
                <a:lnTo>
                  <a:pt x="7111" y="15656"/>
                </a:lnTo>
                <a:lnTo>
                  <a:pt x="7230" y="15477"/>
                </a:lnTo>
                <a:lnTo>
                  <a:pt x="7290" y="15298"/>
                </a:lnTo>
                <a:lnTo>
                  <a:pt x="7290" y="15119"/>
                </a:lnTo>
                <a:lnTo>
                  <a:pt x="7171" y="14999"/>
                </a:lnTo>
                <a:lnTo>
                  <a:pt x="7111" y="14880"/>
                </a:lnTo>
                <a:lnTo>
                  <a:pt x="6932" y="14760"/>
                </a:lnTo>
                <a:lnTo>
                  <a:pt x="6752" y="14700"/>
                </a:lnTo>
                <a:close/>
                <a:moveTo>
                  <a:pt x="3167" y="15597"/>
                </a:moveTo>
                <a:lnTo>
                  <a:pt x="2988" y="15716"/>
                </a:lnTo>
                <a:lnTo>
                  <a:pt x="2809" y="15836"/>
                </a:lnTo>
                <a:lnTo>
                  <a:pt x="2749" y="16135"/>
                </a:lnTo>
                <a:lnTo>
                  <a:pt x="2689" y="16314"/>
                </a:lnTo>
                <a:lnTo>
                  <a:pt x="2749" y="16493"/>
                </a:lnTo>
                <a:lnTo>
                  <a:pt x="2868" y="16553"/>
                </a:lnTo>
                <a:lnTo>
                  <a:pt x="3048" y="16613"/>
                </a:lnTo>
                <a:lnTo>
                  <a:pt x="3227" y="16613"/>
                </a:lnTo>
                <a:lnTo>
                  <a:pt x="3406" y="16553"/>
                </a:lnTo>
                <a:lnTo>
                  <a:pt x="3526" y="16493"/>
                </a:lnTo>
                <a:lnTo>
                  <a:pt x="3645" y="16314"/>
                </a:lnTo>
                <a:lnTo>
                  <a:pt x="3705" y="16015"/>
                </a:lnTo>
                <a:lnTo>
                  <a:pt x="3645" y="15836"/>
                </a:lnTo>
                <a:lnTo>
                  <a:pt x="3526" y="15716"/>
                </a:lnTo>
                <a:lnTo>
                  <a:pt x="3346" y="15597"/>
                </a:lnTo>
                <a:close/>
                <a:moveTo>
                  <a:pt x="8186" y="17688"/>
                </a:moveTo>
                <a:lnTo>
                  <a:pt x="8067" y="17748"/>
                </a:lnTo>
                <a:lnTo>
                  <a:pt x="7947" y="17808"/>
                </a:lnTo>
                <a:lnTo>
                  <a:pt x="7828" y="17987"/>
                </a:lnTo>
                <a:lnTo>
                  <a:pt x="7768" y="18166"/>
                </a:lnTo>
                <a:lnTo>
                  <a:pt x="7708" y="18405"/>
                </a:lnTo>
                <a:lnTo>
                  <a:pt x="7768" y="18584"/>
                </a:lnTo>
                <a:lnTo>
                  <a:pt x="7828" y="18764"/>
                </a:lnTo>
                <a:lnTo>
                  <a:pt x="7947" y="18824"/>
                </a:lnTo>
                <a:lnTo>
                  <a:pt x="8127" y="18824"/>
                </a:lnTo>
                <a:lnTo>
                  <a:pt x="8366" y="18764"/>
                </a:lnTo>
                <a:lnTo>
                  <a:pt x="8545" y="18644"/>
                </a:lnTo>
                <a:lnTo>
                  <a:pt x="8724" y="18525"/>
                </a:lnTo>
                <a:lnTo>
                  <a:pt x="8844" y="18465"/>
                </a:lnTo>
                <a:lnTo>
                  <a:pt x="8904" y="18345"/>
                </a:lnTo>
                <a:lnTo>
                  <a:pt x="8904" y="18286"/>
                </a:lnTo>
                <a:lnTo>
                  <a:pt x="8904" y="18166"/>
                </a:lnTo>
                <a:lnTo>
                  <a:pt x="8844" y="17927"/>
                </a:lnTo>
                <a:lnTo>
                  <a:pt x="8665" y="17808"/>
                </a:lnTo>
                <a:lnTo>
                  <a:pt x="8426" y="17688"/>
                </a:lnTo>
                <a:close/>
                <a:moveTo>
                  <a:pt x="5258" y="18883"/>
                </a:moveTo>
                <a:lnTo>
                  <a:pt x="5079" y="18943"/>
                </a:lnTo>
                <a:lnTo>
                  <a:pt x="4900" y="19063"/>
                </a:lnTo>
                <a:lnTo>
                  <a:pt x="4840" y="19242"/>
                </a:lnTo>
                <a:lnTo>
                  <a:pt x="4840" y="19421"/>
                </a:lnTo>
                <a:lnTo>
                  <a:pt x="4840" y="19600"/>
                </a:lnTo>
                <a:lnTo>
                  <a:pt x="4900" y="19780"/>
                </a:lnTo>
                <a:lnTo>
                  <a:pt x="5019" y="19959"/>
                </a:lnTo>
                <a:lnTo>
                  <a:pt x="5139" y="20019"/>
                </a:lnTo>
                <a:lnTo>
                  <a:pt x="5318" y="19959"/>
                </a:lnTo>
                <a:lnTo>
                  <a:pt x="5497" y="19839"/>
                </a:lnTo>
                <a:lnTo>
                  <a:pt x="5617" y="19660"/>
                </a:lnTo>
                <a:lnTo>
                  <a:pt x="5677" y="19421"/>
                </a:lnTo>
                <a:lnTo>
                  <a:pt x="5677" y="19182"/>
                </a:lnTo>
                <a:lnTo>
                  <a:pt x="5617" y="19003"/>
                </a:lnTo>
                <a:lnTo>
                  <a:pt x="5497" y="18883"/>
                </a:lnTo>
                <a:close/>
                <a:moveTo>
                  <a:pt x="7768" y="21094"/>
                </a:moveTo>
                <a:lnTo>
                  <a:pt x="7589" y="21214"/>
                </a:lnTo>
                <a:lnTo>
                  <a:pt x="7529" y="21393"/>
                </a:lnTo>
                <a:lnTo>
                  <a:pt x="7529" y="21572"/>
                </a:lnTo>
                <a:lnTo>
                  <a:pt x="7529" y="21692"/>
                </a:lnTo>
                <a:lnTo>
                  <a:pt x="7589" y="21871"/>
                </a:lnTo>
                <a:lnTo>
                  <a:pt x="7708" y="21931"/>
                </a:lnTo>
                <a:lnTo>
                  <a:pt x="7828" y="21931"/>
                </a:lnTo>
                <a:lnTo>
                  <a:pt x="8067" y="21752"/>
                </a:lnTo>
                <a:lnTo>
                  <a:pt x="8246" y="21453"/>
                </a:lnTo>
                <a:lnTo>
                  <a:pt x="8306" y="21333"/>
                </a:lnTo>
                <a:lnTo>
                  <a:pt x="8306" y="21214"/>
                </a:lnTo>
                <a:lnTo>
                  <a:pt x="8186" y="21094"/>
                </a:lnTo>
                <a:close/>
                <a:moveTo>
                  <a:pt x="11354" y="21991"/>
                </a:moveTo>
                <a:lnTo>
                  <a:pt x="11114" y="22050"/>
                </a:lnTo>
                <a:lnTo>
                  <a:pt x="10995" y="22110"/>
                </a:lnTo>
                <a:lnTo>
                  <a:pt x="10875" y="22289"/>
                </a:lnTo>
                <a:lnTo>
                  <a:pt x="10816" y="22409"/>
                </a:lnTo>
                <a:lnTo>
                  <a:pt x="10816" y="22588"/>
                </a:lnTo>
                <a:lnTo>
                  <a:pt x="10816" y="22767"/>
                </a:lnTo>
                <a:lnTo>
                  <a:pt x="10935" y="22887"/>
                </a:lnTo>
                <a:lnTo>
                  <a:pt x="11114" y="22947"/>
                </a:lnTo>
                <a:lnTo>
                  <a:pt x="11354" y="22947"/>
                </a:lnTo>
                <a:lnTo>
                  <a:pt x="11473" y="22827"/>
                </a:lnTo>
                <a:lnTo>
                  <a:pt x="11593" y="22708"/>
                </a:lnTo>
                <a:lnTo>
                  <a:pt x="11652" y="22528"/>
                </a:lnTo>
                <a:lnTo>
                  <a:pt x="11652" y="22349"/>
                </a:lnTo>
                <a:lnTo>
                  <a:pt x="11593" y="22170"/>
                </a:lnTo>
                <a:lnTo>
                  <a:pt x="11533" y="22050"/>
                </a:lnTo>
                <a:lnTo>
                  <a:pt x="11354" y="21991"/>
                </a:lnTo>
                <a:close/>
                <a:moveTo>
                  <a:pt x="5079" y="21871"/>
                </a:moveTo>
                <a:lnTo>
                  <a:pt x="4840" y="21931"/>
                </a:lnTo>
                <a:lnTo>
                  <a:pt x="4721" y="21991"/>
                </a:lnTo>
                <a:lnTo>
                  <a:pt x="4601" y="22170"/>
                </a:lnTo>
                <a:lnTo>
                  <a:pt x="4482" y="22349"/>
                </a:lnTo>
                <a:lnTo>
                  <a:pt x="4482" y="22528"/>
                </a:lnTo>
                <a:lnTo>
                  <a:pt x="4482" y="22708"/>
                </a:lnTo>
                <a:lnTo>
                  <a:pt x="4601" y="22827"/>
                </a:lnTo>
                <a:lnTo>
                  <a:pt x="4661" y="22947"/>
                </a:lnTo>
                <a:lnTo>
                  <a:pt x="4840" y="23006"/>
                </a:lnTo>
                <a:lnTo>
                  <a:pt x="4960" y="23066"/>
                </a:lnTo>
                <a:lnTo>
                  <a:pt x="5079" y="23066"/>
                </a:lnTo>
                <a:lnTo>
                  <a:pt x="5199" y="23006"/>
                </a:lnTo>
                <a:lnTo>
                  <a:pt x="5378" y="22827"/>
                </a:lnTo>
                <a:lnTo>
                  <a:pt x="5497" y="22588"/>
                </a:lnTo>
                <a:lnTo>
                  <a:pt x="5557" y="22349"/>
                </a:lnTo>
                <a:lnTo>
                  <a:pt x="5497" y="22110"/>
                </a:lnTo>
                <a:lnTo>
                  <a:pt x="5318" y="21931"/>
                </a:lnTo>
                <a:lnTo>
                  <a:pt x="5199" y="21871"/>
                </a:lnTo>
                <a:close/>
                <a:moveTo>
                  <a:pt x="7171" y="24919"/>
                </a:moveTo>
                <a:lnTo>
                  <a:pt x="6932" y="25038"/>
                </a:lnTo>
                <a:lnTo>
                  <a:pt x="6812" y="25217"/>
                </a:lnTo>
                <a:lnTo>
                  <a:pt x="6752" y="25397"/>
                </a:lnTo>
                <a:lnTo>
                  <a:pt x="6752" y="25636"/>
                </a:lnTo>
                <a:lnTo>
                  <a:pt x="6812" y="25815"/>
                </a:lnTo>
                <a:lnTo>
                  <a:pt x="6932" y="25934"/>
                </a:lnTo>
                <a:lnTo>
                  <a:pt x="7111" y="25994"/>
                </a:lnTo>
                <a:lnTo>
                  <a:pt x="7350" y="25934"/>
                </a:lnTo>
                <a:lnTo>
                  <a:pt x="7469" y="25815"/>
                </a:lnTo>
                <a:lnTo>
                  <a:pt x="7529" y="25695"/>
                </a:lnTo>
                <a:lnTo>
                  <a:pt x="7589" y="25516"/>
                </a:lnTo>
                <a:lnTo>
                  <a:pt x="7589" y="25337"/>
                </a:lnTo>
                <a:lnTo>
                  <a:pt x="7529" y="25158"/>
                </a:lnTo>
                <a:lnTo>
                  <a:pt x="7469" y="25038"/>
                </a:lnTo>
                <a:lnTo>
                  <a:pt x="7350" y="24978"/>
                </a:lnTo>
                <a:lnTo>
                  <a:pt x="7171" y="24919"/>
                </a:lnTo>
                <a:close/>
                <a:moveTo>
                  <a:pt x="13684" y="25158"/>
                </a:moveTo>
                <a:lnTo>
                  <a:pt x="13445" y="25337"/>
                </a:lnTo>
                <a:lnTo>
                  <a:pt x="13266" y="25636"/>
                </a:lnTo>
                <a:lnTo>
                  <a:pt x="13206" y="25755"/>
                </a:lnTo>
                <a:lnTo>
                  <a:pt x="13266" y="25875"/>
                </a:lnTo>
                <a:lnTo>
                  <a:pt x="13325" y="25994"/>
                </a:lnTo>
                <a:lnTo>
                  <a:pt x="13564" y="25994"/>
                </a:lnTo>
                <a:lnTo>
                  <a:pt x="13744" y="25934"/>
                </a:lnTo>
                <a:lnTo>
                  <a:pt x="13863" y="25875"/>
                </a:lnTo>
                <a:lnTo>
                  <a:pt x="13983" y="25695"/>
                </a:lnTo>
                <a:lnTo>
                  <a:pt x="13983" y="25516"/>
                </a:lnTo>
                <a:lnTo>
                  <a:pt x="13983" y="25397"/>
                </a:lnTo>
                <a:lnTo>
                  <a:pt x="13923" y="25217"/>
                </a:lnTo>
                <a:lnTo>
                  <a:pt x="13803" y="25158"/>
                </a:lnTo>
                <a:close/>
                <a:moveTo>
                  <a:pt x="11114" y="25815"/>
                </a:moveTo>
                <a:lnTo>
                  <a:pt x="10875" y="25875"/>
                </a:lnTo>
                <a:lnTo>
                  <a:pt x="10756" y="25994"/>
                </a:lnTo>
                <a:lnTo>
                  <a:pt x="10636" y="26114"/>
                </a:lnTo>
                <a:lnTo>
                  <a:pt x="10577" y="26293"/>
                </a:lnTo>
                <a:lnTo>
                  <a:pt x="10577" y="26472"/>
                </a:lnTo>
                <a:lnTo>
                  <a:pt x="10577" y="26592"/>
                </a:lnTo>
                <a:lnTo>
                  <a:pt x="10696" y="26711"/>
                </a:lnTo>
                <a:lnTo>
                  <a:pt x="10875" y="26771"/>
                </a:lnTo>
                <a:lnTo>
                  <a:pt x="11114" y="26711"/>
                </a:lnTo>
                <a:lnTo>
                  <a:pt x="11234" y="26592"/>
                </a:lnTo>
                <a:lnTo>
                  <a:pt x="11354" y="26472"/>
                </a:lnTo>
                <a:lnTo>
                  <a:pt x="11413" y="26293"/>
                </a:lnTo>
                <a:lnTo>
                  <a:pt x="11413" y="26114"/>
                </a:lnTo>
                <a:lnTo>
                  <a:pt x="11413" y="25994"/>
                </a:lnTo>
                <a:lnTo>
                  <a:pt x="11294" y="25875"/>
                </a:lnTo>
                <a:lnTo>
                  <a:pt x="11114" y="25815"/>
                </a:lnTo>
                <a:close/>
                <a:moveTo>
                  <a:pt x="23364" y="26173"/>
                </a:moveTo>
                <a:lnTo>
                  <a:pt x="23245" y="26233"/>
                </a:lnTo>
                <a:lnTo>
                  <a:pt x="23125" y="26293"/>
                </a:lnTo>
                <a:lnTo>
                  <a:pt x="23066" y="26472"/>
                </a:lnTo>
                <a:lnTo>
                  <a:pt x="23066" y="26592"/>
                </a:lnTo>
                <a:lnTo>
                  <a:pt x="23066" y="26771"/>
                </a:lnTo>
                <a:lnTo>
                  <a:pt x="23185" y="26950"/>
                </a:lnTo>
                <a:lnTo>
                  <a:pt x="23364" y="27010"/>
                </a:lnTo>
                <a:lnTo>
                  <a:pt x="23484" y="27010"/>
                </a:lnTo>
                <a:lnTo>
                  <a:pt x="23663" y="26890"/>
                </a:lnTo>
                <a:lnTo>
                  <a:pt x="23723" y="26771"/>
                </a:lnTo>
                <a:lnTo>
                  <a:pt x="23842" y="26651"/>
                </a:lnTo>
                <a:lnTo>
                  <a:pt x="23842" y="26472"/>
                </a:lnTo>
                <a:lnTo>
                  <a:pt x="23783" y="26353"/>
                </a:lnTo>
                <a:lnTo>
                  <a:pt x="23663" y="26233"/>
                </a:lnTo>
                <a:lnTo>
                  <a:pt x="23484" y="26173"/>
                </a:lnTo>
                <a:close/>
                <a:moveTo>
                  <a:pt x="20795" y="26173"/>
                </a:moveTo>
                <a:lnTo>
                  <a:pt x="20675" y="26233"/>
                </a:lnTo>
                <a:lnTo>
                  <a:pt x="20556" y="26353"/>
                </a:lnTo>
                <a:lnTo>
                  <a:pt x="20436" y="26532"/>
                </a:lnTo>
                <a:lnTo>
                  <a:pt x="20377" y="26711"/>
                </a:lnTo>
                <a:lnTo>
                  <a:pt x="20436" y="26890"/>
                </a:lnTo>
                <a:lnTo>
                  <a:pt x="20496" y="27070"/>
                </a:lnTo>
                <a:lnTo>
                  <a:pt x="20616" y="27189"/>
                </a:lnTo>
                <a:lnTo>
                  <a:pt x="20914" y="27189"/>
                </a:lnTo>
                <a:lnTo>
                  <a:pt x="21034" y="27070"/>
                </a:lnTo>
                <a:lnTo>
                  <a:pt x="21094" y="26890"/>
                </a:lnTo>
                <a:lnTo>
                  <a:pt x="21153" y="26711"/>
                </a:lnTo>
                <a:lnTo>
                  <a:pt x="21153" y="26532"/>
                </a:lnTo>
                <a:lnTo>
                  <a:pt x="21034" y="26353"/>
                </a:lnTo>
                <a:lnTo>
                  <a:pt x="20914" y="26233"/>
                </a:lnTo>
                <a:lnTo>
                  <a:pt x="20795" y="26173"/>
                </a:lnTo>
                <a:close/>
                <a:moveTo>
                  <a:pt x="17329" y="27189"/>
                </a:moveTo>
                <a:lnTo>
                  <a:pt x="17090" y="27249"/>
                </a:lnTo>
                <a:lnTo>
                  <a:pt x="16971" y="27369"/>
                </a:lnTo>
                <a:lnTo>
                  <a:pt x="16851" y="27488"/>
                </a:lnTo>
                <a:lnTo>
                  <a:pt x="16731" y="27667"/>
                </a:lnTo>
                <a:lnTo>
                  <a:pt x="16731" y="27847"/>
                </a:lnTo>
                <a:lnTo>
                  <a:pt x="16791" y="28026"/>
                </a:lnTo>
                <a:lnTo>
                  <a:pt x="16911" y="28145"/>
                </a:lnTo>
                <a:lnTo>
                  <a:pt x="17090" y="28265"/>
                </a:lnTo>
                <a:lnTo>
                  <a:pt x="17329" y="28205"/>
                </a:lnTo>
                <a:lnTo>
                  <a:pt x="17508" y="28145"/>
                </a:lnTo>
                <a:lnTo>
                  <a:pt x="17628" y="27966"/>
                </a:lnTo>
                <a:lnTo>
                  <a:pt x="17688" y="27787"/>
                </a:lnTo>
                <a:lnTo>
                  <a:pt x="17688" y="27548"/>
                </a:lnTo>
                <a:lnTo>
                  <a:pt x="17628" y="27369"/>
                </a:lnTo>
                <a:lnTo>
                  <a:pt x="17508" y="27249"/>
                </a:lnTo>
                <a:lnTo>
                  <a:pt x="17329" y="27189"/>
                </a:lnTo>
                <a:close/>
                <a:moveTo>
                  <a:pt x="13624" y="27309"/>
                </a:moveTo>
                <a:lnTo>
                  <a:pt x="13445" y="27369"/>
                </a:lnTo>
                <a:lnTo>
                  <a:pt x="13325" y="27488"/>
                </a:lnTo>
                <a:lnTo>
                  <a:pt x="13266" y="27667"/>
                </a:lnTo>
                <a:lnTo>
                  <a:pt x="13206" y="27847"/>
                </a:lnTo>
                <a:lnTo>
                  <a:pt x="13206" y="28026"/>
                </a:lnTo>
                <a:lnTo>
                  <a:pt x="13266" y="28205"/>
                </a:lnTo>
                <a:lnTo>
                  <a:pt x="13385" y="28265"/>
                </a:lnTo>
                <a:lnTo>
                  <a:pt x="13505" y="28325"/>
                </a:lnTo>
                <a:lnTo>
                  <a:pt x="13744" y="28325"/>
                </a:lnTo>
                <a:lnTo>
                  <a:pt x="13863" y="28145"/>
                </a:lnTo>
                <a:lnTo>
                  <a:pt x="13983" y="28026"/>
                </a:lnTo>
                <a:lnTo>
                  <a:pt x="14043" y="27787"/>
                </a:lnTo>
                <a:lnTo>
                  <a:pt x="14043" y="27608"/>
                </a:lnTo>
                <a:lnTo>
                  <a:pt x="13923" y="27428"/>
                </a:lnTo>
                <a:lnTo>
                  <a:pt x="13803" y="27309"/>
                </a:lnTo>
                <a:close/>
                <a:moveTo>
                  <a:pt x="9202" y="27369"/>
                </a:moveTo>
                <a:lnTo>
                  <a:pt x="8963" y="27428"/>
                </a:lnTo>
                <a:lnTo>
                  <a:pt x="8784" y="27548"/>
                </a:lnTo>
                <a:lnTo>
                  <a:pt x="8605" y="27727"/>
                </a:lnTo>
                <a:lnTo>
                  <a:pt x="8545" y="27966"/>
                </a:lnTo>
                <a:lnTo>
                  <a:pt x="8545" y="28205"/>
                </a:lnTo>
                <a:lnTo>
                  <a:pt x="8605" y="28384"/>
                </a:lnTo>
                <a:lnTo>
                  <a:pt x="8724" y="28504"/>
                </a:lnTo>
                <a:lnTo>
                  <a:pt x="8963" y="28564"/>
                </a:lnTo>
                <a:lnTo>
                  <a:pt x="9202" y="28504"/>
                </a:lnTo>
                <a:lnTo>
                  <a:pt x="9382" y="28384"/>
                </a:lnTo>
                <a:lnTo>
                  <a:pt x="9561" y="28205"/>
                </a:lnTo>
                <a:lnTo>
                  <a:pt x="9621" y="27966"/>
                </a:lnTo>
                <a:lnTo>
                  <a:pt x="9621" y="27727"/>
                </a:lnTo>
                <a:lnTo>
                  <a:pt x="9561" y="27548"/>
                </a:lnTo>
                <a:lnTo>
                  <a:pt x="9441" y="27428"/>
                </a:lnTo>
                <a:lnTo>
                  <a:pt x="9202" y="27369"/>
                </a:lnTo>
                <a:close/>
                <a:moveTo>
                  <a:pt x="18763" y="28504"/>
                </a:moveTo>
                <a:lnTo>
                  <a:pt x="18644" y="28623"/>
                </a:lnTo>
                <a:lnTo>
                  <a:pt x="18524" y="28743"/>
                </a:lnTo>
                <a:lnTo>
                  <a:pt x="18464" y="28922"/>
                </a:lnTo>
                <a:lnTo>
                  <a:pt x="18464" y="29101"/>
                </a:lnTo>
                <a:lnTo>
                  <a:pt x="18524" y="29221"/>
                </a:lnTo>
                <a:lnTo>
                  <a:pt x="18644" y="29340"/>
                </a:lnTo>
                <a:lnTo>
                  <a:pt x="19002" y="29340"/>
                </a:lnTo>
                <a:lnTo>
                  <a:pt x="19122" y="29221"/>
                </a:lnTo>
                <a:lnTo>
                  <a:pt x="19241" y="29101"/>
                </a:lnTo>
                <a:lnTo>
                  <a:pt x="19301" y="28922"/>
                </a:lnTo>
                <a:lnTo>
                  <a:pt x="19301" y="28743"/>
                </a:lnTo>
                <a:lnTo>
                  <a:pt x="19241" y="28623"/>
                </a:lnTo>
                <a:lnTo>
                  <a:pt x="19122" y="28504"/>
                </a:lnTo>
                <a:close/>
                <a:moveTo>
                  <a:pt x="20556" y="1196"/>
                </a:moveTo>
                <a:lnTo>
                  <a:pt x="21153" y="1255"/>
                </a:lnTo>
                <a:lnTo>
                  <a:pt x="22289" y="1375"/>
                </a:lnTo>
                <a:lnTo>
                  <a:pt x="23424" y="1614"/>
                </a:lnTo>
                <a:lnTo>
                  <a:pt x="24500" y="1973"/>
                </a:lnTo>
                <a:lnTo>
                  <a:pt x="23603" y="2929"/>
                </a:lnTo>
                <a:lnTo>
                  <a:pt x="23066" y="3526"/>
                </a:lnTo>
                <a:lnTo>
                  <a:pt x="22886" y="3765"/>
                </a:lnTo>
                <a:lnTo>
                  <a:pt x="22886" y="3885"/>
                </a:lnTo>
                <a:lnTo>
                  <a:pt x="23006" y="3885"/>
                </a:lnTo>
                <a:lnTo>
                  <a:pt x="23125" y="3765"/>
                </a:lnTo>
                <a:lnTo>
                  <a:pt x="23603" y="3407"/>
                </a:lnTo>
                <a:lnTo>
                  <a:pt x="24380" y="2809"/>
                </a:lnTo>
                <a:lnTo>
                  <a:pt x="24918" y="2510"/>
                </a:lnTo>
                <a:lnTo>
                  <a:pt x="25157" y="2391"/>
                </a:lnTo>
                <a:lnTo>
                  <a:pt x="25336" y="2391"/>
                </a:lnTo>
                <a:lnTo>
                  <a:pt x="25516" y="2451"/>
                </a:lnTo>
                <a:lnTo>
                  <a:pt x="25755" y="2510"/>
                </a:lnTo>
                <a:lnTo>
                  <a:pt x="26352" y="2869"/>
                </a:lnTo>
                <a:lnTo>
                  <a:pt x="27368" y="3407"/>
                </a:lnTo>
                <a:lnTo>
                  <a:pt x="28324" y="4064"/>
                </a:lnTo>
                <a:lnTo>
                  <a:pt x="29280" y="4721"/>
                </a:lnTo>
                <a:lnTo>
                  <a:pt x="30176" y="5438"/>
                </a:lnTo>
                <a:lnTo>
                  <a:pt x="30953" y="6155"/>
                </a:lnTo>
                <a:lnTo>
                  <a:pt x="31670" y="6932"/>
                </a:lnTo>
                <a:lnTo>
                  <a:pt x="32268" y="7769"/>
                </a:lnTo>
                <a:lnTo>
                  <a:pt x="32806" y="8665"/>
                </a:lnTo>
                <a:lnTo>
                  <a:pt x="33224" y="9561"/>
                </a:lnTo>
                <a:lnTo>
                  <a:pt x="33582" y="10518"/>
                </a:lnTo>
                <a:lnTo>
                  <a:pt x="33822" y="11533"/>
                </a:lnTo>
                <a:lnTo>
                  <a:pt x="33881" y="12609"/>
                </a:lnTo>
                <a:lnTo>
                  <a:pt x="33941" y="13804"/>
                </a:lnTo>
                <a:lnTo>
                  <a:pt x="33822" y="14939"/>
                </a:lnTo>
                <a:lnTo>
                  <a:pt x="33642" y="16075"/>
                </a:lnTo>
                <a:lnTo>
                  <a:pt x="33343" y="17210"/>
                </a:lnTo>
                <a:lnTo>
                  <a:pt x="32985" y="18345"/>
                </a:lnTo>
                <a:lnTo>
                  <a:pt x="32567" y="19421"/>
                </a:lnTo>
                <a:lnTo>
                  <a:pt x="32029" y="20497"/>
                </a:lnTo>
                <a:lnTo>
                  <a:pt x="31491" y="21572"/>
                </a:lnTo>
                <a:lnTo>
                  <a:pt x="30834" y="22528"/>
                </a:lnTo>
                <a:lnTo>
                  <a:pt x="30117" y="23484"/>
                </a:lnTo>
                <a:lnTo>
                  <a:pt x="29340" y="24440"/>
                </a:lnTo>
                <a:lnTo>
                  <a:pt x="28563" y="25277"/>
                </a:lnTo>
                <a:lnTo>
                  <a:pt x="27726" y="26114"/>
                </a:lnTo>
                <a:lnTo>
                  <a:pt x="26830" y="26831"/>
                </a:lnTo>
                <a:lnTo>
                  <a:pt x="25874" y="27548"/>
                </a:lnTo>
                <a:lnTo>
                  <a:pt x="24918" y="28145"/>
                </a:lnTo>
                <a:lnTo>
                  <a:pt x="23783" y="28803"/>
                </a:lnTo>
                <a:lnTo>
                  <a:pt x="22588" y="29281"/>
                </a:lnTo>
                <a:lnTo>
                  <a:pt x="21392" y="29699"/>
                </a:lnTo>
                <a:lnTo>
                  <a:pt x="20197" y="30057"/>
                </a:lnTo>
                <a:lnTo>
                  <a:pt x="18942" y="30297"/>
                </a:lnTo>
                <a:lnTo>
                  <a:pt x="17688" y="30416"/>
                </a:lnTo>
                <a:lnTo>
                  <a:pt x="16373" y="30476"/>
                </a:lnTo>
                <a:lnTo>
                  <a:pt x="15118" y="30416"/>
                </a:lnTo>
                <a:lnTo>
                  <a:pt x="15357" y="30416"/>
                </a:lnTo>
                <a:lnTo>
                  <a:pt x="15477" y="30297"/>
                </a:lnTo>
                <a:lnTo>
                  <a:pt x="15656" y="30057"/>
                </a:lnTo>
                <a:lnTo>
                  <a:pt x="15775" y="29699"/>
                </a:lnTo>
                <a:lnTo>
                  <a:pt x="15835" y="29520"/>
                </a:lnTo>
                <a:lnTo>
                  <a:pt x="15775" y="29340"/>
                </a:lnTo>
                <a:lnTo>
                  <a:pt x="15716" y="29221"/>
                </a:lnTo>
                <a:lnTo>
                  <a:pt x="15656" y="29101"/>
                </a:lnTo>
                <a:lnTo>
                  <a:pt x="15297" y="29101"/>
                </a:lnTo>
                <a:lnTo>
                  <a:pt x="15058" y="29161"/>
                </a:lnTo>
                <a:lnTo>
                  <a:pt x="14879" y="29400"/>
                </a:lnTo>
                <a:lnTo>
                  <a:pt x="14760" y="29639"/>
                </a:lnTo>
                <a:lnTo>
                  <a:pt x="14760" y="29818"/>
                </a:lnTo>
                <a:lnTo>
                  <a:pt x="14879" y="30117"/>
                </a:lnTo>
                <a:lnTo>
                  <a:pt x="14999" y="30297"/>
                </a:lnTo>
                <a:lnTo>
                  <a:pt x="15054" y="30407"/>
                </a:lnTo>
                <a:lnTo>
                  <a:pt x="15054" y="30407"/>
                </a:lnTo>
                <a:lnTo>
                  <a:pt x="13863" y="30237"/>
                </a:lnTo>
                <a:lnTo>
                  <a:pt x="12608" y="29998"/>
                </a:lnTo>
                <a:lnTo>
                  <a:pt x="11413" y="29699"/>
                </a:lnTo>
                <a:lnTo>
                  <a:pt x="10218" y="29221"/>
                </a:lnTo>
                <a:lnTo>
                  <a:pt x="9023" y="28683"/>
                </a:lnTo>
                <a:lnTo>
                  <a:pt x="7947" y="28086"/>
                </a:lnTo>
                <a:lnTo>
                  <a:pt x="6872" y="27369"/>
                </a:lnTo>
                <a:lnTo>
                  <a:pt x="5856" y="26592"/>
                </a:lnTo>
                <a:lnTo>
                  <a:pt x="5019" y="25815"/>
                </a:lnTo>
                <a:lnTo>
                  <a:pt x="4243" y="24978"/>
                </a:lnTo>
                <a:lnTo>
                  <a:pt x="3526" y="24022"/>
                </a:lnTo>
                <a:lnTo>
                  <a:pt x="2928" y="23066"/>
                </a:lnTo>
                <a:lnTo>
                  <a:pt x="2330" y="22050"/>
                </a:lnTo>
                <a:lnTo>
                  <a:pt x="1852" y="20915"/>
                </a:lnTo>
                <a:lnTo>
                  <a:pt x="1494" y="19839"/>
                </a:lnTo>
                <a:lnTo>
                  <a:pt x="1613" y="19720"/>
                </a:lnTo>
                <a:lnTo>
                  <a:pt x="1733" y="19600"/>
                </a:lnTo>
                <a:lnTo>
                  <a:pt x="1793" y="19481"/>
                </a:lnTo>
                <a:lnTo>
                  <a:pt x="1852" y="19302"/>
                </a:lnTo>
                <a:lnTo>
                  <a:pt x="1733" y="19063"/>
                </a:lnTo>
                <a:lnTo>
                  <a:pt x="1554" y="18824"/>
                </a:lnTo>
                <a:lnTo>
                  <a:pt x="1315" y="18525"/>
                </a:lnTo>
                <a:lnTo>
                  <a:pt x="1135" y="18226"/>
                </a:lnTo>
                <a:lnTo>
                  <a:pt x="1076" y="17927"/>
                </a:lnTo>
                <a:lnTo>
                  <a:pt x="1016" y="17628"/>
                </a:lnTo>
                <a:lnTo>
                  <a:pt x="1016" y="16971"/>
                </a:lnTo>
                <a:lnTo>
                  <a:pt x="1076" y="15656"/>
                </a:lnTo>
                <a:lnTo>
                  <a:pt x="1135" y="14999"/>
                </a:lnTo>
                <a:lnTo>
                  <a:pt x="1255" y="14342"/>
                </a:lnTo>
                <a:lnTo>
                  <a:pt x="1434" y="13744"/>
                </a:lnTo>
                <a:lnTo>
                  <a:pt x="1613" y="13087"/>
                </a:lnTo>
                <a:lnTo>
                  <a:pt x="2091" y="11892"/>
                </a:lnTo>
                <a:lnTo>
                  <a:pt x="2689" y="10697"/>
                </a:lnTo>
                <a:lnTo>
                  <a:pt x="2868" y="10876"/>
                </a:lnTo>
                <a:lnTo>
                  <a:pt x="3048" y="10876"/>
                </a:lnTo>
                <a:lnTo>
                  <a:pt x="3227" y="10816"/>
                </a:lnTo>
                <a:lnTo>
                  <a:pt x="3346" y="10637"/>
                </a:lnTo>
                <a:lnTo>
                  <a:pt x="3406" y="10458"/>
                </a:lnTo>
                <a:lnTo>
                  <a:pt x="3406" y="10279"/>
                </a:lnTo>
                <a:lnTo>
                  <a:pt x="3287" y="10099"/>
                </a:lnTo>
                <a:lnTo>
                  <a:pt x="3107" y="9980"/>
                </a:lnTo>
                <a:lnTo>
                  <a:pt x="3884" y="8844"/>
                </a:lnTo>
                <a:lnTo>
                  <a:pt x="4780" y="7709"/>
                </a:lnTo>
                <a:lnTo>
                  <a:pt x="5677" y="6633"/>
                </a:lnTo>
                <a:lnTo>
                  <a:pt x="6752" y="5618"/>
                </a:lnTo>
                <a:lnTo>
                  <a:pt x="7828" y="4721"/>
                </a:lnTo>
                <a:lnTo>
                  <a:pt x="8963" y="3885"/>
                </a:lnTo>
                <a:lnTo>
                  <a:pt x="10158" y="3108"/>
                </a:lnTo>
                <a:lnTo>
                  <a:pt x="11473" y="2510"/>
                </a:lnTo>
                <a:lnTo>
                  <a:pt x="12668" y="1973"/>
                </a:lnTo>
                <a:lnTo>
                  <a:pt x="13983" y="1614"/>
                </a:lnTo>
                <a:lnTo>
                  <a:pt x="14640" y="1435"/>
                </a:lnTo>
                <a:lnTo>
                  <a:pt x="15297" y="1375"/>
                </a:lnTo>
                <a:lnTo>
                  <a:pt x="15955" y="1315"/>
                </a:lnTo>
                <a:lnTo>
                  <a:pt x="16612" y="1255"/>
                </a:lnTo>
                <a:lnTo>
                  <a:pt x="17688" y="1435"/>
                </a:lnTo>
                <a:lnTo>
                  <a:pt x="19480" y="1853"/>
                </a:lnTo>
                <a:lnTo>
                  <a:pt x="21094" y="2271"/>
                </a:lnTo>
                <a:lnTo>
                  <a:pt x="21631" y="2451"/>
                </a:lnTo>
                <a:lnTo>
                  <a:pt x="21751" y="2510"/>
                </a:lnTo>
                <a:lnTo>
                  <a:pt x="21751" y="2570"/>
                </a:lnTo>
                <a:lnTo>
                  <a:pt x="21811" y="2451"/>
                </a:lnTo>
                <a:lnTo>
                  <a:pt x="21751" y="2391"/>
                </a:lnTo>
                <a:lnTo>
                  <a:pt x="21631" y="2212"/>
                </a:lnTo>
                <a:lnTo>
                  <a:pt x="21392" y="1973"/>
                </a:lnTo>
                <a:lnTo>
                  <a:pt x="21034" y="1793"/>
                </a:lnTo>
                <a:lnTo>
                  <a:pt x="20377" y="1435"/>
                </a:lnTo>
                <a:lnTo>
                  <a:pt x="19958" y="1255"/>
                </a:lnTo>
                <a:lnTo>
                  <a:pt x="20556" y="1196"/>
                </a:lnTo>
                <a:close/>
                <a:moveTo>
                  <a:pt x="20974" y="1"/>
                </a:moveTo>
                <a:lnTo>
                  <a:pt x="20377" y="60"/>
                </a:lnTo>
                <a:lnTo>
                  <a:pt x="19779" y="180"/>
                </a:lnTo>
                <a:lnTo>
                  <a:pt x="18644" y="359"/>
                </a:lnTo>
                <a:lnTo>
                  <a:pt x="17568" y="479"/>
                </a:lnTo>
                <a:lnTo>
                  <a:pt x="16373" y="538"/>
                </a:lnTo>
                <a:lnTo>
                  <a:pt x="15178" y="538"/>
                </a:lnTo>
                <a:lnTo>
                  <a:pt x="14580" y="598"/>
                </a:lnTo>
                <a:lnTo>
                  <a:pt x="13983" y="658"/>
                </a:lnTo>
                <a:lnTo>
                  <a:pt x="13385" y="777"/>
                </a:lnTo>
                <a:lnTo>
                  <a:pt x="12728" y="957"/>
                </a:lnTo>
                <a:lnTo>
                  <a:pt x="11473" y="1435"/>
                </a:lnTo>
                <a:lnTo>
                  <a:pt x="10218" y="2032"/>
                </a:lnTo>
                <a:lnTo>
                  <a:pt x="9023" y="2690"/>
                </a:lnTo>
                <a:lnTo>
                  <a:pt x="7888" y="3466"/>
                </a:lnTo>
                <a:lnTo>
                  <a:pt x="6872" y="4303"/>
                </a:lnTo>
                <a:lnTo>
                  <a:pt x="5856" y="5140"/>
                </a:lnTo>
                <a:lnTo>
                  <a:pt x="4900" y="6096"/>
                </a:lnTo>
                <a:lnTo>
                  <a:pt x="4004" y="7052"/>
                </a:lnTo>
                <a:lnTo>
                  <a:pt x="3167" y="8127"/>
                </a:lnTo>
                <a:lnTo>
                  <a:pt x="2390" y="9203"/>
                </a:lnTo>
                <a:lnTo>
                  <a:pt x="1733" y="10338"/>
                </a:lnTo>
                <a:lnTo>
                  <a:pt x="1135" y="11533"/>
                </a:lnTo>
                <a:lnTo>
                  <a:pt x="657" y="12788"/>
                </a:lnTo>
                <a:lnTo>
                  <a:pt x="299" y="14043"/>
                </a:lnTo>
                <a:lnTo>
                  <a:pt x="60" y="15298"/>
                </a:lnTo>
                <a:lnTo>
                  <a:pt x="0" y="16613"/>
                </a:lnTo>
                <a:lnTo>
                  <a:pt x="60" y="17867"/>
                </a:lnTo>
                <a:lnTo>
                  <a:pt x="239" y="19063"/>
                </a:lnTo>
                <a:lnTo>
                  <a:pt x="478" y="20317"/>
                </a:lnTo>
                <a:lnTo>
                  <a:pt x="896" y="21512"/>
                </a:lnTo>
                <a:lnTo>
                  <a:pt x="1374" y="22648"/>
                </a:lnTo>
                <a:lnTo>
                  <a:pt x="2032" y="23723"/>
                </a:lnTo>
                <a:lnTo>
                  <a:pt x="2689" y="24799"/>
                </a:lnTo>
                <a:lnTo>
                  <a:pt x="3466" y="25815"/>
                </a:lnTo>
                <a:lnTo>
                  <a:pt x="4362" y="26771"/>
                </a:lnTo>
                <a:lnTo>
                  <a:pt x="5318" y="27608"/>
                </a:lnTo>
                <a:lnTo>
                  <a:pt x="6334" y="28444"/>
                </a:lnTo>
                <a:lnTo>
                  <a:pt x="7469" y="29161"/>
                </a:lnTo>
                <a:lnTo>
                  <a:pt x="8545" y="29759"/>
                </a:lnTo>
                <a:lnTo>
                  <a:pt x="9680" y="30297"/>
                </a:lnTo>
                <a:lnTo>
                  <a:pt x="10875" y="30715"/>
                </a:lnTo>
                <a:lnTo>
                  <a:pt x="12071" y="31073"/>
                </a:lnTo>
                <a:lnTo>
                  <a:pt x="13266" y="31312"/>
                </a:lnTo>
                <a:lnTo>
                  <a:pt x="14521" y="31492"/>
                </a:lnTo>
                <a:lnTo>
                  <a:pt x="15716" y="31611"/>
                </a:lnTo>
                <a:lnTo>
                  <a:pt x="16971" y="31611"/>
                </a:lnTo>
                <a:lnTo>
                  <a:pt x="18225" y="31492"/>
                </a:lnTo>
                <a:lnTo>
                  <a:pt x="19420" y="31372"/>
                </a:lnTo>
                <a:lnTo>
                  <a:pt x="20616" y="31073"/>
                </a:lnTo>
                <a:lnTo>
                  <a:pt x="21811" y="30775"/>
                </a:lnTo>
                <a:lnTo>
                  <a:pt x="23006" y="30356"/>
                </a:lnTo>
                <a:lnTo>
                  <a:pt x="24141" y="29818"/>
                </a:lnTo>
                <a:lnTo>
                  <a:pt x="25277" y="29221"/>
                </a:lnTo>
                <a:lnTo>
                  <a:pt x="26352" y="28564"/>
                </a:lnTo>
                <a:lnTo>
                  <a:pt x="27428" y="27787"/>
                </a:lnTo>
                <a:lnTo>
                  <a:pt x="28444" y="26890"/>
                </a:lnTo>
                <a:lnTo>
                  <a:pt x="29459" y="25875"/>
                </a:lnTo>
                <a:lnTo>
                  <a:pt x="30415" y="24799"/>
                </a:lnTo>
                <a:lnTo>
                  <a:pt x="31372" y="23664"/>
                </a:lnTo>
                <a:lnTo>
                  <a:pt x="32148" y="22469"/>
                </a:lnTo>
                <a:lnTo>
                  <a:pt x="32925" y="21154"/>
                </a:lnTo>
                <a:lnTo>
                  <a:pt x="33582" y="19899"/>
                </a:lnTo>
                <a:lnTo>
                  <a:pt x="34120" y="18525"/>
                </a:lnTo>
                <a:lnTo>
                  <a:pt x="34598" y="17150"/>
                </a:lnTo>
                <a:lnTo>
                  <a:pt x="34897" y="15776"/>
                </a:lnTo>
                <a:lnTo>
                  <a:pt x="35076" y="14342"/>
                </a:lnTo>
                <a:lnTo>
                  <a:pt x="35136" y="13625"/>
                </a:lnTo>
                <a:lnTo>
                  <a:pt x="35136" y="12967"/>
                </a:lnTo>
                <a:lnTo>
                  <a:pt x="35136" y="12250"/>
                </a:lnTo>
                <a:lnTo>
                  <a:pt x="35076" y="11533"/>
                </a:lnTo>
                <a:lnTo>
                  <a:pt x="34957" y="10876"/>
                </a:lnTo>
                <a:lnTo>
                  <a:pt x="34778" y="10159"/>
                </a:lnTo>
                <a:lnTo>
                  <a:pt x="34598" y="9502"/>
                </a:lnTo>
                <a:lnTo>
                  <a:pt x="34359" y="8785"/>
                </a:lnTo>
                <a:lnTo>
                  <a:pt x="34061" y="8247"/>
                </a:lnTo>
                <a:lnTo>
                  <a:pt x="33822" y="7649"/>
                </a:lnTo>
                <a:lnTo>
                  <a:pt x="33463" y="7111"/>
                </a:lnTo>
                <a:lnTo>
                  <a:pt x="33104" y="6574"/>
                </a:lnTo>
                <a:lnTo>
                  <a:pt x="32268" y="5618"/>
                </a:lnTo>
                <a:lnTo>
                  <a:pt x="31312" y="4721"/>
                </a:lnTo>
                <a:lnTo>
                  <a:pt x="30296" y="3885"/>
                </a:lnTo>
                <a:lnTo>
                  <a:pt x="29220" y="3108"/>
                </a:lnTo>
                <a:lnTo>
                  <a:pt x="28145" y="2391"/>
                </a:lnTo>
                <a:lnTo>
                  <a:pt x="27069" y="1793"/>
                </a:lnTo>
                <a:lnTo>
                  <a:pt x="25934" y="1196"/>
                </a:lnTo>
                <a:lnTo>
                  <a:pt x="24739" y="718"/>
                </a:lnTo>
                <a:lnTo>
                  <a:pt x="23484" y="359"/>
                </a:lnTo>
                <a:lnTo>
                  <a:pt x="22827" y="180"/>
                </a:lnTo>
                <a:lnTo>
                  <a:pt x="22229" y="60"/>
                </a:lnTo>
                <a:lnTo>
                  <a:pt x="21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A7D9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3" name="Google Shape;313;p12"/>
          <p:cNvSpPr/>
          <p:nvPr/>
        </p:nvSpPr>
        <p:spPr>
          <a:xfrm rot="1151678">
            <a:off x="8450738" y="3960294"/>
            <a:ext cx="326039" cy="573820"/>
          </a:xfrm>
          <a:custGeom>
            <a:avLst/>
            <a:gdLst/>
            <a:ahLst/>
            <a:cxnLst/>
            <a:rect l="l" t="t" r="r" b="b"/>
            <a:pathLst>
              <a:path w="14940" h="26294" extrusionOk="0">
                <a:moveTo>
                  <a:pt x="4483" y="14880"/>
                </a:moveTo>
                <a:lnTo>
                  <a:pt x="5140" y="14940"/>
                </a:lnTo>
                <a:lnTo>
                  <a:pt x="5498" y="14999"/>
                </a:lnTo>
                <a:lnTo>
                  <a:pt x="5797" y="15059"/>
                </a:lnTo>
                <a:lnTo>
                  <a:pt x="6454" y="15358"/>
                </a:lnTo>
                <a:lnTo>
                  <a:pt x="7052" y="15657"/>
                </a:lnTo>
                <a:lnTo>
                  <a:pt x="7650" y="15896"/>
                </a:lnTo>
                <a:lnTo>
                  <a:pt x="8128" y="16015"/>
                </a:lnTo>
                <a:lnTo>
                  <a:pt x="8665" y="16015"/>
                </a:lnTo>
                <a:lnTo>
                  <a:pt x="8785" y="15896"/>
                </a:lnTo>
                <a:lnTo>
                  <a:pt x="8964" y="15716"/>
                </a:lnTo>
                <a:lnTo>
                  <a:pt x="9084" y="15537"/>
                </a:lnTo>
                <a:lnTo>
                  <a:pt x="9263" y="15418"/>
                </a:lnTo>
                <a:lnTo>
                  <a:pt x="9861" y="15298"/>
                </a:lnTo>
                <a:lnTo>
                  <a:pt x="10458" y="15298"/>
                </a:lnTo>
                <a:lnTo>
                  <a:pt x="11115" y="15358"/>
                </a:lnTo>
                <a:lnTo>
                  <a:pt x="11773" y="15597"/>
                </a:lnTo>
                <a:lnTo>
                  <a:pt x="12370" y="15836"/>
                </a:lnTo>
                <a:lnTo>
                  <a:pt x="12908" y="16194"/>
                </a:lnTo>
                <a:lnTo>
                  <a:pt x="13326" y="16613"/>
                </a:lnTo>
                <a:lnTo>
                  <a:pt x="13685" y="17091"/>
                </a:lnTo>
                <a:lnTo>
                  <a:pt x="13924" y="17629"/>
                </a:lnTo>
                <a:lnTo>
                  <a:pt x="14043" y="18166"/>
                </a:lnTo>
                <a:lnTo>
                  <a:pt x="14103" y="18764"/>
                </a:lnTo>
                <a:lnTo>
                  <a:pt x="14043" y="19361"/>
                </a:lnTo>
                <a:lnTo>
                  <a:pt x="13924" y="19899"/>
                </a:lnTo>
                <a:lnTo>
                  <a:pt x="13745" y="20497"/>
                </a:lnTo>
                <a:lnTo>
                  <a:pt x="13506" y="21035"/>
                </a:lnTo>
                <a:lnTo>
                  <a:pt x="13267" y="21513"/>
                </a:lnTo>
                <a:lnTo>
                  <a:pt x="12968" y="22050"/>
                </a:lnTo>
                <a:lnTo>
                  <a:pt x="12609" y="22588"/>
                </a:lnTo>
                <a:lnTo>
                  <a:pt x="12251" y="23007"/>
                </a:lnTo>
                <a:lnTo>
                  <a:pt x="11832" y="23425"/>
                </a:lnTo>
                <a:lnTo>
                  <a:pt x="11414" y="23843"/>
                </a:lnTo>
                <a:lnTo>
                  <a:pt x="10936" y="24202"/>
                </a:lnTo>
                <a:lnTo>
                  <a:pt x="10458" y="24441"/>
                </a:lnTo>
                <a:lnTo>
                  <a:pt x="9920" y="24739"/>
                </a:lnTo>
                <a:lnTo>
                  <a:pt x="9383" y="24919"/>
                </a:lnTo>
                <a:lnTo>
                  <a:pt x="8845" y="25098"/>
                </a:lnTo>
                <a:lnTo>
                  <a:pt x="8307" y="25158"/>
                </a:lnTo>
                <a:lnTo>
                  <a:pt x="7709" y="25217"/>
                </a:lnTo>
                <a:lnTo>
                  <a:pt x="7112" y="25217"/>
                </a:lnTo>
                <a:lnTo>
                  <a:pt x="6574" y="25158"/>
                </a:lnTo>
                <a:lnTo>
                  <a:pt x="5976" y="25038"/>
                </a:lnTo>
                <a:lnTo>
                  <a:pt x="5379" y="24919"/>
                </a:lnTo>
                <a:lnTo>
                  <a:pt x="4781" y="24680"/>
                </a:lnTo>
                <a:lnTo>
                  <a:pt x="4244" y="24381"/>
                </a:lnTo>
                <a:lnTo>
                  <a:pt x="3706" y="24082"/>
                </a:lnTo>
                <a:lnTo>
                  <a:pt x="3168" y="23724"/>
                </a:lnTo>
                <a:lnTo>
                  <a:pt x="2750" y="23365"/>
                </a:lnTo>
                <a:lnTo>
                  <a:pt x="2272" y="22947"/>
                </a:lnTo>
                <a:lnTo>
                  <a:pt x="1913" y="22469"/>
                </a:lnTo>
                <a:lnTo>
                  <a:pt x="1555" y="21991"/>
                </a:lnTo>
                <a:lnTo>
                  <a:pt x="1256" y="21513"/>
                </a:lnTo>
                <a:lnTo>
                  <a:pt x="1017" y="20975"/>
                </a:lnTo>
                <a:lnTo>
                  <a:pt x="897" y="20377"/>
                </a:lnTo>
                <a:lnTo>
                  <a:pt x="778" y="19839"/>
                </a:lnTo>
                <a:lnTo>
                  <a:pt x="778" y="19242"/>
                </a:lnTo>
                <a:lnTo>
                  <a:pt x="778" y="18644"/>
                </a:lnTo>
                <a:lnTo>
                  <a:pt x="957" y="17987"/>
                </a:lnTo>
                <a:lnTo>
                  <a:pt x="1136" y="17390"/>
                </a:lnTo>
                <a:lnTo>
                  <a:pt x="1435" y="16792"/>
                </a:lnTo>
                <a:lnTo>
                  <a:pt x="1794" y="16314"/>
                </a:lnTo>
                <a:lnTo>
                  <a:pt x="2272" y="15836"/>
                </a:lnTo>
                <a:lnTo>
                  <a:pt x="2750" y="15477"/>
                </a:lnTo>
                <a:lnTo>
                  <a:pt x="3287" y="15179"/>
                </a:lnTo>
                <a:lnTo>
                  <a:pt x="3885" y="14999"/>
                </a:lnTo>
                <a:lnTo>
                  <a:pt x="4483" y="14880"/>
                </a:lnTo>
                <a:close/>
                <a:moveTo>
                  <a:pt x="12848" y="1"/>
                </a:moveTo>
                <a:lnTo>
                  <a:pt x="12789" y="61"/>
                </a:lnTo>
                <a:lnTo>
                  <a:pt x="12609" y="180"/>
                </a:lnTo>
                <a:lnTo>
                  <a:pt x="12370" y="479"/>
                </a:lnTo>
                <a:lnTo>
                  <a:pt x="12131" y="837"/>
                </a:lnTo>
                <a:lnTo>
                  <a:pt x="11534" y="1793"/>
                </a:lnTo>
                <a:lnTo>
                  <a:pt x="10936" y="2989"/>
                </a:lnTo>
                <a:lnTo>
                  <a:pt x="9801" y="5379"/>
                </a:lnTo>
                <a:lnTo>
                  <a:pt x="9203" y="6753"/>
                </a:lnTo>
                <a:lnTo>
                  <a:pt x="8546" y="8785"/>
                </a:lnTo>
                <a:lnTo>
                  <a:pt x="8307" y="9801"/>
                </a:lnTo>
                <a:lnTo>
                  <a:pt x="8008" y="10816"/>
                </a:lnTo>
                <a:lnTo>
                  <a:pt x="7829" y="11892"/>
                </a:lnTo>
                <a:lnTo>
                  <a:pt x="7709" y="12908"/>
                </a:lnTo>
                <a:lnTo>
                  <a:pt x="7590" y="13983"/>
                </a:lnTo>
                <a:lnTo>
                  <a:pt x="7650" y="15059"/>
                </a:lnTo>
                <a:lnTo>
                  <a:pt x="7650" y="15059"/>
                </a:lnTo>
                <a:lnTo>
                  <a:pt x="6933" y="14641"/>
                </a:lnTo>
                <a:lnTo>
                  <a:pt x="6215" y="14342"/>
                </a:lnTo>
                <a:lnTo>
                  <a:pt x="5498" y="14163"/>
                </a:lnTo>
                <a:lnTo>
                  <a:pt x="4841" y="14103"/>
                </a:lnTo>
                <a:lnTo>
                  <a:pt x="4124" y="14163"/>
                </a:lnTo>
                <a:lnTo>
                  <a:pt x="3526" y="14282"/>
                </a:lnTo>
                <a:lnTo>
                  <a:pt x="2869" y="14521"/>
                </a:lnTo>
                <a:lnTo>
                  <a:pt x="2331" y="14820"/>
                </a:lnTo>
                <a:lnTo>
                  <a:pt x="1794" y="15238"/>
                </a:lnTo>
                <a:lnTo>
                  <a:pt x="1316" y="15716"/>
                </a:lnTo>
                <a:lnTo>
                  <a:pt x="897" y="16254"/>
                </a:lnTo>
                <a:lnTo>
                  <a:pt x="539" y="16852"/>
                </a:lnTo>
                <a:lnTo>
                  <a:pt x="300" y="17509"/>
                </a:lnTo>
                <a:lnTo>
                  <a:pt x="61" y="18226"/>
                </a:lnTo>
                <a:lnTo>
                  <a:pt x="1" y="19003"/>
                </a:lnTo>
                <a:lnTo>
                  <a:pt x="1" y="19780"/>
                </a:lnTo>
                <a:lnTo>
                  <a:pt x="120" y="20557"/>
                </a:lnTo>
                <a:lnTo>
                  <a:pt x="300" y="21214"/>
                </a:lnTo>
                <a:lnTo>
                  <a:pt x="539" y="21931"/>
                </a:lnTo>
                <a:lnTo>
                  <a:pt x="897" y="22528"/>
                </a:lnTo>
                <a:lnTo>
                  <a:pt x="1256" y="23126"/>
                </a:lnTo>
                <a:lnTo>
                  <a:pt x="1734" y="23724"/>
                </a:lnTo>
                <a:lnTo>
                  <a:pt x="2272" y="24202"/>
                </a:lnTo>
                <a:lnTo>
                  <a:pt x="2809" y="24680"/>
                </a:lnTo>
                <a:lnTo>
                  <a:pt x="3407" y="25098"/>
                </a:lnTo>
                <a:lnTo>
                  <a:pt x="4064" y="25456"/>
                </a:lnTo>
                <a:lnTo>
                  <a:pt x="4722" y="25755"/>
                </a:lnTo>
                <a:lnTo>
                  <a:pt x="5439" y="25994"/>
                </a:lnTo>
                <a:lnTo>
                  <a:pt x="6156" y="26174"/>
                </a:lnTo>
                <a:lnTo>
                  <a:pt x="6873" y="26293"/>
                </a:lnTo>
                <a:lnTo>
                  <a:pt x="8307" y="26293"/>
                </a:lnTo>
                <a:lnTo>
                  <a:pt x="8964" y="26174"/>
                </a:lnTo>
                <a:lnTo>
                  <a:pt x="9622" y="25994"/>
                </a:lnTo>
                <a:lnTo>
                  <a:pt x="10279" y="25696"/>
                </a:lnTo>
                <a:lnTo>
                  <a:pt x="10876" y="25397"/>
                </a:lnTo>
                <a:lnTo>
                  <a:pt x="11474" y="24978"/>
                </a:lnTo>
                <a:lnTo>
                  <a:pt x="12012" y="24560"/>
                </a:lnTo>
                <a:lnTo>
                  <a:pt x="12550" y="24082"/>
                </a:lnTo>
                <a:lnTo>
                  <a:pt x="13028" y="23544"/>
                </a:lnTo>
                <a:lnTo>
                  <a:pt x="13446" y="23007"/>
                </a:lnTo>
                <a:lnTo>
                  <a:pt x="13864" y="22409"/>
                </a:lnTo>
                <a:lnTo>
                  <a:pt x="14163" y="21752"/>
                </a:lnTo>
                <a:lnTo>
                  <a:pt x="14462" y="21094"/>
                </a:lnTo>
                <a:lnTo>
                  <a:pt x="14641" y="20437"/>
                </a:lnTo>
                <a:lnTo>
                  <a:pt x="14820" y="19780"/>
                </a:lnTo>
                <a:lnTo>
                  <a:pt x="14940" y="19063"/>
                </a:lnTo>
                <a:lnTo>
                  <a:pt x="14940" y="18405"/>
                </a:lnTo>
                <a:lnTo>
                  <a:pt x="14880" y="17808"/>
                </a:lnTo>
                <a:lnTo>
                  <a:pt x="14760" y="17270"/>
                </a:lnTo>
                <a:lnTo>
                  <a:pt x="14521" y="16792"/>
                </a:lnTo>
                <a:lnTo>
                  <a:pt x="14282" y="16314"/>
                </a:lnTo>
                <a:lnTo>
                  <a:pt x="13924" y="15836"/>
                </a:lnTo>
                <a:lnTo>
                  <a:pt x="13506" y="15477"/>
                </a:lnTo>
                <a:lnTo>
                  <a:pt x="13087" y="15119"/>
                </a:lnTo>
                <a:lnTo>
                  <a:pt x="12609" y="14820"/>
                </a:lnTo>
                <a:lnTo>
                  <a:pt x="12131" y="14581"/>
                </a:lnTo>
                <a:lnTo>
                  <a:pt x="11593" y="14402"/>
                </a:lnTo>
                <a:lnTo>
                  <a:pt x="11056" y="14282"/>
                </a:lnTo>
                <a:lnTo>
                  <a:pt x="10518" y="14223"/>
                </a:lnTo>
                <a:lnTo>
                  <a:pt x="9980" y="14223"/>
                </a:lnTo>
                <a:lnTo>
                  <a:pt x="9442" y="14342"/>
                </a:lnTo>
                <a:lnTo>
                  <a:pt x="8904" y="14462"/>
                </a:lnTo>
                <a:lnTo>
                  <a:pt x="8367" y="14701"/>
                </a:lnTo>
                <a:lnTo>
                  <a:pt x="8367" y="14701"/>
                </a:lnTo>
                <a:lnTo>
                  <a:pt x="8606" y="12669"/>
                </a:lnTo>
                <a:lnTo>
                  <a:pt x="8904" y="10637"/>
                </a:lnTo>
                <a:lnTo>
                  <a:pt x="9084" y="9621"/>
                </a:lnTo>
                <a:lnTo>
                  <a:pt x="9323" y="8606"/>
                </a:lnTo>
                <a:lnTo>
                  <a:pt x="9562" y="7590"/>
                </a:lnTo>
                <a:lnTo>
                  <a:pt x="9861" y="6634"/>
                </a:lnTo>
                <a:lnTo>
                  <a:pt x="10458" y="5319"/>
                </a:lnTo>
                <a:lnTo>
                  <a:pt x="11534" y="3108"/>
                </a:lnTo>
                <a:lnTo>
                  <a:pt x="12968" y="61"/>
                </a:lnTo>
                <a:lnTo>
                  <a:pt x="128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A7D9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4" name="Google Shape;314;p12"/>
          <p:cNvSpPr/>
          <p:nvPr/>
        </p:nvSpPr>
        <p:spPr>
          <a:xfrm rot="4358289">
            <a:off x="3897685" y="4812891"/>
            <a:ext cx="473413" cy="555582"/>
          </a:xfrm>
          <a:custGeom>
            <a:avLst/>
            <a:gdLst/>
            <a:ahLst/>
            <a:cxnLst/>
            <a:rect l="l" t="t" r="r" b="b"/>
            <a:pathLst>
              <a:path w="21692" h="25457" extrusionOk="0">
                <a:moveTo>
                  <a:pt x="11952" y="1"/>
                </a:moveTo>
                <a:lnTo>
                  <a:pt x="11772" y="61"/>
                </a:lnTo>
                <a:lnTo>
                  <a:pt x="11533" y="180"/>
                </a:lnTo>
                <a:lnTo>
                  <a:pt x="11055" y="539"/>
                </a:lnTo>
                <a:lnTo>
                  <a:pt x="10577" y="957"/>
                </a:lnTo>
                <a:lnTo>
                  <a:pt x="10040" y="1495"/>
                </a:lnTo>
                <a:lnTo>
                  <a:pt x="8904" y="2809"/>
                </a:lnTo>
                <a:lnTo>
                  <a:pt x="8366" y="3467"/>
                </a:lnTo>
                <a:lnTo>
                  <a:pt x="7829" y="4184"/>
                </a:lnTo>
                <a:lnTo>
                  <a:pt x="7410" y="4901"/>
                </a:lnTo>
                <a:lnTo>
                  <a:pt x="6992" y="5678"/>
                </a:lnTo>
                <a:lnTo>
                  <a:pt x="6693" y="6454"/>
                </a:lnTo>
                <a:lnTo>
                  <a:pt x="6514" y="7351"/>
                </a:lnTo>
                <a:lnTo>
                  <a:pt x="6514" y="7829"/>
                </a:lnTo>
                <a:lnTo>
                  <a:pt x="6574" y="8606"/>
                </a:lnTo>
                <a:lnTo>
                  <a:pt x="6633" y="8964"/>
                </a:lnTo>
                <a:lnTo>
                  <a:pt x="6813" y="9263"/>
                </a:lnTo>
                <a:lnTo>
                  <a:pt x="6872" y="9382"/>
                </a:lnTo>
                <a:lnTo>
                  <a:pt x="6992" y="9502"/>
                </a:lnTo>
                <a:lnTo>
                  <a:pt x="7231" y="9502"/>
                </a:lnTo>
                <a:lnTo>
                  <a:pt x="7351" y="9024"/>
                </a:lnTo>
                <a:lnTo>
                  <a:pt x="7530" y="7829"/>
                </a:lnTo>
                <a:lnTo>
                  <a:pt x="7769" y="6634"/>
                </a:lnTo>
                <a:lnTo>
                  <a:pt x="7829" y="6156"/>
                </a:lnTo>
                <a:lnTo>
                  <a:pt x="7948" y="5857"/>
                </a:lnTo>
                <a:lnTo>
                  <a:pt x="8426" y="5020"/>
                </a:lnTo>
                <a:lnTo>
                  <a:pt x="9024" y="4184"/>
                </a:lnTo>
                <a:lnTo>
                  <a:pt x="9681" y="3407"/>
                </a:lnTo>
                <a:lnTo>
                  <a:pt x="10338" y="2690"/>
                </a:lnTo>
                <a:lnTo>
                  <a:pt x="10936" y="2033"/>
                </a:lnTo>
                <a:lnTo>
                  <a:pt x="11175" y="1734"/>
                </a:lnTo>
                <a:lnTo>
                  <a:pt x="11474" y="1555"/>
                </a:lnTo>
                <a:lnTo>
                  <a:pt x="11772" y="1435"/>
                </a:lnTo>
                <a:lnTo>
                  <a:pt x="11892" y="1435"/>
                </a:lnTo>
                <a:lnTo>
                  <a:pt x="12071" y="1495"/>
                </a:lnTo>
                <a:lnTo>
                  <a:pt x="12191" y="1555"/>
                </a:lnTo>
                <a:lnTo>
                  <a:pt x="12370" y="1674"/>
                </a:lnTo>
                <a:lnTo>
                  <a:pt x="12609" y="2092"/>
                </a:lnTo>
                <a:lnTo>
                  <a:pt x="12848" y="2570"/>
                </a:lnTo>
                <a:lnTo>
                  <a:pt x="13027" y="3048"/>
                </a:lnTo>
                <a:lnTo>
                  <a:pt x="13326" y="4124"/>
                </a:lnTo>
                <a:lnTo>
                  <a:pt x="13505" y="5200"/>
                </a:lnTo>
                <a:lnTo>
                  <a:pt x="13685" y="6215"/>
                </a:lnTo>
                <a:lnTo>
                  <a:pt x="13804" y="7231"/>
                </a:lnTo>
                <a:lnTo>
                  <a:pt x="13924" y="8307"/>
                </a:lnTo>
                <a:lnTo>
                  <a:pt x="13983" y="8845"/>
                </a:lnTo>
                <a:lnTo>
                  <a:pt x="13983" y="9143"/>
                </a:lnTo>
                <a:lnTo>
                  <a:pt x="13983" y="9382"/>
                </a:lnTo>
                <a:lnTo>
                  <a:pt x="13983" y="9442"/>
                </a:lnTo>
                <a:lnTo>
                  <a:pt x="14103" y="9502"/>
                </a:lnTo>
                <a:lnTo>
                  <a:pt x="14402" y="9741"/>
                </a:lnTo>
                <a:lnTo>
                  <a:pt x="14760" y="9861"/>
                </a:lnTo>
                <a:lnTo>
                  <a:pt x="14939" y="9920"/>
                </a:lnTo>
                <a:lnTo>
                  <a:pt x="15358" y="9741"/>
                </a:lnTo>
                <a:lnTo>
                  <a:pt x="15836" y="9562"/>
                </a:lnTo>
                <a:lnTo>
                  <a:pt x="16911" y="9203"/>
                </a:lnTo>
                <a:lnTo>
                  <a:pt x="17987" y="8845"/>
                </a:lnTo>
                <a:lnTo>
                  <a:pt x="18704" y="8665"/>
                </a:lnTo>
                <a:lnTo>
                  <a:pt x="19481" y="8486"/>
                </a:lnTo>
                <a:lnTo>
                  <a:pt x="20138" y="8486"/>
                </a:lnTo>
                <a:lnTo>
                  <a:pt x="20437" y="8665"/>
                </a:lnTo>
                <a:lnTo>
                  <a:pt x="20676" y="8964"/>
                </a:lnTo>
                <a:lnTo>
                  <a:pt x="20736" y="9143"/>
                </a:lnTo>
                <a:lnTo>
                  <a:pt x="20795" y="9323"/>
                </a:lnTo>
                <a:lnTo>
                  <a:pt x="20855" y="9861"/>
                </a:lnTo>
                <a:lnTo>
                  <a:pt x="20855" y="10458"/>
                </a:lnTo>
                <a:lnTo>
                  <a:pt x="20736" y="11115"/>
                </a:lnTo>
                <a:lnTo>
                  <a:pt x="20497" y="12370"/>
                </a:lnTo>
                <a:lnTo>
                  <a:pt x="20198" y="13326"/>
                </a:lnTo>
                <a:lnTo>
                  <a:pt x="19959" y="13864"/>
                </a:lnTo>
                <a:lnTo>
                  <a:pt x="19720" y="14402"/>
                </a:lnTo>
                <a:lnTo>
                  <a:pt x="19421" y="14880"/>
                </a:lnTo>
                <a:lnTo>
                  <a:pt x="19063" y="15298"/>
                </a:lnTo>
                <a:lnTo>
                  <a:pt x="18704" y="15717"/>
                </a:lnTo>
                <a:lnTo>
                  <a:pt x="18286" y="16075"/>
                </a:lnTo>
                <a:lnTo>
                  <a:pt x="17867" y="16434"/>
                </a:lnTo>
                <a:lnTo>
                  <a:pt x="17449" y="16732"/>
                </a:lnTo>
                <a:lnTo>
                  <a:pt x="16433" y="17270"/>
                </a:lnTo>
                <a:lnTo>
                  <a:pt x="15417" y="17688"/>
                </a:lnTo>
                <a:lnTo>
                  <a:pt x="14282" y="17987"/>
                </a:lnTo>
                <a:lnTo>
                  <a:pt x="13207" y="18286"/>
                </a:lnTo>
                <a:lnTo>
                  <a:pt x="11952" y="18525"/>
                </a:lnTo>
                <a:lnTo>
                  <a:pt x="10697" y="18645"/>
                </a:lnTo>
                <a:lnTo>
                  <a:pt x="10159" y="18704"/>
                </a:lnTo>
                <a:lnTo>
                  <a:pt x="9621" y="18704"/>
                </a:lnTo>
                <a:lnTo>
                  <a:pt x="9083" y="18585"/>
                </a:lnTo>
                <a:lnTo>
                  <a:pt x="8964" y="18525"/>
                </a:lnTo>
                <a:lnTo>
                  <a:pt x="8904" y="18465"/>
                </a:lnTo>
                <a:lnTo>
                  <a:pt x="8844" y="18346"/>
                </a:lnTo>
                <a:lnTo>
                  <a:pt x="8844" y="18167"/>
                </a:lnTo>
                <a:lnTo>
                  <a:pt x="8904" y="17629"/>
                </a:lnTo>
                <a:lnTo>
                  <a:pt x="9024" y="15896"/>
                </a:lnTo>
                <a:lnTo>
                  <a:pt x="9263" y="14223"/>
                </a:lnTo>
                <a:lnTo>
                  <a:pt x="9741" y="14342"/>
                </a:lnTo>
                <a:lnTo>
                  <a:pt x="10279" y="14402"/>
                </a:lnTo>
                <a:lnTo>
                  <a:pt x="10757" y="14462"/>
                </a:lnTo>
                <a:lnTo>
                  <a:pt x="11294" y="14462"/>
                </a:lnTo>
                <a:lnTo>
                  <a:pt x="11832" y="14402"/>
                </a:lnTo>
                <a:lnTo>
                  <a:pt x="12370" y="14342"/>
                </a:lnTo>
                <a:lnTo>
                  <a:pt x="12968" y="14223"/>
                </a:lnTo>
                <a:lnTo>
                  <a:pt x="13505" y="14043"/>
                </a:lnTo>
                <a:lnTo>
                  <a:pt x="13983" y="13864"/>
                </a:lnTo>
                <a:lnTo>
                  <a:pt x="14521" y="13685"/>
                </a:lnTo>
                <a:lnTo>
                  <a:pt x="14999" y="13386"/>
                </a:lnTo>
                <a:lnTo>
                  <a:pt x="15477" y="13147"/>
                </a:lnTo>
                <a:lnTo>
                  <a:pt x="15896" y="12789"/>
                </a:lnTo>
                <a:lnTo>
                  <a:pt x="16254" y="12490"/>
                </a:lnTo>
                <a:lnTo>
                  <a:pt x="16613" y="12071"/>
                </a:lnTo>
                <a:lnTo>
                  <a:pt x="16911" y="11713"/>
                </a:lnTo>
                <a:lnTo>
                  <a:pt x="17091" y="11414"/>
                </a:lnTo>
                <a:lnTo>
                  <a:pt x="17270" y="11056"/>
                </a:lnTo>
                <a:lnTo>
                  <a:pt x="17270" y="10876"/>
                </a:lnTo>
                <a:lnTo>
                  <a:pt x="17270" y="10757"/>
                </a:lnTo>
                <a:lnTo>
                  <a:pt x="17270" y="10578"/>
                </a:lnTo>
                <a:lnTo>
                  <a:pt x="17091" y="10458"/>
                </a:lnTo>
                <a:lnTo>
                  <a:pt x="16971" y="10458"/>
                </a:lnTo>
                <a:lnTo>
                  <a:pt x="16732" y="10578"/>
                </a:lnTo>
                <a:lnTo>
                  <a:pt x="16135" y="10996"/>
                </a:lnTo>
                <a:lnTo>
                  <a:pt x="15178" y="11832"/>
                </a:lnTo>
                <a:lnTo>
                  <a:pt x="14521" y="12251"/>
                </a:lnTo>
                <a:lnTo>
                  <a:pt x="13804" y="12669"/>
                </a:lnTo>
                <a:lnTo>
                  <a:pt x="13147" y="12968"/>
                </a:lnTo>
                <a:lnTo>
                  <a:pt x="12430" y="13207"/>
                </a:lnTo>
                <a:lnTo>
                  <a:pt x="11713" y="13386"/>
                </a:lnTo>
                <a:lnTo>
                  <a:pt x="10936" y="13506"/>
                </a:lnTo>
                <a:lnTo>
                  <a:pt x="9382" y="13685"/>
                </a:lnTo>
                <a:lnTo>
                  <a:pt x="9382" y="13685"/>
                </a:lnTo>
                <a:lnTo>
                  <a:pt x="9980" y="11115"/>
                </a:lnTo>
                <a:lnTo>
                  <a:pt x="10159" y="10279"/>
                </a:lnTo>
                <a:lnTo>
                  <a:pt x="10279" y="9562"/>
                </a:lnTo>
                <a:lnTo>
                  <a:pt x="10279" y="9024"/>
                </a:lnTo>
                <a:lnTo>
                  <a:pt x="10219" y="8845"/>
                </a:lnTo>
                <a:lnTo>
                  <a:pt x="10159" y="8785"/>
                </a:lnTo>
                <a:lnTo>
                  <a:pt x="9980" y="8785"/>
                </a:lnTo>
                <a:lnTo>
                  <a:pt x="9800" y="8964"/>
                </a:lnTo>
                <a:lnTo>
                  <a:pt x="9621" y="9263"/>
                </a:lnTo>
                <a:lnTo>
                  <a:pt x="9502" y="9622"/>
                </a:lnTo>
                <a:lnTo>
                  <a:pt x="9203" y="10578"/>
                </a:lnTo>
                <a:lnTo>
                  <a:pt x="8904" y="11773"/>
                </a:lnTo>
                <a:lnTo>
                  <a:pt x="8426" y="14103"/>
                </a:lnTo>
                <a:lnTo>
                  <a:pt x="8247" y="15418"/>
                </a:lnTo>
                <a:lnTo>
                  <a:pt x="7530" y="15059"/>
                </a:lnTo>
                <a:lnTo>
                  <a:pt x="6813" y="14641"/>
                </a:lnTo>
                <a:lnTo>
                  <a:pt x="6155" y="14163"/>
                </a:lnTo>
                <a:lnTo>
                  <a:pt x="5558" y="13565"/>
                </a:lnTo>
                <a:lnTo>
                  <a:pt x="4721" y="12430"/>
                </a:lnTo>
                <a:lnTo>
                  <a:pt x="4243" y="11773"/>
                </a:lnTo>
                <a:lnTo>
                  <a:pt x="4004" y="11593"/>
                </a:lnTo>
                <a:lnTo>
                  <a:pt x="3944" y="11534"/>
                </a:lnTo>
                <a:lnTo>
                  <a:pt x="3885" y="11534"/>
                </a:lnTo>
                <a:lnTo>
                  <a:pt x="3765" y="11653"/>
                </a:lnTo>
                <a:lnTo>
                  <a:pt x="3765" y="11832"/>
                </a:lnTo>
                <a:lnTo>
                  <a:pt x="3765" y="12071"/>
                </a:lnTo>
                <a:lnTo>
                  <a:pt x="3825" y="12310"/>
                </a:lnTo>
                <a:lnTo>
                  <a:pt x="4124" y="12848"/>
                </a:lnTo>
                <a:lnTo>
                  <a:pt x="4482" y="13386"/>
                </a:lnTo>
                <a:lnTo>
                  <a:pt x="4960" y="13984"/>
                </a:lnTo>
                <a:lnTo>
                  <a:pt x="5379" y="14462"/>
                </a:lnTo>
                <a:lnTo>
                  <a:pt x="5976" y="14999"/>
                </a:lnTo>
                <a:lnTo>
                  <a:pt x="6394" y="15298"/>
                </a:lnTo>
                <a:lnTo>
                  <a:pt x="6992" y="15597"/>
                </a:lnTo>
                <a:lnTo>
                  <a:pt x="7530" y="15836"/>
                </a:lnTo>
                <a:lnTo>
                  <a:pt x="7709" y="16015"/>
                </a:lnTo>
                <a:lnTo>
                  <a:pt x="7888" y="16135"/>
                </a:lnTo>
                <a:lnTo>
                  <a:pt x="8008" y="16374"/>
                </a:lnTo>
                <a:lnTo>
                  <a:pt x="8068" y="16613"/>
                </a:lnTo>
                <a:lnTo>
                  <a:pt x="8068" y="17270"/>
                </a:lnTo>
                <a:lnTo>
                  <a:pt x="7948" y="18525"/>
                </a:lnTo>
                <a:lnTo>
                  <a:pt x="6932" y="18346"/>
                </a:lnTo>
                <a:lnTo>
                  <a:pt x="6036" y="18047"/>
                </a:lnTo>
                <a:lnTo>
                  <a:pt x="5199" y="17629"/>
                </a:lnTo>
                <a:lnTo>
                  <a:pt x="4423" y="17151"/>
                </a:lnTo>
                <a:lnTo>
                  <a:pt x="3765" y="16613"/>
                </a:lnTo>
                <a:lnTo>
                  <a:pt x="3168" y="15956"/>
                </a:lnTo>
                <a:lnTo>
                  <a:pt x="2630" y="15298"/>
                </a:lnTo>
                <a:lnTo>
                  <a:pt x="2152" y="14581"/>
                </a:lnTo>
                <a:lnTo>
                  <a:pt x="1734" y="13804"/>
                </a:lnTo>
                <a:lnTo>
                  <a:pt x="1435" y="12968"/>
                </a:lnTo>
                <a:lnTo>
                  <a:pt x="1196" y="12131"/>
                </a:lnTo>
                <a:lnTo>
                  <a:pt x="1016" y="11235"/>
                </a:lnTo>
                <a:lnTo>
                  <a:pt x="957" y="10279"/>
                </a:lnTo>
                <a:lnTo>
                  <a:pt x="957" y="9382"/>
                </a:lnTo>
                <a:lnTo>
                  <a:pt x="1016" y="8426"/>
                </a:lnTo>
                <a:lnTo>
                  <a:pt x="1136" y="7470"/>
                </a:lnTo>
                <a:lnTo>
                  <a:pt x="2152" y="7889"/>
                </a:lnTo>
                <a:lnTo>
                  <a:pt x="3885" y="8486"/>
                </a:lnTo>
                <a:lnTo>
                  <a:pt x="4721" y="8785"/>
                </a:lnTo>
                <a:lnTo>
                  <a:pt x="5498" y="9024"/>
                </a:lnTo>
                <a:lnTo>
                  <a:pt x="6036" y="9084"/>
                </a:lnTo>
                <a:lnTo>
                  <a:pt x="6215" y="9084"/>
                </a:lnTo>
                <a:lnTo>
                  <a:pt x="6275" y="9024"/>
                </a:lnTo>
                <a:lnTo>
                  <a:pt x="6275" y="8904"/>
                </a:lnTo>
                <a:lnTo>
                  <a:pt x="6215" y="8785"/>
                </a:lnTo>
                <a:lnTo>
                  <a:pt x="5797" y="8426"/>
                </a:lnTo>
                <a:lnTo>
                  <a:pt x="5199" y="8068"/>
                </a:lnTo>
                <a:lnTo>
                  <a:pt x="4482" y="7709"/>
                </a:lnTo>
                <a:lnTo>
                  <a:pt x="2988" y="7052"/>
                </a:lnTo>
                <a:lnTo>
                  <a:pt x="2032" y="6694"/>
                </a:lnTo>
                <a:lnTo>
                  <a:pt x="1375" y="6454"/>
                </a:lnTo>
                <a:lnTo>
                  <a:pt x="1076" y="6395"/>
                </a:lnTo>
                <a:lnTo>
                  <a:pt x="837" y="6395"/>
                </a:lnTo>
                <a:lnTo>
                  <a:pt x="658" y="6454"/>
                </a:lnTo>
                <a:lnTo>
                  <a:pt x="479" y="6634"/>
                </a:lnTo>
                <a:lnTo>
                  <a:pt x="359" y="6873"/>
                </a:lnTo>
                <a:lnTo>
                  <a:pt x="240" y="7291"/>
                </a:lnTo>
                <a:lnTo>
                  <a:pt x="120" y="7829"/>
                </a:lnTo>
                <a:lnTo>
                  <a:pt x="60" y="8367"/>
                </a:lnTo>
                <a:lnTo>
                  <a:pt x="1" y="9502"/>
                </a:lnTo>
                <a:lnTo>
                  <a:pt x="1" y="10757"/>
                </a:lnTo>
                <a:lnTo>
                  <a:pt x="180" y="12012"/>
                </a:lnTo>
                <a:lnTo>
                  <a:pt x="419" y="13207"/>
                </a:lnTo>
                <a:lnTo>
                  <a:pt x="598" y="13804"/>
                </a:lnTo>
                <a:lnTo>
                  <a:pt x="837" y="14402"/>
                </a:lnTo>
                <a:lnTo>
                  <a:pt x="1076" y="14940"/>
                </a:lnTo>
                <a:lnTo>
                  <a:pt x="1315" y="15418"/>
                </a:lnTo>
                <a:lnTo>
                  <a:pt x="1674" y="15896"/>
                </a:lnTo>
                <a:lnTo>
                  <a:pt x="2032" y="16374"/>
                </a:lnTo>
                <a:lnTo>
                  <a:pt x="2391" y="16792"/>
                </a:lnTo>
                <a:lnTo>
                  <a:pt x="2809" y="17210"/>
                </a:lnTo>
                <a:lnTo>
                  <a:pt x="3227" y="17569"/>
                </a:lnTo>
                <a:lnTo>
                  <a:pt x="3705" y="17927"/>
                </a:lnTo>
                <a:lnTo>
                  <a:pt x="4243" y="18226"/>
                </a:lnTo>
                <a:lnTo>
                  <a:pt x="4721" y="18525"/>
                </a:lnTo>
                <a:lnTo>
                  <a:pt x="5319" y="18764"/>
                </a:lnTo>
                <a:lnTo>
                  <a:pt x="5857" y="19003"/>
                </a:lnTo>
                <a:lnTo>
                  <a:pt x="6574" y="19182"/>
                </a:lnTo>
                <a:lnTo>
                  <a:pt x="6932" y="19302"/>
                </a:lnTo>
                <a:lnTo>
                  <a:pt x="7291" y="19421"/>
                </a:lnTo>
                <a:lnTo>
                  <a:pt x="7649" y="19601"/>
                </a:lnTo>
                <a:lnTo>
                  <a:pt x="7769" y="19660"/>
                </a:lnTo>
                <a:lnTo>
                  <a:pt x="7829" y="19840"/>
                </a:lnTo>
                <a:lnTo>
                  <a:pt x="7888" y="20258"/>
                </a:lnTo>
                <a:lnTo>
                  <a:pt x="7888" y="20736"/>
                </a:lnTo>
                <a:lnTo>
                  <a:pt x="7888" y="21393"/>
                </a:lnTo>
                <a:lnTo>
                  <a:pt x="7888" y="23066"/>
                </a:lnTo>
                <a:lnTo>
                  <a:pt x="7948" y="23903"/>
                </a:lnTo>
                <a:lnTo>
                  <a:pt x="8068" y="24620"/>
                </a:lnTo>
                <a:lnTo>
                  <a:pt x="8127" y="24919"/>
                </a:lnTo>
                <a:lnTo>
                  <a:pt x="8247" y="25158"/>
                </a:lnTo>
                <a:lnTo>
                  <a:pt x="8426" y="25337"/>
                </a:lnTo>
                <a:lnTo>
                  <a:pt x="8605" y="25457"/>
                </a:lnTo>
                <a:lnTo>
                  <a:pt x="8665" y="25457"/>
                </a:lnTo>
                <a:lnTo>
                  <a:pt x="8785" y="25277"/>
                </a:lnTo>
                <a:lnTo>
                  <a:pt x="8844" y="24680"/>
                </a:lnTo>
                <a:lnTo>
                  <a:pt x="8904" y="23843"/>
                </a:lnTo>
                <a:lnTo>
                  <a:pt x="8964" y="22827"/>
                </a:lnTo>
                <a:lnTo>
                  <a:pt x="8904" y="20796"/>
                </a:lnTo>
                <a:lnTo>
                  <a:pt x="8904" y="19660"/>
                </a:lnTo>
                <a:lnTo>
                  <a:pt x="10159" y="19660"/>
                </a:lnTo>
                <a:lnTo>
                  <a:pt x="11533" y="19601"/>
                </a:lnTo>
                <a:lnTo>
                  <a:pt x="12968" y="19362"/>
                </a:lnTo>
                <a:lnTo>
                  <a:pt x="14402" y="19063"/>
                </a:lnTo>
                <a:lnTo>
                  <a:pt x="15836" y="18585"/>
                </a:lnTo>
                <a:lnTo>
                  <a:pt x="16493" y="18346"/>
                </a:lnTo>
                <a:lnTo>
                  <a:pt x="17091" y="17987"/>
                </a:lnTo>
                <a:lnTo>
                  <a:pt x="17748" y="17688"/>
                </a:lnTo>
                <a:lnTo>
                  <a:pt x="18286" y="17330"/>
                </a:lnTo>
                <a:lnTo>
                  <a:pt x="18824" y="16912"/>
                </a:lnTo>
                <a:lnTo>
                  <a:pt x="19302" y="16434"/>
                </a:lnTo>
                <a:lnTo>
                  <a:pt x="19660" y="16015"/>
                </a:lnTo>
                <a:lnTo>
                  <a:pt x="20019" y="15597"/>
                </a:lnTo>
                <a:lnTo>
                  <a:pt x="20317" y="15059"/>
                </a:lnTo>
                <a:lnTo>
                  <a:pt x="20616" y="14581"/>
                </a:lnTo>
                <a:lnTo>
                  <a:pt x="20855" y="14043"/>
                </a:lnTo>
                <a:lnTo>
                  <a:pt x="21034" y="13506"/>
                </a:lnTo>
                <a:lnTo>
                  <a:pt x="21333" y="12370"/>
                </a:lnTo>
                <a:lnTo>
                  <a:pt x="21513" y="11354"/>
                </a:lnTo>
                <a:lnTo>
                  <a:pt x="21632" y="10697"/>
                </a:lnTo>
                <a:lnTo>
                  <a:pt x="21692" y="10040"/>
                </a:lnTo>
                <a:lnTo>
                  <a:pt x="21692" y="9323"/>
                </a:lnTo>
                <a:lnTo>
                  <a:pt x="21632" y="8665"/>
                </a:lnTo>
                <a:lnTo>
                  <a:pt x="21513" y="8128"/>
                </a:lnTo>
                <a:lnTo>
                  <a:pt x="21393" y="7889"/>
                </a:lnTo>
                <a:lnTo>
                  <a:pt x="21274" y="7709"/>
                </a:lnTo>
                <a:lnTo>
                  <a:pt x="21034" y="7530"/>
                </a:lnTo>
                <a:lnTo>
                  <a:pt x="20736" y="7411"/>
                </a:lnTo>
                <a:lnTo>
                  <a:pt x="19959" y="7411"/>
                </a:lnTo>
                <a:lnTo>
                  <a:pt x="19063" y="7530"/>
                </a:lnTo>
                <a:lnTo>
                  <a:pt x="18106" y="7769"/>
                </a:lnTo>
                <a:lnTo>
                  <a:pt x="17150" y="8068"/>
                </a:lnTo>
                <a:lnTo>
                  <a:pt x="16254" y="8426"/>
                </a:lnTo>
                <a:lnTo>
                  <a:pt x="14939" y="8964"/>
                </a:lnTo>
                <a:lnTo>
                  <a:pt x="14939" y="8008"/>
                </a:lnTo>
                <a:lnTo>
                  <a:pt x="14820" y="7052"/>
                </a:lnTo>
                <a:lnTo>
                  <a:pt x="14700" y="6096"/>
                </a:lnTo>
                <a:lnTo>
                  <a:pt x="14581" y="5140"/>
                </a:lnTo>
                <a:lnTo>
                  <a:pt x="14342" y="4184"/>
                </a:lnTo>
                <a:lnTo>
                  <a:pt x="14103" y="3287"/>
                </a:lnTo>
                <a:lnTo>
                  <a:pt x="13804" y="2391"/>
                </a:lnTo>
                <a:lnTo>
                  <a:pt x="13505" y="1495"/>
                </a:lnTo>
                <a:lnTo>
                  <a:pt x="13147" y="778"/>
                </a:lnTo>
                <a:lnTo>
                  <a:pt x="12968" y="479"/>
                </a:lnTo>
                <a:lnTo>
                  <a:pt x="12788" y="300"/>
                </a:lnTo>
                <a:lnTo>
                  <a:pt x="12609" y="120"/>
                </a:lnTo>
                <a:lnTo>
                  <a:pt x="12370" y="61"/>
                </a:lnTo>
                <a:lnTo>
                  <a:pt x="121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A7D9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5" name="Google Shape;315;p12"/>
          <p:cNvSpPr/>
          <p:nvPr/>
        </p:nvSpPr>
        <p:spPr>
          <a:xfrm rot="-2801932">
            <a:off x="8482195" y="996713"/>
            <a:ext cx="597297" cy="937661"/>
          </a:xfrm>
          <a:custGeom>
            <a:avLst/>
            <a:gdLst/>
            <a:ahLst/>
            <a:cxnLst/>
            <a:rect l="l" t="t" r="r" b="b"/>
            <a:pathLst>
              <a:path w="27369" h="42965" extrusionOk="0">
                <a:moveTo>
                  <a:pt x="7709" y="23066"/>
                </a:moveTo>
                <a:lnTo>
                  <a:pt x="7530" y="23125"/>
                </a:lnTo>
                <a:lnTo>
                  <a:pt x="7350" y="23185"/>
                </a:lnTo>
                <a:lnTo>
                  <a:pt x="7291" y="23305"/>
                </a:lnTo>
                <a:lnTo>
                  <a:pt x="7231" y="23424"/>
                </a:lnTo>
                <a:lnTo>
                  <a:pt x="7231" y="23544"/>
                </a:lnTo>
                <a:lnTo>
                  <a:pt x="7231" y="23723"/>
                </a:lnTo>
                <a:lnTo>
                  <a:pt x="7350" y="24022"/>
                </a:lnTo>
                <a:lnTo>
                  <a:pt x="7589" y="24201"/>
                </a:lnTo>
                <a:lnTo>
                  <a:pt x="7709" y="24320"/>
                </a:lnTo>
                <a:lnTo>
                  <a:pt x="7948" y="24320"/>
                </a:lnTo>
                <a:lnTo>
                  <a:pt x="8067" y="24261"/>
                </a:lnTo>
                <a:lnTo>
                  <a:pt x="8187" y="24141"/>
                </a:lnTo>
                <a:lnTo>
                  <a:pt x="8306" y="23962"/>
                </a:lnTo>
                <a:lnTo>
                  <a:pt x="8366" y="23783"/>
                </a:lnTo>
                <a:lnTo>
                  <a:pt x="8366" y="23603"/>
                </a:lnTo>
                <a:lnTo>
                  <a:pt x="8306" y="23484"/>
                </a:lnTo>
                <a:lnTo>
                  <a:pt x="8247" y="23305"/>
                </a:lnTo>
                <a:lnTo>
                  <a:pt x="8187" y="23185"/>
                </a:lnTo>
                <a:lnTo>
                  <a:pt x="8067" y="23125"/>
                </a:lnTo>
                <a:lnTo>
                  <a:pt x="7888" y="23066"/>
                </a:lnTo>
                <a:close/>
                <a:moveTo>
                  <a:pt x="6633" y="25934"/>
                </a:moveTo>
                <a:lnTo>
                  <a:pt x="6514" y="25994"/>
                </a:lnTo>
                <a:lnTo>
                  <a:pt x="6335" y="26053"/>
                </a:lnTo>
                <a:lnTo>
                  <a:pt x="6215" y="26173"/>
                </a:lnTo>
                <a:lnTo>
                  <a:pt x="5976" y="26531"/>
                </a:lnTo>
                <a:lnTo>
                  <a:pt x="5856" y="26830"/>
                </a:lnTo>
                <a:lnTo>
                  <a:pt x="5856" y="27009"/>
                </a:lnTo>
                <a:lnTo>
                  <a:pt x="5916" y="27129"/>
                </a:lnTo>
                <a:lnTo>
                  <a:pt x="5976" y="27248"/>
                </a:lnTo>
                <a:lnTo>
                  <a:pt x="6096" y="27308"/>
                </a:lnTo>
                <a:lnTo>
                  <a:pt x="6215" y="27308"/>
                </a:lnTo>
                <a:lnTo>
                  <a:pt x="6454" y="27248"/>
                </a:lnTo>
                <a:lnTo>
                  <a:pt x="6813" y="27129"/>
                </a:lnTo>
                <a:lnTo>
                  <a:pt x="6932" y="27069"/>
                </a:lnTo>
                <a:lnTo>
                  <a:pt x="7052" y="26950"/>
                </a:lnTo>
                <a:lnTo>
                  <a:pt x="7111" y="26830"/>
                </a:lnTo>
                <a:lnTo>
                  <a:pt x="7171" y="26651"/>
                </a:lnTo>
                <a:lnTo>
                  <a:pt x="7171" y="26531"/>
                </a:lnTo>
                <a:lnTo>
                  <a:pt x="7111" y="26352"/>
                </a:lnTo>
                <a:lnTo>
                  <a:pt x="6932" y="26113"/>
                </a:lnTo>
                <a:lnTo>
                  <a:pt x="6813" y="25994"/>
                </a:lnTo>
                <a:lnTo>
                  <a:pt x="6633" y="25934"/>
                </a:lnTo>
                <a:close/>
                <a:moveTo>
                  <a:pt x="8545" y="28981"/>
                </a:moveTo>
                <a:lnTo>
                  <a:pt x="8366" y="29041"/>
                </a:lnTo>
                <a:lnTo>
                  <a:pt x="8247" y="29161"/>
                </a:lnTo>
                <a:lnTo>
                  <a:pt x="8127" y="29340"/>
                </a:lnTo>
                <a:lnTo>
                  <a:pt x="8127" y="29459"/>
                </a:lnTo>
                <a:lnTo>
                  <a:pt x="8127" y="29639"/>
                </a:lnTo>
                <a:lnTo>
                  <a:pt x="8306" y="29818"/>
                </a:lnTo>
                <a:lnTo>
                  <a:pt x="8486" y="29937"/>
                </a:lnTo>
                <a:lnTo>
                  <a:pt x="8665" y="29937"/>
                </a:lnTo>
                <a:lnTo>
                  <a:pt x="8844" y="29878"/>
                </a:lnTo>
                <a:lnTo>
                  <a:pt x="8964" y="29818"/>
                </a:lnTo>
                <a:lnTo>
                  <a:pt x="9083" y="29639"/>
                </a:lnTo>
                <a:lnTo>
                  <a:pt x="9083" y="29459"/>
                </a:lnTo>
                <a:lnTo>
                  <a:pt x="9024" y="29220"/>
                </a:lnTo>
                <a:lnTo>
                  <a:pt x="8844" y="29041"/>
                </a:lnTo>
                <a:lnTo>
                  <a:pt x="8725" y="28981"/>
                </a:lnTo>
                <a:close/>
                <a:moveTo>
                  <a:pt x="5976" y="29280"/>
                </a:moveTo>
                <a:lnTo>
                  <a:pt x="5797" y="29400"/>
                </a:lnTo>
                <a:lnTo>
                  <a:pt x="5617" y="29579"/>
                </a:lnTo>
                <a:lnTo>
                  <a:pt x="5558" y="29758"/>
                </a:lnTo>
                <a:lnTo>
                  <a:pt x="5558" y="29997"/>
                </a:lnTo>
                <a:lnTo>
                  <a:pt x="5617" y="30117"/>
                </a:lnTo>
                <a:lnTo>
                  <a:pt x="5677" y="30176"/>
                </a:lnTo>
                <a:lnTo>
                  <a:pt x="5797" y="30236"/>
                </a:lnTo>
                <a:lnTo>
                  <a:pt x="6096" y="30236"/>
                </a:lnTo>
                <a:lnTo>
                  <a:pt x="6215" y="30176"/>
                </a:lnTo>
                <a:lnTo>
                  <a:pt x="6394" y="29997"/>
                </a:lnTo>
                <a:lnTo>
                  <a:pt x="6394" y="29818"/>
                </a:lnTo>
                <a:lnTo>
                  <a:pt x="6335" y="29519"/>
                </a:lnTo>
                <a:lnTo>
                  <a:pt x="6275" y="29400"/>
                </a:lnTo>
                <a:lnTo>
                  <a:pt x="6155" y="29340"/>
                </a:lnTo>
                <a:lnTo>
                  <a:pt x="6096" y="29280"/>
                </a:lnTo>
                <a:close/>
                <a:moveTo>
                  <a:pt x="2869" y="29818"/>
                </a:moveTo>
                <a:lnTo>
                  <a:pt x="2749" y="29878"/>
                </a:lnTo>
                <a:lnTo>
                  <a:pt x="2570" y="30057"/>
                </a:lnTo>
                <a:lnTo>
                  <a:pt x="2510" y="30296"/>
                </a:lnTo>
                <a:lnTo>
                  <a:pt x="2510" y="30595"/>
                </a:lnTo>
                <a:lnTo>
                  <a:pt x="2570" y="30834"/>
                </a:lnTo>
                <a:lnTo>
                  <a:pt x="2630" y="30893"/>
                </a:lnTo>
                <a:lnTo>
                  <a:pt x="2749" y="30953"/>
                </a:lnTo>
                <a:lnTo>
                  <a:pt x="2869" y="31013"/>
                </a:lnTo>
                <a:lnTo>
                  <a:pt x="2988" y="31013"/>
                </a:lnTo>
                <a:lnTo>
                  <a:pt x="3227" y="30953"/>
                </a:lnTo>
                <a:lnTo>
                  <a:pt x="3407" y="30834"/>
                </a:lnTo>
                <a:lnTo>
                  <a:pt x="3526" y="30714"/>
                </a:lnTo>
                <a:lnTo>
                  <a:pt x="3646" y="30535"/>
                </a:lnTo>
                <a:lnTo>
                  <a:pt x="3705" y="30356"/>
                </a:lnTo>
                <a:lnTo>
                  <a:pt x="3646" y="30176"/>
                </a:lnTo>
                <a:lnTo>
                  <a:pt x="3526" y="30057"/>
                </a:lnTo>
                <a:lnTo>
                  <a:pt x="3347" y="29878"/>
                </a:lnTo>
                <a:lnTo>
                  <a:pt x="3167" y="29818"/>
                </a:lnTo>
                <a:close/>
                <a:moveTo>
                  <a:pt x="3227" y="32806"/>
                </a:moveTo>
                <a:lnTo>
                  <a:pt x="3048" y="32925"/>
                </a:lnTo>
                <a:lnTo>
                  <a:pt x="2928" y="33104"/>
                </a:lnTo>
                <a:lnTo>
                  <a:pt x="2869" y="33284"/>
                </a:lnTo>
                <a:lnTo>
                  <a:pt x="2809" y="33523"/>
                </a:lnTo>
                <a:lnTo>
                  <a:pt x="2869" y="33702"/>
                </a:lnTo>
                <a:lnTo>
                  <a:pt x="2988" y="33821"/>
                </a:lnTo>
                <a:lnTo>
                  <a:pt x="3227" y="33881"/>
                </a:lnTo>
                <a:lnTo>
                  <a:pt x="3466" y="33881"/>
                </a:lnTo>
                <a:lnTo>
                  <a:pt x="3646" y="33762"/>
                </a:lnTo>
                <a:lnTo>
                  <a:pt x="3765" y="33582"/>
                </a:lnTo>
                <a:lnTo>
                  <a:pt x="3825" y="33403"/>
                </a:lnTo>
                <a:lnTo>
                  <a:pt x="3885" y="33164"/>
                </a:lnTo>
                <a:lnTo>
                  <a:pt x="3825" y="32985"/>
                </a:lnTo>
                <a:lnTo>
                  <a:pt x="3646" y="32865"/>
                </a:lnTo>
                <a:lnTo>
                  <a:pt x="3466" y="32806"/>
                </a:lnTo>
                <a:close/>
                <a:moveTo>
                  <a:pt x="6932" y="32746"/>
                </a:moveTo>
                <a:lnTo>
                  <a:pt x="6633" y="32865"/>
                </a:lnTo>
                <a:lnTo>
                  <a:pt x="6454" y="33045"/>
                </a:lnTo>
                <a:lnTo>
                  <a:pt x="6335" y="33224"/>
                </a:lnTo>
                <a:lnTo>
                  <a:pt x="6335" y="33463"/>
                </a:lnTo>
                <a:lnTo>
                  <a:pt x="6335" y="33642"/>
                </a:lnTo>
                <a:lnTo>
                  <a:pt x="6454" y="33821"/>
                </a:lnTo>
                <a:lnTo>
                  <a:pt x="6633" y="33941"/>
                </a:lnTo>
                <a:lnTo>
                  <a:pt x="6872" y="33941"/>
                </a:lnTo>
                <a:lnTo>
                  <a:pt x="7111" y="33881"/>
                </a:lnTo>
                <a:lnTo>
                  <a:pt x="7350" y="33702"/>
                </a:lnTo>
                <a:lnTo>
                  <a:pt x="7470" y="33463"/>
                </a:lnTo>
                <a:lnTo>
                  <a:pt x="7470" y="33284"/>
                </a:lnTo>
                <a:lnTo>
                  <a:pt x="7410" y="33045"/>
                </a:lnTo>
                <a:lnTo>
                  <a:pt x="7291" y="32865"/>
                </a:lnTo>
                <a:lnTo>
                  <a:pt x="7171" y="32806"/>
                </a:lnTo>
                <a:lnTo>
                  <a:pt x="6932" y="32746"/>
                </a:lnTo>
                <a:close/>
                <a:moveTo>
                  <a:pt x="9263" y="34658"/>
                </a:moveTo>
                <a:lnTo>
                  <a:pt x="9024" y="34778"/>
                </a:lnTo>
                <a:lnTo>
                  <a:pt x="8904" y="34957"/>
                </a:lnTo>
                <a:lnTo>
                  <a:pt x="8844" y="35076"/>
                </a:lnTo>
                <a:lnTo>
                  <a:pt x="8844" y="35196"/>
                </a:lnTo>
                <a:lnTo>
                  <a:pt x="8904" y="35315"/>
                </a:lnTo>
                <a:lnTo>
                  <a:pt x="9024" y="35435"/>
                </a:lnTo>
                <a:lnTo>
                  <a:pt x="9203" y="35674"/>
                </a:lnTo>
                <a:lnTo>
                  <a:pt x="9382" y="35734"/>
                </a:lnTo>
                <a:lnTo>
                  <a:pt x="9442" y="35734"/>
                </a:lnTo>
                <a:lnTo>
                  <a:pt x="9502" y="35674"/>
                </a:lnTo>
                <a:lnTo>
                  <a:pt x="9681" y="35315"/>
                </a:lnTo>
                <a:lnTo>
                  <a:pt x="9741" y="35136"/>
                </a:lnTo>
                <a:lnTo>
                  <a:pt x="9741" y="34957"/>
                </a:lnTo>
                <a:lnTo>
                  <a:pt x="9741" y="34837"/>
                </a:lnTo>
                <a:lnTo>
                  <a:pt x="9681" y="34718"/>
                </a:lnTo>
                <a:lnTo>
                  <a:pt x="9561" y="34658"/>
                </a:lnTo>
                <a:close/>
                <a:moveTo>
                  <a:pt x="5558" y="35196"/>
                </a:moveTo>
                <a:lnTo>
                  <a:pt x="5199" y="35315"/>
                </a:lnTo>
                <a:lnTo>
                  <a:pt x="5020" y="35495"/>
                </a:lnTo>
                <a:lnTo>
                  <a:pt x="4841" y="35793"/>
                </a:lnTo>
                <a:lnTo>
                  <a:pt x="4781" y="36092"/>
                </a:lnTo>
                <a:lnTo>
                  <a:pt x="4781" y="36331"/>
                </a:lnTo>
                <a:lnTo>
                  <a:pt x="4841" y="36570"/>
                </a:lnTo>
                <a:lnTo>
                  <a:pt x="4960" y="36690"/>
                </a:lnTo>
                <a:lnTo>
                  <a:pt x="5020" y="36750"/>
                </a:lnTo>
                <a:lnTo>
                  <a:pt x="5139" y="36690"/>
                </a:lnTo>
                <a:lnTo>
                  <a:pt x="5378" y="36510"/>
                </a:lnTo>
                <a:lnTo>
                  <a:pt x="5617" y="36451"/>
                </a:lnTo>
                <a:lnTo>
                  <a:pt x="5916" y="36271"/>
                </a:lnTo>
                <a:lnTo>
                  <a:pt x="6155" y="36092"/>
                </a:lnTo>
                <a:lnTo>
                  <a:pt x="6275" y="35853"/>
                </a:lnTo>
                <a:lnTo>
                  <a:pt x="6275" y="35674"/>
                </a:lnTo>
                <a:lnTo>
                  <a:pt x="6215" y="35435"/>
                </a:lnTo>
                <a:lnTo>
                  <a:pt x="6036" y="35315"/>
                </a:lnTo>
                <a:lnTo>
                  <a:pt x="5797" y="35196"/>
                </a:lnTo>
                <a:close/>
                <a:moveTo>
                  <a:pt x="6574" y="38004"/>
                </a:moveTo>
                <a:lnTo>
                  <a:pt x="6155" y="38064"/>
                </a:lnTo>
                <a:lnTo>
                  <a:pt x="5916" y="38124"/>
                </a:lnTo>
                <a:lnTo>
                  <a:pt x="5737" y="38243"/>
                </a:lnTo>
                <a:lnTo>
                  <a:pt x="5617" y="38363"/>
                </a:lnTo>
                <a:lnTo>
                  <a:pt x="5498" y="38542"/>
                </a:lnTo>
                <a:lnTo>
                  <a:pt x="5378" y="38901"/>
                </a:lnTo>
                <a:lnTo>
                  <a:pt x="5378" y="39199"/>
                </a:lnTo>
                <a:lnTo>
                  <a:pt x="5378" y="39319"/>
                </a:lnTo>
                <a:lnTo>
                  <a:pt x="5498" y="39438"/>
                </a:lnTo>
                <a:lnTo>
                  <a:pt x="5558" y="39558"/>
                </a:lnTo>
                <a:lnTo>
                  <a:pt x="5737" y="39618"/>
                </a:lnTo>
                <a:lnTo>
                  <a:pt x="5856" y="39618"/>
                </a:lnTo>
                <a:lnTo>
                  <a:pt x="6036" y="39558"/>
                </a:lnTo>
                <a:lnTo>
                  <a:pt x="6275" y="39438"/>
                </a:lnTo>
                <a:lnTo>
                  <a:pt x="6514" y="39319"/>
                </a:lnTo>
                <a:lnTo>
                  <a:pt x="6753" y="39080"/>
                </a:lnTo>
                <a:lnTo>
                  <a:pt x="6872" y="38841"/>
                </a:lnTo>
                <a:lnTo>
                  <a:pt x="6992" y="38602"/>
                </a:lnTo>
                <a:lnTo>
                  <a:pt x="6992" y="38363"/>
                </a:lnTo>
                <a:lnTo>
                  <a:pt x="6992" y="38184"/>
                </a:lnTo>
                <a:lnTo>
                  <a:pt x="6813" y="38004"/>
                </a:lnTo>
                <a:close/>
                <a:moveTo>
                  <a:pt x="12370" y="38243"/>
                </a:moveTo>
                <a:lnTo>
                  <a:pt x="12250" y="38303"/>
                </a:lnTo>
                <a:lnTo>
                  <a:pt x="12131" y="38363"/>
                </a:lnTo>
                <a:lnTo>
                  <a:pt x="11892" y="38662"/>
                </a:lnTo>
                <a:lnTo>
                  <a:pt x="11772" y="39020"/>
                </a:lnTo>
                <a:lnTo>
                  <a:pt x="11713" y="39379"/>
                </a:lnTo>
                <a:lnTo>
                  <a:pt x="11772" y="39678"/>
                </a:lnTo>
                <a:lnTo>
                  <a:pt x="11832" y="39797"/>
                </a:lnTo>
                <a:lnTo>
                  <a:pt x="11952" y="39857"/>
                </a:lnTo>
                <a:lnTo>
                  <a:pt x="12191" y="39857"/>
                </a:lnTo>
                <a:lnTo>
                  <a:pt x="12370" y="39737"/>
                </a:lnTo>
                <a:lnTo>
                  <a:pt x="12549" y="39498"/>
                </a:lnTo>
                <a:lnTo>
                  <a:pt x="12788" y="39140"/>
                </a:lnTo>
                <a:lnTo>
                  <a:pt x="12848" y="38901"/>
                </a:lnTo>
                <a:lnTo>
                  <a:pt x="12908" y="38662"/>
                </a:lnTo>
                <a:lnTo>
                  <a:pt x="12908" y="38482"/>
                </a:lnTo>
                <a:lnTo>
                  <a:pt x="12848" y="38303"/>
                </a:lnTo>
                <a:lnTo>
                  <a:pt x="12669" y="38243"/>
                </a:lnTo>
                <a:close/>
                <a:moveTo>
                  <a:pt x="9442" y="38721"/>
                </a:moveTo>
                <a:lnTo>
                  <a:pt x="9203" y="38781"/>
                </a:lnTo>
                <a:lnTo>
                  <a:pt x="9024" y="38901"/>
                </a:lnTo>
                <a:lnTo>
                  <a:pt x="8844" y="39080"/>
                </a:lnTo>
                <a:lnTo>
                  <a:pt x="8784" y="39259"/>
                </a:lnTo>
                <a:lnTo>
                  <a:pt x="8784" y="39498"/>
                </a:lnTo>
                <a:lnTo>
                  <a:pt x="8844" y="39678"/>
                </a:lnTo>
                <a:lnTo>
                  <a:pt x="8964" y="39857"/>
                </a:lnTo>
                <a:lnTo>
                  <a:pt x="9203" y="39917"/>
                </a:lnTo>
                <a:lnTo>
                  <a:pt x="9442" y="39917"/>
                </a:lnTo>
                <a:lnTo>
                  <a:pt x="9621" y="39797"/>
                </a:lnTo>
                <a:lnTo>
                  <a:pt x="9800" y="39558"/>
                </a:lnTo>
                <a:lnTo>
                  <a:pt x="9860" y="39379"/>
                </a:lnTo>
                <a:lnTo>
                  <a:pt x="9860" y="39140"/>
                </a:lnTo>
                <a:lnTo>
                  <a:pt x="9800" y="38901"/>
                </a:lnTo>
                <a:lnTo>
                  <a:pt x="9681" y="38781"/>
                </a:lnTo>
                <a:lnTo>
                  <a:pt x="9442" y="38721"/>
                </a:lnTo>
                <a:close/>
                <a:moveTo>
                  <a:pt x="18465" y="5259"/>
                </a:moveTo>
                <a:lnTo>
                  <a:pt x="18764" y="5318"/>
                </a:lnTo>
                <a:lnTo>
                  <a:pt x="19062" y="5498"/>
                </a:lnTo>
                <a:lnTo>
                  <a:pt x="19421" y="5737"/>
                </a:lnTo>
                <a:lnTo>
                  <a:pt x="19660" y="5976"/>
                </a:lnTo>
                <a:lnTo>
                  <a:pt x="19899" y="6334"/>
                </a:lnTo>
                <a:lnTo>
                  <a:pt x="20078" y="6693"/>
                </a:lnTo>
                <a:lnTo>
                  <a:pt x="20198" y="7171"/>
                </a:lnTo>
                <a:lnTo>
                  <a:pt x="20317" y="7649"/>
                </a:lnTo>
                <a:lnTo>
                  <a:pt x="20437" y="8127"/>
                </a:lnTo>
                <a:lnTo>
                  <a:pt x="20437" y="8605"/>
                </a:lnTo>
                <a:lnTo>
                  <a:pt x="20497" y="9621"/>
                </a:lnTo>
                <a:lnTo>
                  <a:pt x="20437" y="10636"/>
                </a:lnTo>
                <a:lnTo>
                  <a:pt x="20258" y="13086"/>
                </a:lnTo>
                <a:lnTo>
                  <a:pt x="20138" y="14341"/>
                </a:lnTo>
                <a:lnTo>
                  <a:pt x="20138" y="15536"/>
                </a:lnTo>
                <a:lnTo>
                  <a:pt x="20138" y="16791"/>
                </a:lnTo>
                <a:lnTo>
                  <a:pt x="20258" y="17986"/>
                </a:lnTo>
                <a:lnTo>
                  <a:pt x="20377" y="18584"/>
                </a:lnTo>
                <a:lnTo>
                  <a:pt x="20497" y="19181"/>
                </a:lnTo>
                <a:lnTo>
                  <a:pt x="20676" y="19779"/>
                </a:lnTo>
                <a:lnTo>
                  <a:pt x="20915" y="20377"/>
                </a:lnTo>
                <a:lnTo>
                  <a:pt x="21273" y="21094"/>
                </a:lnTo>
                <a:lnTo>
                  <a:pt x="21632" y="21691"/>
                </a:lnTo>
                <a:lnTo>
                  <a:pt x="22110" y="22229"/>
                </a:lnTo>
                <a:lnTo>
                  <a:pt x="22588" y="22707"/>
                </a:lnTo>
                <a:lnTo>
                  <a:pt x="23604" y="23723"/>
                </a:lnTo>
                <a:lnTo>
                  <a:pt x="24142" y="24201"/>
                </a:lnTo>
                <a:lnTo>
                  <a:pt x="24679" y="24739"/>
                </a:lnTo>
                <a:lnTo>
                  <a:pt x="25157" y="25336"/>
                </a:lnTo>
                <a:lnTo>
                  <a:pt x="25516" y="25934"/>
                </a:lnTo>
                <a:lnTo>
                  <a:pt x="25875" y="26591"/>
                </a:lnTo>
                <a:lnTo>
                  <a:pt x="26114" y="27308"/>
                </a:lnTo>
                <a:lnTo>
                  <a:pt x="26293" y="27965"/>
                </a:lnTo>
                <a:lnTo>
                  <a:pt x="26412" y="28683"/>
                </a:lnTo>
                <a:lnTo>
                  <a:pt x="26472" y="29459"/>
                </a:lnTo>
                <a:lnTo>
                  <a:pt x="26412" y="30176"/>
                </a:lnTo>
                <a:lnTo>
                  <a:pt x="26353" y="30953"/>
                </a:lnTo>
                <a:lnTo>
                  <a:pt x="26173" y="31670"/>
                </a:lnTo>
                <a:lnTo>
                  <a:pt x="25934" y="32447"/>
                </a:lnTo>
                <a:lnTo>
                  <a:pt x="25695" y="33224"/>
                </a:lnTo>
                <a:lnTo>
                  <a:pt x="25337" y="34001"/>
                </a:lnTo>
                <a:lnTo>
                  <a:pt x="24978" y="34778"/>
                </a:lnTo>
                <a:lnTo>
                  <a:pt x="24560" y="35495"/>
                </a:lnTo>
                <a:lnTo>
                  <a:pt x="24142" y="36212"/>
                </a:lnTo>
                <a:lnTo>
                  <a:pt x="23604" y="36929"/>
                </a:lnTo>
                <a:lnTo>
                  <a:pt x="23126" y="37586"/>
                </a:lnTo>
                <a:lnTo>
                  <a:pt x="22528" y="38243"/>
                </a:lnTo>
                <a:lnTo>
                  <a:pt x="21931" y="38841"/>
                </a:lnTo>
                <a:lnTo>
                  <a:pt x="21333" y="39379"/>
                </a:lnTo>
                <a:lnTo>
                  <a:pt x="20736" y="39857"/>
                </a:lnTo>
                <a:lnTo>
                  <a:pt x="20078" y="40335"/>
                </a:lnTo>
                <a:lnTo>
                  <a:pt x="19421" y="40693"/>
                </a:lnTo>
                <a:lnTo>
                  <a:pt x="18943" y="40932"/>
                </a:lnTo>
                <a:lnTo>
                  <a:pt x="18405" y="41171"/>
                </a:lnTo>
                <a:lnTo>
                  <a:pt x="17867" y="41351"/>
                </a:lnTo>
                <a:lnTo>
                  <a:pt x="17270" y="41470"/>
                </a:lnTo>
                <a:lnTo>
                  <a:pt x="16075" y="41649"/>
                </a:lnTo>
                <a:lnTo>
                  <a:pt x="14880" y="41709"/>
                </a:lnTo>
                <a:lnTo>
                  <a:pt x="13684" y="41709"/>
                </a:lnTo>
                <a:lnTo>
                  <a:pt x="12489" y="41590"/>
                </a:lnTo>
                <a:lnTo>
                  <a:pt x="11354" y="41470"/>
                </a:lnTo>
                <a:lnTo>
                  <a:pt x="10219" y="41291"/>
                </a:lnTo>
                <a:lnTo>
                  <a:pt x="9024" y="40992"/>
                </a:lnTo>
                <a:lnTo>
                  <a:pt x="7888" y="40634"/>
                </a:lnTo>
                <a:lnTo>
                  <a:pt x="6753" y="40215"/>
                </a:lnTo>
                <a:lnTo>
                  <a:pt x="5737" y="39678"/>
                </a:lnTo>
                <a:lnTo>
                  <a:pt x="4721" y="39080"/>
                </a:lnTo>
                <a:lnTo>
                  <a:pt x="4243" y="38721"/>
                </a:lnTo>
                <a:lnTo>
                  <a:pt x="3765" y="38303"/>
                </a:lnTo>
                <a:lnTo>
                  <a:pt x="3347" y="37885"/>
                </a:lnTo>
                <a:lnTo>
                  <a:pt x="2988" y="37467"/>
                </a:lnTo>
                <a:lnTo>
                  <a:pt x="2570" y="36989"/>
                </a:lnTo>
                <a:lnTo>
                  <a:pt x="2271" y="36451"/>
                </a:lnTo>
                <a:lnTo>
                  <a:pt x="2510" y="36451"/>
                </a:lnTo>
                <a:lnTo>
                  <a:pt x="2689" y="36331"/>
                </a:lnTo>
                <a:lnTo>
                  <a:pt x="2809" y="36271"/>
                </a:lnTo>
                <a:lnTo>
                  <a:pt x="2869" y="36092"/>
                </a:lnTo>
                <a:lnTo>
                  <a:pt x="2928" y="35973"/>
                </a:lnTo>
                <a:lnTo>
                  <a:pt x="2928" y="35793"/>
                </a:lnTo>
                <a:lnTo>
                  <a:pt x="2809" y="35495"/>
                </a:lnTo>
                <a:lnTo>
                  <a:pt x="2570" y="35256"/>
                </a:lnTo>
                <a:lnTo>
                  <a:pt x="2450" y="35196"/>
                </a:lnTo>
                <a:lnTo>
                  <a:pt x="2331" y="35136"/>
                </a:lnTo>
                <a:lnTo>
                  <a:pt x="2152" y="35136"/>
                </a:lnTo>
                <a:lnTo>
                  <a:pt x="2032" y="35256"/>
                </a:lnTo>
                <a:lnTo>
                  <a:pt x="1913" y="35375"/>
                </a:lnTo>
                <a:lnTo>
                  <a:pt x="1793" y="35554"/>
                </a:lnTo>
                <a:lnTo>
                  <a:pt x="1494" y="34897"/>
                </a:lnTo>
                <a:lnTo>
                  <a:pt x="1255" y="34240"/>
                </a:lnTo>
                <a:lnTo>
                  <a:pt x="1136" y="33582"/>
                </a:lnTo>
                <a:lnTo>
                  <a:pt x="1076" y="32925"/>
                </a:lnTo>
                <a:lnTo>
                  <a:pt x="1076" y="32268"/>
                </a:lnTo>
                <a:lnTo>
                  <a:pt x="1136" y="31670"/>
                </a:lnTo>
                <a:lnTo>
                  <a:pt x="1255" y="31013"/>
                </a:lnTo>
                <a:lnTo>
                  <a:pt x="1375" y="30415"/>
                </a:lnTo>
                <a:lnTo>
                  <a:pt x="1614" y="29818"/>
                </a:lnTo>
                <a:lnTo>
                  <a:pt x="1853" y="29220"/>
                </a:lnTo>
                <a:lnTo>
                  <a:pt x="2450" y="28025"/>
                </a:lnTo>
                <a:lnTo>
                  <a:pt x="3227" y="26890"/>
                </a:lnTo>
                <a:lnTo>
                  <a:pt x="4064" y="25755"/>
                </a:lnTo>
                <a:lnTo>
                  <a:pt x="4960" y="24619"/>
                </a:lnTo>
                <a:lnTo>
                  <a:pt x="5916" y="23484"/>
                </a:lnTo>
                <a:lnTo>
                  <a:pt x="7769" y="21273"/>
                </a:lnTo>
                <a:lnTo>
                  <a:pt x="8605" y="20197"/>
                </a:lnTo>
                <a:lnTo>
                  <a:pt x="9382" y="19062"/>
                </a:lnTo>
                <a:lnTo>
                  <a:pt x="10039" y="17927"/>
                </a:lnTo>
                <a:lnTo>
                  <a:pt x="10278" y="17389"/>
                </a:lnTo>
                <a:lnTo>
                  <a:pt x="10517" y="16791"/>
                </a:lnTo>
                <a:lnTo>
                  <a:pt x="11115" y="14819"/>
                </a:lnTo>
                <a:lnTo>
                  <a:pt x="11772" y="12788"/>
                </a:lnTo>
                <a:lnTo>
                  <a:pt x="12131" y="11772"/>
                </a:lnTo>
                <a:lnTo>
                  <a:pt x="12549" y="10816"/>
                </a:lnTo>
                <a:lnTo>
                  <a:pt x="13087" y="9919"/>
                </a:lnTo>
                <a:lnTo>
                  <a:pt x="13684" y="9083"/>
                </a:lnTo>
                <a:lnTo>
                  <a:pt x="14342" y="8366"/>
                </a:lnTo>
                <a:lnTo>
                  <a:pt x="14700" y="8067"/>
                </a:lnTo>
                <a:lnTo>
                  <a:pt x="15059" y="7828"/>
                </a:lnTo>
                <a:lnTo>
                  <a:pt x="15477" y="7589"/>
                </a:lnTo>
                <a:lnTo>
                  <a:pt x="15895" y="7350"/>
                </a:lnTo>
                <a:lnTo>
                  <a:pt x="16373" y="7230"/>
                </a:lnTo>
                <a:lnTo>
                  <a:pt x="16851" y="7171"/>
                </a:lnTo>
                <a:lnTo>
                  <a:pt x="17270" y="7171"/>
                </a:lnTo>
                <a:lnTo>
                  <a:pt x="17808" y="7230"/>
                </a:lnTo>
                <a:lnTo>
                  <a:pt x="18345" y="7290"/>
                </a:lnTo>
                <a:lnTo>
                  <a:pt x="18525" y="7290"/>
                </a:lnTo>
                <a:lnTo>
                  <a:pt x="18644" y="7230"/>
                </a:lnTo>
                <a:lnTo>
                  <a:pt x="18823" y="7051"/>
                </a:lnTo>
                <a:lnTo>
                  <a:pt x="18823" y="6932"/>
                </a:lnTo>
                <a:lnTo>
                  <a:pt x="18764" y="6812"/>
                </a:lnTo>
                <a:lnTo>
                  <a:pt x="18584" y="6693"/>
                </a:lnTo>
                <a:lnTo>
                  <a:pt x="18166" y="6513"/>
                </a:lnTo>
                <a:lnTo>
                  <a:pt x="17808" y="6454"/>
                </a:lnTo>
                <a:lnTo>
                  <a:pt x="17927" y="5856"/>
                </a:lnTo>
                <a:lnTo>
                  <a:pt x="18047" y="5617"/>
                </a:lnTo>
                <a:lnTo>
                  <a:pt x="18166" y="5378"/>
                </a:lnTo>
                <a:lnTo>
                  <a:pt x="18286" y="5259"/>
                </a:lnTo>
                <a:close/>
                <a:moveTo>
                  <a:pt x="19899" y="0"/>
                </a:moveTo>
                <a:lnTo>
                  <a:pt x="19720" y="120"/>
                </a:lnTo>
                <a:lnTo>
                  <a:pt x="19540" y="299"/>
                </a:lnTo>
                <a:lnTo>
                  <a:pt x="19122" y="777"/>
                </a:lnTo>
                <a:lnTo>
                  <a:pt x="18704" y="1315"/>
                </a:lnTo>
                <a:lnTo>
                  <a:pt x="18345" y="1912"/>
                </a:lnTo>
                <a:lnTo>
                  <a:pt x="17927" y="2689"/>
                </a:lnTo>
                <a:lnTo>
                  <a:pt x="17449" y="3585"/>
                </a:lnTo>
                <a:lnTo>
                  <a:pt x="17210" y="4004"/>
                </a:lnTo>
                <a:lnTo>
                  <a:pt x="17031" y="4422"/>
                </a:lnTo>
                <a:lnTo>
                  <a:pt x="16911" y="4661"/>
                </a:lnTo>
                <a:lnTo>
                  <a:pt x="16732" y="4960"/>
                </a:lnTo>
                <a:lnTo>
                  <a:pt x="16134" y="5796"/>
                </a:lnTo>
                <a:lnTo>
                  <a:pt x="15477" y="6513"/>
                </a:lnTo>
                <a:lnTo>
                  <a:pt x="15238" y="6752"/>
                </a:lnTo>
                <a:lnTo>
                  <a:pt x="15059" y="6932"/>
                </a:lnTo>
                <a:lnTo>
                  <a:pt x="14521" y="7171"/>
                </a:lnTo>
                <a:lnTo>
                  <a:pt x="14043" y="7529"/>
                </a:lnTo>
                <a:lnTo>
                  <a:pt x="13625" y="7888"/>
                </a:lnTo>
                <a:lnTo>
                  <a:pt x="13206" y="8306"/>
                </a:lnTo>
                <a:lnTo>
                  <a:pt x="12728" y="8784"/>
                </a:lnTo>
                <a:lnTo>
                  <a:pt x="12370" y="9262"/>
                </a:lnTo>
                <a:lnTo>
                  <a:pt x="12011" y="9800"/>
                </a:lnTo>
                <a:lnTo>
                  <a:pt x="11713" y="10397"/>
                </a:lnTo>
                <a:lnTo>
                  <a:pt x="11175" y="11533"/>
                </a:lnTo>
                <a:lnTo>
                  <a:pt x="10756" y="12788"/>
                </a:lnTo>
                <a:lnTo>
                  <a:pt x="9980" y="15238"/>
                </a:lnTo>
                <a:lnTo>
                  <a:pt x="9621" y="16492"/>
                </a:lnTo>
                <a:lnTo>
                  <a:pt x="9143" y="17628"/>
                </a:lnTo>
                <a:lnTo>
                  <a:pt x="8545" y="18703"/>
                </a:lnTo>
                <a:lnTo>
                  <a:pt x="7948" y="19719"/>
                </a:lnTo>
                <a:lnTo>
                  <a:pt x="7231" y="20675"/>
                </a:lnTo>
                <a:lnTo>
                  <a:pt x="6454" y="21631"/>
                </a:lnTo>
                <a:lnTo>
                  <a:pt x="4900" y="23424"/>
                </a:lnTo>
                <a:lnTo>
                  <a:pt x="3287" y="25217"/>
                </a:lnTo>
                <a:lnTo>
                  <a:pt x="2510" y="26173"/>
                </a:lnTo>
                <a:lnTo>
                  <a:pt x="1853" y="27189"/>
                </a:lnTo>
                <a:lnTo>
                  <a:pt x="1196" y="28205"/>
                </a:lnTo>
                <a:lnTo>
                  <a:pt x="718" y="29280"/>
                </a:lnTo>
                <a:lnTo>
                  <a:pt x="299" y="30415"/>
                </a:lnTo>
                <a:lnTo>
                  <a:pt x="180" y="31013"/>
                </a:lnTo>
                <a:lnTo>
                  <a:pt x="60" y="31611"/>
                </a:lnTo>
                <a:lnTo>
                  <a:pt x="0" y="32208"/>
                </a:lnTo>
                <a:lnTo>
                  <a:pt x="0" y="32806"/>
                </a:lnTo>
                <a:lnTo>
                  <a:pt x="60" y="33403"/>
                </a:lnTo>
                <a:lnTo>
                  <a:pt x="120" y="34061"/>
                </a:lnTo>
                <a:lnTo>
                  <a:pt x="239" y="34658"/>
                </a:lnTo>
                <a:lnTo>
                  <a:pt x="419" y="35256"/>
                </a:lnTo>
                <a:lnTo>
                  <a:pt x="598" y="35793"/>
                </a:lnTo>
                <a:lnTo>
                  <a:pt x="837" y="36331"/>
                </a:lnTo>
                <a:lnTo>
                  <a:pt x="1136" y="36869"/>
                </a:lnTo>
                <a:lnTo>
                  <a:pt x="1435" y="37407"/>
                </a:lnTo>
                <a:lnTo>
                  <a:pt x="1793" y="37885"/>
                </a:lnTo>
                <a:lnTo>
                  <a:pt x="2152" y="38363"/>
                </a:lnTo>
                <a:lnTo>
                  <a:pt x="2988" y="39199"/>
                </a:lnTo>
                <a:lnTo>
                  <a:pt x="3944" y="39976"/>
                </a:lnTo>
                <a:lnTo>
                  <a:pt x="4960" y="40634"/>
                </a:lnTo>
                <a:lnTo>
                  <a:pt x="6036" y="41231"/>
                </a:lnTo>
                <a:lnTo>
                  <a:pt x="7052" y="41649"/>
                </a:lnTo>
                <a:lnTo>
                  <a:pt x="8127" y="42008"/>
                </a:lnTo>
                <a:lnTo>
                  <a:pt x="9203" y="42366"/>
                </a:lnTo>
                <a:lnTo>
                  <a:pt x="10338" y="42606"/>
                </a:lnTo>
                <a:lnTo>
                  <a:pt x="11473" y="42785"/>
                </a:lnTo>
                <a:lnTo>
                  <a:pt x="12609" y="42904"/>
                </a:lnTo>
                <a:lnTo>
                  <a:pt x="13744" y="42964"/>
                </a:lnTo>
                <a:lnTo>
                  <a:pt x="14880" y="42904"/>
                </a:lnTo>
                <a:lnTo>
                  <a:pt x="16015" y="42785"/>
                </a:lnTo>
                <a:lnTo>
                  <a:pt x="17090" y="42546"/>
                </a:lnTo>
                <a:lnTo>
                  <a:pt x="18166" y="42247"/>
                </a:lnTo>
                <a:lnTo>
                  <a:pt x="19242" y="41888"/>
                </a:lnTo>
                <a:lnTo>
                  <a:pt x="20258" y="41351"/>
                </a:lnTo>
                <a:lnTo>
                  <a:pt x="21214" y="40813"/>
                </a:lnTo>
                <a:lnTo>
                  <a:pt x="22110" y="40096"/>
                </a:lnTo>
                <a:lnTo>
                  <a:pt x="22887" y="39319"/>
                </a:lnTo>
                <a:lnTo>
                  <a:pt x="23664" y="38482"/>
                </a:lnTo>
                <a:lnTo>
                  <a:pt x="24321" y="37586"/>
                </a:lnTo>
                <a:lnTo>
                  <a:pt x="24978" y="36630"/>
                </a:lnTo>
                <a:lnTo>
                  <a:pt x="25576" y="35674"/>
                </a:lnTo>
                <a:lnTo>
                  <a:pt x="26114" y="34598"/>
                </a:lnTo>
                <a:lnTo>
                  <a:pt x="26532" y="33582"/>
                </a:lnTo>
                <a:lnTo>
                  <a:pt x="26890" y="32447"/>
                </a:lnTo>
                <a:lnTo>
                  <a:pt x="27189" y="31372"/>
                </a:lnTo>
                <a:lnTo>
                  <a:pt x="27309" y="30236"/>
                </a:lnTo>
                <a:lnTo>
                  <a:pt x="27368" y="29161"/>
                </a:lnTo>
                <a:lnTo>
                  <a:pt x="27309" y="28085"/>
                </a:lnTo>
                <a:lnTo>
                  <a:pt x="27189" y="27547"/>
                </a:lnTo>
                <a:lnTo>
                  <a:pt x="27070" y="27009"/>
                </a:lnTo>
                <a:lnTo>
                  <a:pt x="26890" y="26531"/>
                </a:lnTo>
                <a:lnTo>
                  <a:pt x="26711" y="25994"/>
                </a:lnTo>
                <a:lnTo>
                  <a:pt x="26472" y="25516"/>
                </a:lnTo>
                <a:lnTo>
                  <a:pt x="26173" y="25037"/>
                </a:lnTo>
                <a:lnTo>
                  <a:pt x="25875" y="24559"/>
                </a:lnTo>
                <a:lnTo>
                  <a:pt x="25516" y="24081"/>
                </a:lnTo>
                <a:lnTo>
                  <a:pt x="25098" y="23663"/>
                </a:lnTo>
                <a:lnTo>
                  <a:pt x="24620" y="23185"/>
                </a:lnTo>
                <a:lnTo>
                  <a:pt x="24082" y="22707"/>
                </a:lnTo>
                <a:lnTo>
                  <a:pt x="23604" y="22229"/>
                </a:lnTo>
                <a:lnTo>
                  <a:pt x="23186" y="21691"/>
                </a:lnTo>
                <a:lnTo>
                  <a:pt x="22827" y="21213"/>
                </a:lnTo>
                <a:lnTo>
                  <a:pt x="22468" y="20675"/>
                </a:lnTo>
                <a:lnTo>
                  <a:pt x="22170" y="20138"/>
                </a:lnTo>
                <a:lnTo>
                  <a:pt x="21931" y="19540"/>
                </a:lnTo>
                <a:lnTo>
                  <a:pt x="21692" y="19002"/>
                </a:lnTo>
                <a:lnTo>
                  <a:pt x="21512" y="18405"/>
                </a:lnTo>
                <a:lnTo>
                  <a:pt x="21393" y="17807"/>
                </a:lnTo>
                <a:lnTo>
                  <a:pt x="21214" y="16552"/>
                </a:lnTo>
                <a:lnTo>
                  <a:pt x="21154" y="15238"/>
                </a:lnTo>
                <a:lnTo>
                  <a:pt x="21154" y="13804"/>
                </a:lnTo>
                <a:lnTo>
                  <a:pt x="21273" y="12608"/>
                </a:lnTo>
                <a:lnTo>
                  <a:pt x="21393" y="11174"/>
                </a:lnTo>
                <a:lnTo>
                  <a:pt x="21512" y="9680"/>
                </a:lnTo>
                <a:lnTo>
                  <a:pt x="21512" y="8963"/>
                </a:lnTo>
                <a:lnTo>
                  <a:pt x="21453" y="8187"/>
                </a:lnTo>
                <a:lnTo>
                  <a:pt x="21393" y="7469"/>
                </a:lnTo>
                <a:lnTo>
                  <a:pt x="21214" y="6812"/>
                </a:lnTo>
                <a:lnTo>
                  <a:pt x="21034" y="6155"/>
                </a:lnTo>
                <a:lnTo>
                  <a:pt x="20736" y="5617"/>
                </a:lnTo>
                <a:lnTo>
                  <a:pt x="20317" y="5079"/>
                </a:lnTo>
                <a:lnTo>
                  <a:pt x="19839" y="4661"/>
                </a:lnTo>
                <a:lnTo>
                  <a:pt x="19540" y="4482"/>
                </a:lnTo>
                <a:lnTo>
                  <a:pt x="19242" y="4362"/>
                </a:lnTo>
                <a:lnTo>
                  <a:pt x="18883" y="4243"/>
                </a:lnTo>
                <a:lnTo>
                  <a:pt x="18465" y="4123"/>
                </a:lnTo>
                <a:lnTo>
                  <a:pt x="18644" y="3765"/>
                </a:lnTo>
                <a:lnTo>
                  <a:pt x="18943" y="3287"/>
                </a:lnTo>
                <a:lnTo>
                  <a:pt x="19660" y="2211"/>
                </a:lnTo>
                <a:lnTo>
                  <a:pt x="19959" y="1673"/>
                </a:lnTo>
                <a:lnTo>
                  <a:pt x="20258" y="1135"/>
                </a:lnTo>
                <a:lnTo>
                  <a:pt x="20437" y="717"/>
                </a:lnTo>
                <a:lnTo>
                  <a:pt x="20437" y="478"/>
                </a:lnTo>
                <a:lnTo>
                  <a:pt x="20437" y="359"/>
                </a:lnTo>
                <a:lnTo>
                  <a:pt x="20377" y="120"/>
                </a:lnTo>
                <a:lnTo>
                  <a:pt x="202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A7D9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6" name="Google Shape;316;p12"/>
          <p:cNvSpPr/>
          <p:nvPr/>
        </p:nvSpPr>
        <p:spPr>
          <a:xfrm rot="5200625">
            <a:off x="4975084" y="-222517"/>
            <a:ext cx="701626" cy="765527"/>
          </a:xfrm>
          <a:custGeom>
            <a:avLst/>
            <a:gdLst/>
            <a:ahLst/>
            <a:cxnLst/>
            <a:rect l="l" t="t" r="r" b="b"/>
            <a:pathLst>
              <a:path w="32149" h="35077" extrusionOk="0">
                <a:moveTo>
                  <a:pt x="15656" y="13266"/>
                </a:moveTo>
                <a:lnTo>
                  <a:pt x="16791" y="13385"/>
                </a:lnTo>
                <a:lnTo>
                  <a:pt x="17688" y="13565"/>
                </a:lnTo>
                <a:lnTo>
                  <a:pt x="18524" y="13864"/>
                </a:lnTo>
                <a:lnTo>
                  <a:pt x="19301" y="14282"/>
                </a:lnTo>
                <a:lnTo>
                  <a:pt x="19660" y="14521"/>
                </a:lnTo>
                <a:lnTo>
                  <a:pt x="19958" y="14760"/>
                </a:lnTo>
                <a:lnTo>
                  <a:pt x="20257" y="15059"/>
                </a:lnTo>
                <a:lnTo>
                  <a:pt x="20496" y="15417"/>
                </a:lnTo>
                <a:lnTo>
                  <a:pt x="20675" y="15776"/>
                </a:lnTo>
                <a:lnTo>
                  <a:pt x="20795" y="16134"/>
                </a:lnTo>
                <a:lnTo>
                  <a:pt x="20914" y="16553"/>
                </a:lnTo>
                <a:lnTo>
                  <a:pt x="20914" y="16971"/>
                </a:lnTo>
                <a:lnTo>
                  <a:pt x="20855" y="17449"/>
                </a:lnTo>
                <a:lnTo>
                  <a:pt x="20735" y="17927"/>
                </a:lnTo>
                <a:lnTo>
                  <a:pt x="20496" y="18524"/>
                </a:lnTo>
                <a:lnTo>
                  <a:pt x="20197" y="19002"/>
                </a:lnTo>
                <a:lnTo>
                  <a:pt x="19899" y="19481"/>
                </a:lnTo>
                <a:lnTo>
                  <a:pt x="19540" y="19899"/>
                </a:lnTo>
                <a:lnTo>
                  <a:pt x="19122" y="20317"/>
                </a:lnTo>
                <a:lnTo>
                  <a:pt x="18644" y="20676"/>
                </a:lnTo>
                <a:lnTo>
                  <a:pt x="18166" y="20974"/>
                </a:lnTo>
                <a:lnTo>
                  <a:pt x="17688" y="21213"/>
                </a:lnTo>
                <a:lnTo>
                  <a:pt x="17150" y="21452"/>
                </a:lnTo>
                <a:lnTo>
                  <a:pt x="16612" y="21691"/>
                </a:lnTo>
                <a:lnTo>
                  <a:pt x="16015" y="21811"/>
                </a:lnTo>
                <a:lnTo>
                  <a:pt x="15477" y="21930"/>
                </a:lnTo>
                <a:lnTo>
                  <a:pt x="14879" y="21990"/>
                </a:lnTo>
                <a:lnTo>
                  <a:pt x="14341" y="22050"/>
                </a:lnTo>
                <a:lnTo>
                  <a:pt x="13206" y="22050"/>
                </a:lnTo>
                <a:lnTo>
                  <a:pt x="12608" y="21930"/>
                </a:lnTo>
                <a:lnTo>
                  <a:pt x="12071" y="21811"/>
                </a:lnTo>
                <a:lnTo>
                  <a:pt x="11533" y="21691"/>
                </a:lnTo>
                <a:lnTo>
                  <a:pt x="10995" y="21452"/>
                </a:lnTo>
                <a:lnTo>
                  <a:pt x="10517" y="21213"/>
                </a:lnTo>
                <a:lnTo>
                  <a:pt x="10039" y="20915"/>
                </a:lnTo>
                <a:lnTo>
                  <a:pt x="9621" y="20616"/>
                </a:lnTo>
                <a:lnTo>
                  <a:pt x="9202" y="20257"/>
                </a:lnTo>
                <a:lnTo>
                  <a:pt x="8904" y="19839"/>
                </a:lnTo>
                <a:lnTo>
                  <a:pt x="8665" y="19421"/>
                </a:lnTo>
                <a:lnTo>
                  <a:pt x="8485" y="19002"/>
                </a:lnTo>
                <a:lnTo>
                  <a:pt x="8426" y="18524"/>
                </a:lnTo>
                <a:lnTo>
                  <a:pt x="8426" y="18046"/>
                </a:lnTo>
                <a:lnTo>
                  <a:pt x="8545" y="17509"/>
                </a:lnTo>
                <a:lnTo>
                  <a:pt x="8784" y="16971"/>
                </a:lnTo>
                <a:lnTo>
                  <a:pt x="9143" y="16373"/>
                </a:lnTo>
                <a:lnTo>
                  <a:pt x="9501" y="15955"/>
                </a:lnTo>
                <a:lnTo>
                  <a:pt x="9860" y="15537"/>
                </a:lnTo>
                <a:lnTo>
                  <a:pt x="10278" y="15118"/>
                </a:lnTo>
                <a:lnTo>
                  <a:pt x="10696" y="14820"/>
                </a:lnTo>
                <a:lnTo>
                  <a:pt x="11115" y="14461"/>
                </a:lnTo>
                <a:lnTo>
                  <a:pt x="11593" y="14222"/>
                </a:lnTo>
                <a:lnTo>
                  <a:pt x="12071" y="13983"/>
                </a:lnTo>
                <a:lnTo>
                  <a:pt x="12549" y="13744"/>
                </a:lnTo>
                <a:lnTo>
                  <a:pt x="13027" y="13565"/>
                </a:lnTo>
                <a:lnTo>
                  <a:pt x="13565" y="13445"/>
                </a:lnTo>
                <a:lnTo>
                  <a:pt x="14043" y="13326"/>
                </a:lnTo>
                <a:lnTo>
                  <a:pt x="14580" y="13266"/>
                </a:lnTo>
                <a:close/>
                <a:moveTo>
                  <a:pt x="15716" y="12190"/>
                </a:moveTo>
                <a:lnTo>
                  <a:pt x="14640" y="12310"/>
                </a:lnTo>
                <a:lnTo>
                  <a:pt x="13565" y="12549"/>
                </a:lnTo>
                <a:lnTo>
                  <a:pt x="12489" y="12907"/>
                </a:lnTo>
                <a:lnTo>
                  <a:pt x="11473" y="13326"/>
                </a:lnTo>
                <a:lnTo>
                  <a:pt x="10935" y="13625"/>
                </a:lnTo>
                <a:lnTo>
                  <a:pt x="10398" y="13983"/>
                </a:lnTo>
                <a:lnTo>
                  <a:pt x="9860" y="14401"/>
                </a:lnTo>
                <a:lnTo>
                  <a:pt x="9382" y="14879"/>
                </a:lnTo>
                <a:lnTo>
                  <a:pt x="8904" y="15357"/>
                </a:lnTo>
                <a:lnTo>
                  <a:pt x="8485" y="15895"/>
                </a:lnTo>
                <a:lnTo>
                  <a:pt x="8127" y="16433"/>
                </a:lnTo>
                <a:lnTo>
                  <a:pt x="7828" y="17031"/>
                </a:lnTo>
                <a:lnTo>
                  <a:pt x="7649" y="17628"/>
                </a:lnTo>
                <a:lnTo>
                  <a:pt x="7470" y="18226"/>
                </a:lnTo>
                <a:lnTo>
                  <a:pt x="7470" y="18823"/>
                </a:lnTo>
                <a:lnTo>
                  <a:pt x="7529" y="19421"/>
                </a:lnTo>
                <a:lnTo>
                  <a:pt x="7649" y="19959"/>
                </a:lnTo>
                <a:lnTo>
                  <a:pt x="7948" y="20556"/>
                </a:lnTo>
                <a:lnTo>
                  <a:pt x="8366" y="21094"/>
                </a:lnTo>
                <a:lnTo>
                  <a:pt x="8963" y="21572"/>
                </a:lnTo>
                <a:lnTo>
                  <a:pt x="9501" y="21990"/>
                </a:lnTo>
                <a:lnTo>
                  <a:pt x="10099" y="22289"/>
                </a:lnTo>
                <a:lnTo>
                  <a:pt x="10696" y="22588"/>
                </a:lnTo>
                <a:lnTo>
                  <a:pt x="11354" y="22827"/>
                </a:lnTo>
                <a:lnTo>
                  <a:pt x="12011" y="22946"/>
                </a:lnTo>
                <a:lnTo>
                  <a:pt x="12668" y="23066"/>
                </a:lnTo>
                <a:lnTo>
                  <a:pt x="13385" y="23126"/>
                </a:lnTo>
                <a:lnTo>
                  <a:pt x="14102" y="23185"/>
                </a:lnTo>
                <a:lnTo>
                  <a:pt x="14760" y="23126"/>
                </a:lnTo>
                <a:lnTo>
                  <a:pt x="15477" y="23006"/>
                </a:lnTo>
                <a:lnTo>
                  <a:pt x="16134" y="22887"/>
                </a:lnTo>
                <a:lnTo>
                  <a:pt x="16791" y="22707"/>
                </a:lnTo>
                <a:lnTo>
                  <a:pt x="17449" y="22468"/>
                </a:lnTo>
                <a:lnTo>
                  <a:pt x="18046" y="22169"/>
                </a:lnTo>
                <a:lnTo>
                  <a:pt x="18644" y="21871"/>
                </a:lnTo>
                <a:lnTo>
                  <a:pt x="19182" y="21512"/>
                </a:lnTo>
                <a:lnTo>
                  <a:pt x="19660" y="21094"/>
                </a:lnTo>
                <a:lnTo>
                  <a:pt x="20138" y="20676"/>
                </a:lnTo>
                <a:lnTo>
                  <a:pt x="20556" y="20198"/>
                </a:lnTo>
                <a:lnTo>
                  <a:pt x="20914" y="19660"/>
                </a:lnTo>
                <a:lnTo>
                  <a:pt x="21213" y="19122"/>
                </a:lnTo>
                <a:lnTo>
                  <a:pt x="21452" y="18584"/>
                </a:lnTo>
                <a:lnTo>
                  <a:pt x="21691" y="18046"/>
                </a:lnTo>
                <a:lnTo>
                  <a:pt x="21811" y="17449"/>
                </a:lnTo>
                <a:lnTo>
                  <a:pt x="21871" y="16851"/>
                </a:lnTo>
                <a:lnTo>
                  <a:pt x="21871" y="16313"/>
                </a:lnTo>
                <a:lnTo>
                  <a:pt x="21811" y="15776"/>
                </a:lnTo>
                <a:lnTo>
                  <a:pt x="21632" y="15238"/>
                </a:lnTo>
                <a:lnTo>
                  <a:pt x="21333" y="14700"/>
                </a:lnTo>
                <a:lnTo>
                  <a:pt x="20974" y="14222"/>
                </a:lnTo>
                <a:lnTo>
                  <a:pt x="20556" y="13744"/>
                </a:lnTo>
                <a:lnTo>
                  <a:pt x="19958" y="13326"/>
                </a:lnTo>
                <a:lnTo>
                  <a:pt x="19480" y="13027"/>
                </a:lnTo>
                <a:lnTo>
                  <a:pt x="18943" y="12788"/>
                </a:lnTo>
                <a:lnTo>
                  <a:pt x="18405" y="12549"/>
                </a:lnTo>
                <a:lnTo>
                  <a:pt x="17867" y="12429"/>
                </a:lnTo>
                <a:lnTo>
                  <a:pt x="17329" y="12310"/>
                </a:lnTo>
                <a:lnTo>
                  <a:pt x="16791" y="12190"/>
                </a:lnTo>
                <a:close/>
                <a:moveTo>
                  <a:pt x="26651" y="897"/>
                </a:moveTo>
                <a:lnTo>
                  <a:pt x="26950" y="956"/>
                </a:lnTo>
                <a:lnTo>
                  <a:pt x="27249" y="1076"/>
                </a:lnTo>
                <a:lnTo>
                  <a:pt x="27547" y="1195"/>
                </a:lnTo>
                <a:lnTo>
                  <a:pt x="27786" y="1375"/>
                </a:lnTo>
                <a:lnTo>
                  <a:pt x="28264" y="1853"/>
                </a:lnTo>
                <a:lnTo>
                  <a:pt x="28683" y="2391"/>
                </a:lnTo>
                <a:lnTo>
                  <a:pt x="28981" y="2988"/>
                </a:lnTo>
                <a:lnTo>
                  <a:pt x="29161" y="3586"/>
                </a:lnTo>
                <a:lnTo>
                  <a:pt x="29220" y="4123"/>
                </a:lnTo>
                <a:lnTo>
                  <a:pt x="29220" y="4601"/>
                </a:lnTo>
                <a:lnTo>
                  <a:pt x="29161" y="5139"/>
                </a:lnTo>
                <a:lnTo>
                  <a:pt x="29101" y="5617"/>
                </a:lnTo>
                <a:lnTo>
                  <a:pt x="28862" y="6693"/>
                </a:lnTo>
                <a:lnTo>
                  <a:pt x="28503" y="7709"/>
                </a:lnTo>
                <a:lnTo>
                  <a:pt x="27727" y="9740"/>
                </a:lnTo>
                <a:lnTo>
                  <a:pt x="27308" y="10696"/>
                </a:lnTo>
                <a:lnTo>
                  <a:pt x="27010" y="11653"/>
                </a:lnTo>
                <a:lnTo>
                  <a:pt x="26472" y="13505"/>
                </a:lnTo>
                <a:lnTo>
                  <a:pt x="25994" y="15477"/>
                </a:lnTo>
                <a:lnTo>
                  <a:pt x="25575" y="17389"/>
                </a:lnTo>
                <a:lnTo>
                  <a:pt x="25038" y="19361"/>
                </a:lnTo>
                <a:lnTo>
                  <a:pt x="24679" y="20257"/>
                </a:lnTo>
                <a:lnTo>
                  <a:pt x="24380" y="21213"/>
                </a:lnTo>
                <a:lnTo>
                  <a:pt x="23962" y="22110"/>
                </a:lnTo>
                <a:lnTo>
                  <a:pt x="23544" y="23006"/>
                </a:lnTo>
                <a:lnTo>
                  <a:pt x="23006" y="23843"/>
                </a:lnTo>
                <a:lnTo>
                  <a:pt x="22468" y="24619"/>
                </a:lnTo>
                <a:lnTo>
                  <a:pt x="21811" y="25337"/>
                </a:lnTo>
                <a:lnTo>
                  <a:pt x="21094" y="26054"/>
                </a:lnTo>
                <a:lnTo>
                  <a:pt x="20377" y="26591"/>
                </a:lnTo>
                <a:lnTo>
                  <a:pt x="19719" y="27069"/>
                </a:lnTo>
                <a:lnTo>
                  <a:pt x="18943" y="27488"/>
                </a:lnTo>
                <a:lnTo>
                  <a:pt x="18166" y="27846"/>
                </a:lnTo>
                <a:lnTo>
                  <a:pt x="17389" y="28205"/>
                </a:lnTo>
                <a:lnTo>
                  <a:pt x="16612" y="28444"/>
                </a:lnTo>
                <a:lnTo>
                  <a:pt x="15776" y="28623"/>
                </a:lnTo>
                <a:lnTo>
                  <a:pt x="14939" y="28802"/>
                </a:lnTo>
                <a:lnTo>
                  <a:pt x="14102" y="28862"/>
                </a:lnTo>
                <a:lnTo>
                  <a:pt x="13206" y="28922"/>
                </a:lnTo>
                <a:lnTo>
                  <a:pt x="12369" y="28922"/>
                </a:lnTo>
                <a:lnTo>
                  <a:pt x="11533" y="28862"/>
                </a:lnTo>
                <a:lnTo>
                  <a:pt x="10637" y="28743"/>
                </a:lnTo>
                <a:lnTo>
                  <a:pt x="9800" y="28563"/>
                </a:lnTo>
                <a:lnTo>
                  <a:pt x="9023" y="28384"/>
                </a:lnTo>
                <a:lnTo>
                  <a:pt x="8187" y="28085"/>
                </a:lnTo>
                <a:lnTo>
                  <a:pt x="7350" y="27786"/>
                </a:lnTo>
                <a:lnTo>
                  <a:pt x="6513" y="27428"/>
                </a:lnTo>
                <a:lnTo>
                  <a:pt x="5737" y="26950"/>
                </a:lnTo>
                <a:lnTo>
                  <a:pt x="4960" y="26472"/>
                </a:lnTo>
                <a:lnTo>
                  <a:pt x="4243" y="25934"/>
                </a:lnTo>
                <a:lnTo>
                  <a:pt x="3585" y="25337"/>
                </a:lnTo>
                <a:lnTo>
                  <a:pt x="2988" y="24679"/>
                </a:lnTo>
                <a:lnTo>
                  <a:pt x="2450" y="24022"/>
                </a:lnTo>
                <a:lnTo>
                  <a:pt x="2032" y="23245"/>
                </a:lnTo>
                <a:lnTo>
                  <a:pt x="1673" y="22528"/>
                </a:lnTo>
                <a:lnTo>
                  <a:pt x="1374" y="21691"/>
                </a:lnTo>
                <a:lnTo>
                  <a:pt x="1255" y="20855"/>
                </a:lnTo>
                <a:lnTo>
                  <a:pt x="1195" y="20018"/>
                </a:lnTo>
                <a:lnTo>
                  <a:pt x="1315" y="19122"/>
                </a:lnTo>
                <a:lnTo>
                  <a:pt x="1494" y="18226"/>
                </a:lnTo>
                <a:lnTo>
                  <a:pt x="1853" y="17270"/>
                </a:lnTo>
                <a:lnTo>
                  <a:pt x="2331" y="16433"/>
                </a:lnTo>
                <a:lnTo>
                  <a:pt x="2868" y="15596"/>
                </a:lnTo>
                <a:lnTo>
                  <a:pt x="3406" y="14879"/>
                </a:lnTo>
                <a:lnTo>
                  <a:pt x="4063" y="14222"/>
                </a:lnTo>
                <a:lnTo>
                  <a:pt x="4781" y="13565"/>
                </a:lnTo>
                <a:lnTo>
                  <a:pt x="5498" y="13027"/>
                </a:lnTo>
                <a:lnTo>
                  <a:pt x="6334" y="12489"/>
                </a:lnTo>
                <a:lnTo>
                  <a:pt x="7111" y="11951"/>
                </a:lnTo>
                <a:lnTo>
                  <a:pt x="8844" y="11055"/>
                </a:lnTo>
                <a:lnTo>
                  <a:pt x="10577" y="10218"/>
                </a:lnTo>
                <a:lnTo>
                  <a:pt x="12310" y="9382"/>
                </a:lnTo>
                <a:lnTo>
                  <a:pt x="13983" y="8605"/>
                </a:lnTo>
                <a:lnTo>
                  <a:pt x="14879" y="8127"/>
                </a:lnTo>
                <a:lnTo>
                  <a:pt x="15716" y="7649"/>
                </a:lnTo>
                <a:lnTo>
                  <a:pt x="16552" y="7171"/>
                </a:lnTo>
                <a:lnTo>
                  <a:pt x="17329" y="6573"/>
                </a:lnTo>
                <a:lnTo>
                  <a:pt x="18106" y="6036"/>
                </a:lnTo>
                <a:lnTo>
                  <a:pt x="18883" y="5378"/>
                </a:lnTo>
                <a:lnTo>
                  <a:pt x="19600" y="4721"/>
                </a:lnTo>
                <a:lnTo>
                  <a:pt x="20257" y="4004"/>
                </a:lnTo>
                <a:lnTo>
                  <a:pt x="21273" y="2869"/>
                </a:lnTo>
                <a:lnTo>
                  <a:pt x="21811" y="2331"/>
                </a:lnTo>
                <a:lnTo>
                  <a:pt x="22408" y="1912"/>
                </a:lnTo>
                <a:lnTo>
                  <a:pt x="22767" y="1673"/>
                </a:lnTo>
                <a:lnTo>
                  <a:pt x="23066" y="1554"/>
                </a:lnTo>
                <a:lnTo>
                  <a:pt x="23484" y="1434"/>
                </a:lnTo>
                <a:lnTo>
                  <a:pt x="23842" y="1375"/>
                </a:lnTo>
                <a:lnTo>
                  <a:pt x="24201" y="1375"/>
                </a:lnTo>
                <a:lnTo>
                  <a:pt x="24739" y="1494"/>
                </a:lnTo>
                <a:lnTo>
                  <a:pt x="25157" y="1554"/>
                </a:lnTo>
                <a:lnTo>
                  <a:pt x="25336" y="1554"/>
                </a:lnTo>
                <a:lnTo>
                  <a:pt x="25456" y="1494"/>
                </a:lnTo>
                <a:lnTo>
                  <a:pt x="25456" y="1315"/>
                </a:lnTo>
                <a:lnTo>
                  <a:pt x="25336" y="1195"/>
                </a:lnTo>
                <a:lnTo>
                  <a:pt x="25635" y="1016"/>
                </a:lnTo>
                <a:lnTo>
                  <a:pt x="25994" y="897"/>
                </a:lnTo>
                <a:close/>
                <a:moveTo>
                  <a:pt x="29878" y="3287"/>
                </a:moveTo>
                <a:lnTo>
                  <a:pt x="30356" y="3705"/>
                </a:lnTo>
                <a:lnTo>
                  <a:pt x="30655" y="4243"/>
                </a:lnTo>
                <a:lnTo>
                  <a:pt x="30953" y="4781"/>
                </a:lnTo>
                <a:lnTo>
                  <a:pt x="31133" y="5319"/>
                </a:lnTo>
                <a:lnTo>
                  <a:pt x="31252" y="5916"/>
                </a:lnTo>
                <a:lnTo>
                  <a:pt x="31252" y="6514"/>
                </a:lnTo>
                <a:lnTo>
                  <a:pt x="31252" y="7171"/>
                </a:lnTo>
                <a:lnTo>
                  <a:pt x="31192" y="7828"/>
                </a:lnTo>
                <a:lnTo>
                  <a:pt x="31133" y="8426"/>
                </a:lnTo>
                <a:lnTo>
                  <a:pt x="30953" y="9083"/>
                </a:lnTo>
                <a:lnTo>
                  <a:pt x="30595" y="10338"/>
                </a:lnTo>
                <a:lnTo>
                  <a:pt x="30177" y="11533"/>
                </a:lnTo>
                <a:lnTo>
                  <a:pt x="29758" y="12609"/>
                </a:lnTo>
                <a:lnTo>
                  <a:pt x="29220" y="14103"/>
                </a:lnTo>
                <a:lnTo>
                  <a:pt x="28802" y="15596"/>
                </a:lnTo>
                <a:lnTo>
                  <a:pt x="28444" y="17090"/>
                </a:lnTo>
                <a:lnTo>
                  <a:pt x="28085" y="18644"/>
                </a:lnTo>
                <a:lnTo>
                  <a:pt x="27786" y="20138"/>
                </a:lnTo>
                <a:lnTo>
                  <a:pt x="27368" y="21691"/>
                </a:lnTo>
                <a:lnTo>
                  <a:pt x="26950" y="23185"/>
                </a:lnTo>
                <a:lnTo>
                  <a:pt x="26412" y="24619"/>
                </a:lnTo>
                <a:lnTo>
                  <a:pt x="25814" y="25815"/>
                </a:lnTo>
                <a:lnTo>
                  <a:pt x="25217" y="27010"/>
                </a:lnTo>
                <a:lnTo>
                  <a:pt x="24500" y="28085"/>
                </a:lnTo>
                <a:lnTo>
                  <a:pt x="23723" y="29161"/>
                </a:lnTo>
                <a:lnTo>
                  <a:pt x="22827" y="30117"/>
                </a:lnTo>
                <a:lnTo>
                  <a:pt x="21871" y="31013"/>
                </a:lnTo>
                <a:lnTo>
                  <a:pt x="20855" y="31850"/>
                </a:lnTo>
                <a:lnTo>
                  <a:pt x="19779" y="32567"/>
                </a:lnTo>
                <a:lnTo>
                  <a:pt x="19062" y="32925"/>
                </a:lnTo>
                <a:lnTo>
                  <a:pt x="18345" y="33224"/>
                </a:lnTo>
                <a:lnTo>
                  <a:pt x="17628" y="33523"/>
                </a:lnTo>
                <a:lnTo>
                  <a:pt x="16971" y="33702"/>
                </a:lnTo>
                <a:lnTo>
                  <a:pt x="16254" y="33882"/>
                </a:lnTo>
                <a:lnTo>
                  <a:pt x="15537" y="34001"/>
                </a:lnTo>
                <a:lnTo>
                  <a:pt x="14879" y="34061"/>
                </a:lnTo>
                <a:lnTo>
                  <a:pt x="14222" y="34121"/>
                </a:lnTo>
                <a:lnTo>
                  <a:pt x="13565" y="34061"/>
                </a:lnTo>
                <a:lnTo>
                  <a:pt x="12848" y="34001"/>
                </a:lnTo>
                <a:lnTo>
                  <a:pt x="12190" y="33941"/>
                </a:lnTo>
                <a:lnTo>
                  <a:pt x="11593" y="33762"/>
                </a:lnTo>
                <a:lnTo>
                  <a:pt x="10935" y="33642"/>
                </a:lnTo>
                <a:lnTo>
                  <a:pt x="10338" y="33403"/>
                </a:lnTo>
                <a:lnTo>
                  <a:pt x="9680" y="33164"/>
                </a:lnTo>
                <a:lnTo>
                  <a:pt x="9083" y="32866"/>
                </a:lnTo>
                <a:lnTo>
                  <a:pt x="7948" y="32208"/>
                </a:lnTo>
                <a:lnTo>
                  <a:pt x="6812" y="31432"/>
                </a:lnTo>
                <a:lnTo>
                  <a:pt x="5737" y="30535"/>
                </a:lnTo>
                <a:lnTo>
                  <a:pt x="4781" y="29519"/>
                </a:lnTo>
                <a:lnTo>
                  <a:pt x="3824" y="28444"/>
                </a:lnTo>
                <a:lnTo>
                  <a:pt x="2988" y="27249"/>
                </a:lnTo>
                <a:lnTo>
                  <a:pt x="2211" y="26054"/>
                </a:lnTo>
                <a:lnTo>
                  <a:pt x="1554" y="24739"/>
                </a:lnTo>
                <a:lnTo>
                  <a:pt x="1972" y="25277"/>
                </a:lnTo>
                <a:lnTo>
                  <a:pt x="2390" y="25815"/>
                </a:lnTo>
                <a:lnTo>
                  <a:pt x="2868" y="26293"/>
                </a:lnTo>
                <a:lnTo>
                  <a:pt x="3346" y="26711"/>
                </a:lnTo>
                <a:lnTo>
                  <a:pt x="3884" y="27189"/>
                </a:lnTo>
                <a:lnTo>
                  <a:pt x="4422" y="27547"/>
                </a:lnTo>
                <a:lnTo>
                  <a:pt x="5617" y="28265"/>
                </a:lnTo>
                <a:lnTo>
                  <a:pt x="6812" y="28862"/>
                </a:lnTo>
                <a:lnTo>
                  <a:pt x="8127" y="29340"/>
                </a:lnTo>
                <a:lnTo>
                  <a:pt x="9441" y="29699"/>
                </a:lnTo>
                <a:lnTo>
                  <a:pt x="10816" y="29938"/>
                </a:lnTo>
                <a:lnTo>
                  <a:pt x="12190" y="29997"/>
                </a:lnTo>
                <a:lnTo>
                  <a:pt x="13624" y="29997"/>
                </a:lnTo>
                <a:lnTo>
                  <a:pt x="14939" y="29878"/>
                </a:lnTo>
                <a:lnTo>
                  <a:pt x="16313" y="29579"/>
                </a:lnTo>
                <a:lnTo>
                  <a:pt x="17628" y="29221"/>
                </a:lnTo>
                <a:lnTo>
                  <a:pt x="18225" y="28982"/>
                </a:lnTo>
                <a:lnTo>
                  <a:pt x="18883" y="28683"/>
                </a:lnTo>
                <a:lnTo>
                  <a:pt x="19480" y="28384"/>
                </a:lnTo>
                <a:lnTo>
                  <a:pt x="20018" y="28026"/>
                </a:lnTo>
                <a:lnTo>
                  <a:pt x="20616" y="27667"/>
                </a:lnTo>
                <a:lnTo>
                  <a:pt x="21094" y="27249"/>
                </a:lnTo>
                <a:lnTo>
                  <a:pt x="21691" y="26771"/>
                </a:lnTo>
                <a:lnTo>
                  <a:pt x="22229" y="26173"/>
                </a:lnTo>
                <a:lnTo>
                  <a:pt x="22767" y="25635"/>
                </a:lnTo>
                <a:lnTo>
                  <a:pt x="23185" y="24978"/>
                </a:lnTo>
                <a:lnTo>
                  <a:pt x="23603" y="24380"/>
                </a:lnTo>
                <a:lnTo>
                  <a:pt x="24022" y="23723"/>
                </a:lnTo>
                <a:lnTo>
                  <a:pt x="24380" y="23066"/>
                </a:lnTo>
                <a:lnTo>
                  <a:pt x="24679" y="22349"/>
                </a:lnTo>
                <a:lnTo>
                  <a:pt x="25217" y="20915"/>
                </a:lnTo>
                <a:lnTo>
                  <a:pt x="25695" y="19481"/>
                </a:lnTo>
                <a:lnTo>
                  <a:pt x="26113" y="17987"/>
                </a:lnTo>
                <a:lnTo>
                  <a:pt x="26472" y="16493"/>
                </a:lnTo>
                <a:lnTo>
                  <a:pt x="27308" y="13027"/>
                </a:lnTo>
                <a:lnTo>
                  <a:pt x="27846" y="11354"/>
                </a:lnTo>
                <a:lnTo>
                  <a:pt x="28444" y="9681"/>
                </a:lnTo>
                <a:lnTo>
                  <a:pt x="29041" y="8127"/>
                </a:lnTo>
                <a:lnTo>
                  <a:pt x="29340" y="7350"/>
                </a:lnTo>
                <a:lnTo>
                  <a:pt x="29639" y="6514"/>
                </a:lnTo>
                <a:lnTo>
                  <a:pt x="29818" y="5737"/>
                </a:lnTo>
                <a:lnTo>
                  <a:pt x="29938" y="4960"/>
                </a:lnTo>
                <a:lnTo>
                  <a:pt x="29997" y="4123"/>
                </a:lnTo>
                <a:lnTo>
                  <a:pt x="29878" y="3287"/>
                </a:lnTo>
                <a:close/>
                <a:moveTo>
                  <a:pt x="26292" y="0"/>
                </a:moveTo>
                <a:lnTo>
                  <a:pt x="25994" y="60"/>
                </a:lnTo>
                <a:lnTo>
                  <a:pt x="25755" y="120"/>
                </a:lnTo>
                <a:lnTo>
                  <a:pt x="25336" y="359"/>
                </a:lnTo>
                <a:lnTo>
                  <a:pt x="24918" y="598"/>
                </a:lnTo>
                <a:lnTo>
                  <a:pt x="24500" y="777"/>
                </a:lnTo>
                <a:lnTo>
                  <a:pt x="24082" y="837"/>
                </a:lnTo>
                <a:lnTo>
                  <a:pt x="23245" y="837"/>
                </a:lnTo>
                <a:lnTo>
                  <a:pt x="23006" y="897"/>
                </a:lnTo>
                <a:lnTo>
                  <a:pt x="22767" y="956"/>
                </a:lnTo>
                <a:lnTo>
                  <a:pt x="22289" y="1195"/>
                </a:lnTo>
                <a:lnTo>
                  <a:pt x="21811" y="1434"/>
                </a:lnTo>
                <a:lnTo>
                  <a:pt x="21393" y="1793"/>
                </a:lnTo>
                <a:lnTo>
                  <a:pt x="20974" y="2151"/>
                </a:lnTo>
                <a:lnTo>
                  <a:pt x="20257" y="2928"/>
                </a:lnTo>
                <a:lnTo>
                  <a:pt x="19480" y="3705"/>
                </a:lnTo>
                <a:lnTo>
                  <a:pt x="18584" y="4601"/>
                </a:lnTo>
                <a:lnTo>
                  <a:pt x="17568" y="5378"/>
                </a:lnTo>
                <a:lnTo>
                  <a:pt x="16552" y="6095"/>
                </a:lnTo>
                <a:lnTo>
                  <a:pt x="15417" y="6753"/>
                </a:lnTo>
                <a:lnTo>
                  <a:pt x="14341" y="7350"/>
                </a:lnTo>
                <a:lnTo>
                  <a:pt x="13146" y="7948"/>
                </a:lnTo>
                <a:lnTo>
                  <a:pt x="10816" y="8964"/>
                </a:lnTo>
                <a:lnTo>
                  <a:pt x="8485" y="10099"/>
                </a:lnTo>
                <a:lnTo>
                  <a:pt x="7410" y="10637"/>
                </a:lnTo>
                <a:lnTo>
                  <a:pt x="6274" y="11294"/>
                </a:lnTo>
                <a:lnTo>
                  <a:pt x="5259" y="12011"/>
                </a:lnTo>
                <a:lnTo>
                  <a:pt x="4243" y="12788"/>
                </a:lnTo>
                <a:lnTo>
                  <a:pt x="3287" y="13625"/>
                </a:lnTo>
                <a:lnTo>
                  <a:pt x="2450" y="14581"/>
                </a:lnTo>
                <a:lnTo>
                  <a:pt x="2032" y="15059"/>
                </a:lnTo>
                <a:lnTo>
                  <a:pt x="1733" y="15596"/>
                </a:lnTo>
                <a:lnTo>
                  <a:pt x="1374" y="16134"/>
                </a:lnTo>
                <a:lnTo>
                  <a:pt x="1076" y="16732"/>
                </a:lnTo>
                <a:lnTo>
                  <a:pt x="837" y="17329"/>
                </a:lnTo>
                <a:lnTo>
                  <a:pt x="598" y="17927"/>
                </a:lnTo>
                <a:lnTo>
                  <a:pt x="418" y="18524"/>
                </a:lnTo>
                <a:lnTo>
                  <a:pt x="239" y="19182"/>
                </a:lnTo>
                <a:lnTo>
                  <a:pt x="120" y="19839"/>
                </a:lnTo>
                <a:lnTo>
                  <a:pt x="60" y="20496"/>
                </a:lnTo>
                <a:lnTo>
                  <a:pt x="0" y="21154"/>
                </a:lnTo>
                <a:lnTo>
                  <a:pt x="0" y="21751"/>
                </a:lnTo>
                <a:lnTo>
                  <a:pt x="0" y="22409"/>
                </a:lnTo>
                <a:lnTo>
                  <a:pt x="120" y="23006"/>
                </a:lnTo>
                <a:lnTo>
                  <a:pt x="239" y="23663"/>
                </a:lnTo>
                <a:lnTo>
                  <a:pt x="418" y="24261"/>
                </a:lnTo>
                <a:lnTo>
                  <a:pt x="956" y="25456"/>
                </a:lnTo>
                <a:lnTo>
                  <a:pt x="1554" y="26651"/>
                </a:lnTo>
                <a:lnTo>
                  <a:pt x="2331" y="27846"/>
                </a:lnTo>
                <a:lnTo>
                  <a:pt x="3167" y="29041"/>
                </a:lnTo>
                <a:lnTo>
                  <a:pt x="4063" y="30177"/>
                </a:lnTo>
                <a:lnTo>
                  <a:pt x="5020" y="31193"/>
                </a:lnTo>
                <a:lnTo>
                  <a:pt x="6035" y="32089"/>
                </a:lnTo>
                <a:lnTo>
                  <a:pt x="7051" y="32925"/>
                </a:lnTo>
                <a:lnTo>
                  <a:pt x="7589" y="33284"/>
                </a:lnTo>
                <a:lnTo>
                  <a:pt x="8187" y="33642"/>
                </a:lnTo>
                <a:lnTo>
                  <a:pt x="8784" y="33941"/>
                </a:lnTo>
                <a:lnTo>
                  <a:pt x="9322" y="34180"/>
                </a:lnTo>
                <a:lnTo>
                  <a:pt x="10517" y="34599"/>
                </a:lnTo>
                <a:lnTo>
                  <a:pt x="11712" y="34897"/>
                </a:lnTo>
                <a:lnTo>
                  <a:pt x="12907" y="35017"/>
                </a:lnTo>
                <a:lnTo>
                  <a:pt x="14162" y="35077"/>
                </a:lnTo>
                <a:lnTo>
                  <a:pt x="15357" y="34957"/>
                </a:lnTo>
                <a:lnTo>
                  <a:pt x="16552" y="34718"/>
                </a:lnTo>
                <a:lnTo>
                  <a:pt x="17688" y="34419"/>
                </a:lnTo>
                <a:lnTo>
                  <a:pt x="18823" y="33941"/>
                </a:lnTo>
                <a:lnTo>
                  <a:pt x="19958" y="33403"/>
                </a:lnTo>
                <a:lnTo>
                  <a:pt x="21034" y="32746"/>
                </a:lnTo>
                <a:lnTo>
                  <a:pt x="22050" y="32029"/>
                </a:lnTo>
                <a:lnTo>
                  <a:pt x="23006" y="31193"/>
                </a:lnTo>
                <a:lnTo>
                  <a:pt x="23902" y="30296"/>
                </a:lnTo>
                <a:lnTo>
                  <a:pt x="24679" y="29280"/>
                </a:lnTo>
                <a:lnTo>
                  <a:pt x="25575" y="28085"/>
                </a:lnTo>
                <a:lnTo>
                  <a:pt x="26292" y="26830"/>
                </a:lnTo>
                <a:lnTo>
                  <a:pt x="26890" y="25516"/>
                </a:lnTo>
                <a:lnTo>
                  <a:pt x="27428" y="24141"/>
                </a:lnTo>
                <a:lnTo>
                  <a:pt x="27846" y="22767"/>
                </a:lnTo>
                <a:lnTo>
                  <a:pt x="28264" y="21393"/>
                </a:lnTo>
                <a:lnTo>
                  <a:pt x="28922" y="18524"/>
                </a:lnTo>
                <a:lnTo>
                  <a:pt x="29280" y="17031"/>
                </a:lnTo>
                <a:lnTo>
                  <a:pt x="29699" y="15537"/>
                </a:lnTo>
                <a:lnTo>
                  <a:pt x="30117" y="14043"/>
                </a:lnTo>
                <a:lnTo>
                  <a:pt x="30655" y="12609"/>
                </a:lnTo>
                <a:lnTo>
                  <a:pt x="31252" y="11055"/>
                </a:lnTo>
                <a:lnTo>
                  <a:pt x="31551" y="10218"/>
                </a:lnTo>
                <a:lnTo>
                  <a:pt x="31790" y="9442"/>
                </a:lnTo>
                <a:lnTo>
                  <a:pt x="31969" y="8605"/>
                </a:lnTo>
                <a:lnTo>
                  <a:pt x="32089" y="7768"/>
                </a:lnTo>
                <a:lnTo>
                  <a:pt x="32148" y="6932"/>
                </a:lnTo>
                <a:lnTo>
                  <a:pt x="32089" y="6036"/>
                </a:lnTo>
                <a:lnTo>
                  <a:pt x="31969" y="5438"/>
                </a:lnTo>
                <a:lnTo>
                  <a:pt x="31790" y="4900"/>
                </a:lnTo>
                <a:lnTo>
                  <a:pt x="31611" y="4362"/>
                </a:lnTo>
                <a:lnTo>
                  <a:pt x="31372" y="3884"/>
                </a:lnTo>
                <a:lnTo>
                  <a:pt x="31073" y="3406"/>
                </a:lnTo>
                <a:lnTo>
                  <a:pt x="30714" y="2928"/>
                </a:lnTo>
                <a:lnTo>
                  <a:pt x="30296" y="2510"/>
                </a:lnTo>
                <a:lnTo>
                  <a:pt x="29878" y="2092"/>
                </a:lnTo>
                <a:lnTo>
                  <a:pt x="29101" y="1315"/>
                </a:lnTo>
                <a:lnTo>
                  <a:pt x="28742" y="956"/>
                </a:lnTo>
                <a:lnTo>
                  <a:pt x="28324" y="658"/>
                </a:lnTo>
                <a:lnTo>
                  <a:pt x="27846" y="359"/>
                </a:lnTo>
                <a:lnTo>
                  <a:pt x="27368" y="180"/>
                </a:lnTo>
                <a:lnTo>
                  <a:pt x="268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A7D9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7" name="Google Shape;317;p12"/>
          <p:cNvSpPr/>
          <p:nvPr/>
        </p:nvSpPr>
        <p:spPr>
          <a:xfrm rot="942660">
            <a:off x="4585376" y="4393088"/>
            <a:ext cx="833403" cy="485179"/>
          </a:xfrm>
          <a:custGeom>
            <a:avLst/>
            <a:gdLst/>
            <a:ahLst/>
            <a:cxnLst/>
            <a:rect l="l" t="t" r="r" b="b"/>
            <a:pathLst>
              <a:path w="38185" h="22230" extrusionOk="0">
                <a:moveTo>
                  <a:pt x="19481" y="6633"/>
                </a:moveTo>
                <a:lnTo>
                  <a:pt x="19003" y="6693"/>
                </a:lnTo>
                <a:lnTo>
                  <a:pt x="18465" y="6813"/>
                </a:lnTo>
                <a:lnTo>
                  <a:pt x="17808" y="7052"/>
                </a:lnTo>
                <a:lnTo>
                  <a:pt x="17509" y="7231"/>
                </a:lnTo>
                <a:lnTo>
                  <a:pt x="17270" y="7410"/>
                </a:lnTo>
                <a:lnTo>
                  <a:pt x="17151" y="7649"/>
                </a:lnTo>
                <a:lnTo>
                  <a:pt x="17151" y="7709"/>
                </a:lnTo>
                <a:lnTo>
                  <a:pt x="17151" y="7829"/>
                </a:lnTo>
                <a:lnTo>
                  <a:pt x="17330" y="8187"/>
                </a:lnTo>
                <a:lnTo>
                  <a:pt x="17569" y="8486"/>
                </a:lnTo>
                <a:lnTo>
                  <a:pt x="17868" y="8665"/>
                </a:lnTo>
                <a:lnTo>
                  <a:pt x="18226" y="8844"/>
                </a:lnTo>
                <a:lnTo>
                  <a:pt x="18645" y="8904"/>
                </a:lnTo>
                <a:lnTo>
                  <a:pt x="19123" y="8964"/>
                </a:lnTo>
                <a:lnTo>
                  <a:pt x="19601" y="8964"/>
                </a:lnTo>
                <a:lnTo>
                  <a:pt x="20079" y="8904"/>
                </a:lnTo>
                <a:lnTo>
                  <a:pt x="20975" y="8785"/>
                </a:lnTo>
                <a:lnTo>
                  <a:pt x="21752" y="8546"/>
                </a:lnTo>
                <a:lnTo>
                  <a:pt x="22051" y="8366"/>
                </a:lnTo>
                <a:lnTo>
                  <a:pt x="22230" y="8247"/>
                </a:lnTo>
                <a:lnTo>
                  <a:pt x="22349" y="8127"/>
                </a:lnTo>
                <a:lnTo>
                  <a:pt x="22290" y="7948"/>
                </a:lnTo>
                <a:lnTo>
                  <a:pt x="22409" y="8008"/>
                </a:lnTo>
                <a:lnTo>
                  <a:pt x="22529" y="7948"/>
                </a:lnTo>
                <a:lnTo>
                  <a:pt x="22708" y="7888"/>
                </a:lnTo>
                <a:lnTo>
                  <a:pt x="22768" y="7769"/>
                </a:lnTo>
                <a:lnTo>
                  <a:pt x="22768" y="7709"/>
                </a:lnTo>
                <a:lnTo>
                  <a:pt x="22768" y="7590"/>
                </a:lnTo>
                <a:lnTo>
                  <a:pt x="22708" y="7470"/>
                </a:lnTo>
                <a:lnTo>
                  <a:pt x="22290" y="7231"/>
                </a:lnTo>
                <a:lnTo>
                  <a:pt x="21871" y="6992"/>
                </a:lnTo>
                <a:lnTo>
                  <a:pt x="21393" y="6813"/>
                </a:lnTo>
                <a:lnTo>
                  <a:pt x="20915" y="6693"/>
                </a:lnTo>
                <a:lnTo>
                  <a:pt x="20437" y="6633"/>
                </a:lnTo>
                <a:close/>
                <a:moveTo>
                  <a:pt x="36452" y="1136"/>
                </a:moveTo>
                <a:lnTo>
                  <a:pt x="36033" y="1255"/>
                </a:lnTo>
                <a:lnTo>
                  <a:pt x="35555" y="1375"/>
                </a:lnTo>
                <a:lnTo>
                  <a:pt x="31253" y="2331"/>
                </a:lnTo>
                <a:lnTo>
                  <a:pt x="26951" y="3287"/>
                </a:lnTo>
                <a:lnTo>
                  <a:pt x="22648" y="4124"/>
                </a:lnTo>
                <a:lnTo>
                  <a:pt x="20437" y="4482"/>
                </a:lnTo>
                <a:lnTo>
                  <a:pt x="18286" y="4781"/>
                </a:lnTo>
                <a:lnTo>
                  <a:pt x="13804" y="5319"/>
                </a:lnTo>
                <a:lnTo>
                  <a:pt x="11593" y="5498"/>
                </a:lnTo>
                <a:lnTo>
                  <a:pt x="9323" y="5677"/>
                </a:lnTo>
                <a:lnTo>
                  <a:pt x="6873" y="5797"/>
                </a:lnTo>
                <a:lnTo>
                  <a:pt x="4363" y="5916"/>
                </a:lnTo>
                <a:lnTo>
                  <a:pt x="2092" y="6096"/>
                </a:lnTo>
                <a:lnTo>
                  <a:pt x="1256" y="6275"/>
                </a:lnTo>
                <a:lnTo>
                  <a:pt x="897" y="6394"/>
                </a:lnTo>
                <a:lnTo>
                  <a:pt x="838" y="6454"/>
                </a:lnTo>
                <a:lnTo>
                  <a:pt x="957" y="6514"/>
                </a:lnTo>
                <a:lnTo>
                  <a:pt x="2033" y="6633"/>
                </a:lnTo>
                <a:lnTo>
                  <a:pt x="1853" y="6872"/>
                </a:lnTo>
                <a:lnTo>
                  <a:pt x="1794" y="7171"/>
                </a:lnTo>
                <a:lnTo>
                  <a:pt x="1794" y="7530"/>
                </a:lnTo>
                <a:lnTo>
                  <a:pt x="1794" y="7948"/>
                </a:lnTo>
                <a:lnTo>
                  <a:pt x="1913" y="8366"/>
                </a:lnTo>
                <a:lnTo>
                  <a:pt x="2033" y="8844"/>
                </a:lnTo>
                <a:lnTo>
                  <a:pt x="2391" y="9741"/>
                </a:lnTo>
                <a:lnTo>
                  <a:pt x="2869" y="10697"/>
                </a:lnTo>
                <a:lnTo>
                  <a:pt x="3288" y="11533"/>
                </a:lnTo>
                <a:lnTo>
                  <a:pt x="4064" y="12728"/>
                </a:lnTo>
                <a:lnTo>
                  <a:pt x="4602" y="13386"/>
                </a:lnTo>
                <a:lnTo>
                  <a:pt x="5140" y="14043"/>
                </a:lnTo>
                <a:lnTo>
                  <a:pt x="5737" y="14700"/>
                </a:lnTo>
                <a:lnTo>
                  <a:pt x="6395" y="15298"/>
                </a:lnTo>
                <a:lnTo>
                  <a:pt x="7112" y="15836"/>
                </a:lnTo>
                <a:lnTo>
                  <a:pt x="7769" y="16374"/>
                </a:lnTo>
                <a:lnTo>
                  <a:pt x="8546" y="16852"/>
                </a:lnTo>
                <a:lnTo>
                  <a:pt x="9323" y="17270"/>
                </a:lnTo>
                <a:lnTo>
                  <a:pt x="10996" y="18106"/>
                </a:lnTo>
                <a:lnTo>
                  <a:pt x="12729" y="18823"/>
                </a:lnTo>
                <a:lnTo>
                  <a:pt x="14581" y="19421"/>
                </a:lnTo>
                <a:lnTo>
                  <a:pt x="16374" y="19899"/>
                </a:lnTo>
                <a:lnTo>
                  <a:pt x="17390" y="20078"/>
                </a:lnTo>
                <a:lnTo>
                  <a:pt x="18406" y="20138"/>
                </a:lnTo>
                <a:lnTo>
                  <a:pt x="19421" y="20198"/>
                </a:lnTo>
                <a:lnTo>
                  <a:pt x="20437" y="20258"/>
                </a:lnTo>
                <a:lnTo>
                  <a:pt x="21035" y="20138"/>
                </a:lnTo>
                <a:lnTo>
                  <a:pt x="21931" y="20019"/>
                </a:lnTo>
                <a:lnTo>
                  <a:pt x="23186" y="19780"/>
                </a:lnTo>
                <a:lnTo>
                  <a:pt x="22827" y="19600"/>
                </a:lnTo>
                <a:lnTo>
                  <a:pt x="22469" y="19541"/>
                </a:lnTo>
                <a:lnTo>
                  <a:pt x="22051" y="19481"/>
                </a:lnTo>
                <a:lnTo>
                  <a:pt x="21632" y="19481"/>
                </a:lnTo>
                <a:lnTo>
                  <a:pt x="20856" y="19600"/>
                </a:lnTo>
                <a:lnTo>
                  <a:pt x="20079" y="19660"/>
                </a:lnTo>
                <a:lnTo>
                  <a:pt x="19123" y="19600"/>
                </a:lnTo>
                <a:lnTo>
                  <a:pt x="18226" y="19541"/>
                </a:lnTo>
                <a:lnTo>
                  <a:pt x="17330" y="19421"/>
                </a:lnTo>
                <a:lnTo>
                  <a:pt x="16434" y="19242"/>
                </a:lnTo>
                <a:lnTo>
                  <a:pt x="14522" y="18764"/>
                </a:lnTo>
                <a:lnTo>
                  <a:pt x="13565" y="18465"/>
                </a:lnTo>
                <a:lnTo>
                  <a:pt x="12669" y="18166"/>
                </a:lnTo>
                <a:lnTo>
                  <a:pt x="11713" y="17748"/>
                </a:lnTo>
                <a:lnTo>
                  <a:pt x="10817" y="17389"/>
                </a:lnTo>
                <a:lnTo>
                  <a:pt x="9920" y="16911"/>
                </a:lnTo>
                <a:lnTo>
                  <a:pt x="9084" y="16493"/>
                </a:lnTo>
                <a:lnTo>
                  <a:pt x="8426" y="16075"/>
                </a:lnTo>
                <a:lnTo>
                  <a:pt x="7769" y="15597"/>
                </a:lnTo>
                <a:lnTo>
                  <a:pt x="7112" y="15119"/>
                </a:lnTo>
                <a:lnTo>
                  <a:pt x="6574" y="14581"/>
                </a:lnTo>
                <a:lnTo>
                  <a:pt x="5976" y="13983"/>
                </a:lnTo>
                <a:lnTo>
                  <a:pt x="5498" y="13446"/>
                </a:lnTo>
                <a:lnTo>
                  <a:pt x="4961" y="12788"/>
                </a:lnTo>
                <a:lnTo>
                  <a:pt x="4542" y="12131"/>
                </a:lnTo>
                <a:lnTo>
                  <a:pt x="4184" y="11533"/>
                </a:lnTo>
                <a:lnTo>
                  <a:pt x="3825" y="10876"/>
                </a:lnTo>
                <a:lnTo>
                  <a:pt x="3527" y="10278"/>
                </a:lnTo>
                <a:lnTo>
                  <a:pt x="3288" y="9621"/>
                </a:lnTo>
                <a:lnTo>
                  <a:pt x="3048" y="8844"/>
                </a:lnTo>
                <a:lnTo>
                  <a:pt x="2929" y="8068"/>
                </a:lnTo>
                <a:lnTo>
                  <a:pt x="2750" y="7350"/>
                </a:lnTo>
                <a:lnTo>
                  <a:pt x="2630" y="6992"/>
                </a:lnTo>
                <a:lnTo>
                  <a:pt x="2511" y="6633"/>
                </a:lnTo>
                <a:lnTo>
                  <a:pt x="4483" y="6633"/>
                </a:lnTo>
                <a:lnTo>
                  <a:pt x="6514" y="6454"/>
                </a:lnTo>
                <a:lnTo>
                  <a:pt x="7530" y="6335"/>
                </a:lnTo>
                <a:lnTo>
                  <a:pt x="8546" y="6275"/>
                </a:lnTo>
                <a:lnTo>
                  <a:pt x="9502" y="6275"/>
                </a:lnTo>
                <a:lnTo>
                  <a:pt x="10458" y="6394"/>
                </a:lnTo>
                <a:lnTo>
                  <a:pt x="10996" y="6454"/>
                </a:lnTo>
                <a:lnTo>
                  <a:pt x="11115" y="6454"/>
                </a:lnTo>
                <a:lnTo>
                  <a:pt x="11235" y="6514"/>
                </a:lnTo>
                <a:lnTo>
                  <a:pt x="11354" y="6753"/>
                </a:lnTo>
                <a:lnTo>
                  <a:pt x="11593" y="7291"/>
                </a:lnTo>
                <a:lnTo>
                  <a:pt x="11773" y="7530"/>
                </a:lnTo>
                <a:lnTo>
                  <a:pt x="12012" y="7769"/>
                </a:lnTo>
                <a:lnTo>
                  <a:pt x="12490" y="8187"/>
                </a:lnTo>
                <a:lnTo>
                  <a:pt x="13147" y="8665"/>
                </a:lnTo>
                <a:lnTo>
                  <a:pt x="13864" y="9024"/>
                </a:lnTo>
                <a:lnTo>
                  <a:pt x="15358" y="9681"/>
                </a:lnTo>
                <a:lnTo>
                  <a:pt x="16135" y="9980"/>
                </a:lnTo>
                <a:lnTo>
                  <a:pt x="16912" y="10278"/>
                </a:lnTo>
                <a:lnTo>
                  <a:pt x="17689" y="10518"/>
                </a:lnTo>
                <a:lnTo>
                  <a:pt x="18465" y="10697"/>
                </a:lnTo>
                <a:lnTo>
                  <a:pt x="19302" y="10876"/>
                </a:lnTo>
                <a:lnTo>
                  <a:pt x="20079" y="10936"/>
                </a:lnTo>
                <a:lnTo>
                  <a:pt x="20856" y="10996"/>
                </a:lnTo>
                <a:lnTo>
                  <a:pt x="21632" y="10936"/>
                </a:lnTo>
                <a:lnTo>
                  <a:pt x="22409" y="10816"/>
                </a:lnTo>
                <a:lnTo>
                  <a:pt x="23126" y="10637"/>
                </a:lnTo>
                <a:lnTo>
                  <a:pt x="23843" y="10398"/>
                </a:lnTo>
                <a:lnTo>
                  <a:pt x="24501" y="10039"/>
                </a:lnTo>
                <a:lnTo>
                  <a:pt x="25158" y="9621"/>
                </a:lnTo>
                <a:lnTo>
                  <a:pt x="25815" y="9083"/>
                </a:lnTo>
                <a:lnTo>
                  <a:pt x="26413" y="8486"/>
                </a:lnTo>
                <a:lnTo>
                  <a:pt x="26951" y="7769"/>
                </a:lnTo>
                <a:lnTo>
                  <a:pt x="27309" y="7171"/>
                </a:lnTo>
                <a:lnTo>
                  <a:pt x="27727" y="6454"/>
                </a:lnTo>
                <a:lnTo>
                  <a:pt x="28026" y="5737"/>
                </a:lnTo>
                <a:lnTo>
                  <a:pt x="28146" y="5379"/>
                </a:lnTo>
                <a:lnTo>
                  <a:pt x="28205" y="5080"/>
                </a:lnTo>
                <a:lnTo>
                  <a:pt x="28205" y="4482"/>
                </a:lnTo>
                <a:lnTo>
                  <a:pt x="28205" y="4363"/>
                </a:lnTo>
                <a:lnTo>
                  <a:pt x="28146" y="4303"/>
                </a:lnTo>
                <a:lnTo>
                  <a:pt x="28086" y="4363"/>
                </a:lnTo>
                <a:lnTo>
                  <a:pt x="27966" y="4482"/>
                </a:lnTo>
                <a:lnTo>
                  <a:pt x="27668" y="4960"/>
                </a:lnTo>
                <a:lnTo>
                  <a:pt x="26831" y="6514"/>
                </a:lnTo>
                <a:lnTo>
                  <a:pt x="26413" y="7231"/>
                </a:lnTo>
                <a:lnTo>
                  <a:pt x="25995" y="7888"/>
                </a:lnTo>
                <a:lnTo>
                  <a:pt x="25516" y="8546"/>
                </a:lnTo>
                <a:lnTo>
                  <a:pt x="24919" y="9143"/>
                </a:lnTo>
                <a:lnTo>
                  <a:pt x="24620" y="9382"/>
                </a:lnTo>
                <a:lnTo>
                  <a:pt x="24262" y="9621"/>
                </a:lnTo>
                <a:lnTo>
                  <a:pt x="23843" y="9800"/>
                </a:lnTo>
                <a:lnTo>
                  <a:pt x="23425" y="10039"/>
                </a:lnTo>
                <a:lnTo>
                  <a:pt x="22588" y="10278"/>
                </a:lnTo>
                <a:lnTo>
                  <a:pt x="21692" y="10398"/>
                </a:lnTo>
                <a:lnTo>
                  <a:pt x="20856" y="10458"/>
                </a:lnTo>
                <a:lnTo>
                  <a:pt x="19959" y="10398"/>
                </a:lnTo>
                <a:lnTo>
                  <a:pt x="19123" y="10278"/>
                </a:lnTo>
                <a:lnTo>
                  <a:pt x="18226" y="10099"/>
                </a:lnTo>
                <a:lnTo>
                  <a:pt x="17390" y="9800"/>
                </a:lnTo>
                <a:lnTo>
                  <a:pt x="16553" y="9561"/>
                </a:lnTo>
                <a:lnTo>
                  <a:pt x="15179" y="9024"/>
                </a:lnTo>
                <a:lnTo>
                  <a:pt x="14402" y="8725"/>
                </a:lnTo>
                <a:lnTo>
                  <a:pt x="13685" y="8366"/>
                </a:lnTo>
                <a:lnTo>
                  <a:pt x="12968" y="8008"/>
                </a:lnTo>
                <a:lnTo>
                  <a:pt x="12370" y="7530"/>
                </a:lnTo>
                <a:lnTo>
                  <a:pt x="12131" y="7231"/>
                </a:lnTo>
                <a:lnTo>
                  <a:pt x="11892" y="6932"/>
                </a:lnTo>
                <a:lnTo>
                  <a:pt x="11713" y="6633"/>
                </a:lnTo>
                <a:lnTo>
                  <a:pt x="11534" y="6275"/>
                </a:lnTo>
                <a:lnTo>
                  <a:pt x="14641" y="6036"/>
                </a:lnTo>
                <a:lnTo>
                  <a:pt x="17748" y="5737"/>
                </a:lnTo>
                <a:lnTo>
                  <a:pt x="20856" y="5379"/>
                </a:lnTo>
                <a:lnTo>
                  <a:pt x="24023" y="4901"/>
                </a:lnTo>
                <a:lnTo>
                  <a:pt x="27130" y="4363"/>
                </a:lnTo>
                <a:lnTo>
                  <a:pt x="30237" y="3705"/>
                </a:lnTo>
                <a:lnTo>
                  <a:pt x="31791" y="3347"/>
                </a:lnTo>
                <a:lnTo>
                  <a:pt x="33285" y="2929"/>
                </a:lnTo>
                <a:lnTo>
                  <a:pt x="34779" y="2510"/>
                </a:lnTo>
                <a:lnTo>
                  <a:pt x="36213" y="2032"/>
                </a:lnTo>
                <a:lnTo>
                  <a:pt x="36213" y="3526"/>
                </a:lnTo>
                <a:lnTo>
                  <a:pt x="36153" y="5140"/>
                </a:lnTo>
                <a:lnTo>
                  <a:pt x="36033" y="6693"/>
                </a:lnTo>
                <a:lnTo>
                  <a:pt x="35794" y="8187"/>
                </a:lnTo>
                <a:lnTo>
                  <a:pt x="35615" y="8964"/>
                </a:lnTo>
                <a:lnTo>
                  <a:pt x="35436" y="9741"/>
                </a:lnTo>
                <a:lnTo>
                  <a:pt x="35197" y="10458"/>
                </a:lnTo>
                <a:lnTo>
                  <a:pt x="34898" y="11175"/>
                </a:lnTo>
                <a:lnTo>
                  <a:pt x="34540" y="11832"/>
                </a:lnTo>
                <a:lnTo>
                  <a:pt x="34181" y="12549"/>
                </a:lnTo>
                <a:lnTo>
                  <a:pt x="33703" y="13147"/>
                </a:lnTo>
                <a:lnTo>
                  <a:pt x="33225" y="13804"/>
                </a:lnTo>
                <a:lnTo>
                  <a:pt x="32747" y="14342"/>
                </a:lnTo>
                <a:lnTo>
                  <a:pt x="32209" y="14880"/>
                </a:lnTo>
                <a:lnTo>
                  <a:pt x="31014" y="15836"/>
                </a:lnTo>
                <a:lnTo>
                  <a:pt x="29819" y="16732"/>
                </a:lnTo>
                <a:lnTo>
                  <a:pt x="28564" y="17569"/>
                </a:lnTo>
                <a:lnTo>
                  <a:pt x="27249" y="18405"/>
                </a:lnTo>
                <a:lnTo>
                  <a:pt x="26532" y="18764"/>
                </a:lnTo>
                <a:lnTo>
                  <a:pt x="25815" y="19063"/>
                </a:lnTo>
                <a:lnTo>
                  <a:pt x="24501" y="19720"/>
                </a:lnTo>
                <a:lnTo>
                  <a:pt x="23664" y="20019"/>
                </a:lnTo>
                <a:lnTo>
                  <a:pt x="23365" y="20138"/>
                </a:lnTo>
                <a:lnTo>
                  <a:pt x="23186" y="20138"/>
                </a:lnTo>
                <a:lnTo>
                  <a:pt x="23664" y="20198"/>
                </a:lnTo>
                <a:lnTo>
                  <a:pt x="24142" y="20198"/>
                </a:lnTo>
                <a:lnTo>
                  <a:pt x="24560" y="20138"/>
                </a:lnTo>
                <a:lnTo>
                  <a:pt x="25038" y="20019"/>
                </a:lnTo>
                <a:lnTo>
                  <a:pt x="25935" y="19720"/>
                </a:lnTo>
                <a:lnTo>
                  <a:pt x="26831" y="19302"/>
                </a:lnTo>
                <a:lnTo>
                  <a:pt x="27727" y="18823"/>
                </a:lnTo>
                <a:lnTo>
                  <a:pt x="28504" y="18226"/>
                </a:lnTo>
                <a:lnTo>
                  <a:pt x="30058" y="17150"/>
                </a:lnTo>
                <a:lnTo>
                  <a:pt x="31552" y="16015"/>
                </a:lnTo>
                <a:lnTo>
                  <a:pt x="32269" y="15417"/>
                </a:lnTo>
                <a:lnTo>
                  <a:pt x="32926" y="14820"/>
                </a:lnTo>
                <a:lnTo>
                  <a:pt x="33583" y="14103"/>
                </a:lnTo>
                <a:lnTo>
                  <a:pt x="34181" y="13386"/>
                </a:lnTo>
                <a:lnTo>
                  <a:pt x="34659" y="12609"/>
                </a:lnTo>
                <a:lnTo>
                  <a:pt x="35137" y="11772"/>
                </a:lnTo>
                <a:lnTo>
                  <a:pt x="35496" y="10936"/>
                </a:lnTo>
                <a:lnTo>
                  <a:pt x="35854" y="9980"/>
                </a:lnTo>
                <a:lnTo>
                  <a:pt x="36093" y="9083"/>
                </a:lnTo>
                <a:lnTo>
                  <a:pt x="36272" y="8127"/>
                </a:lnTo>
                <a:lnTo>
                  <a:pt x="36452" y="7171"/>
                </a:lnTo>
                <a:lnTo>
                  <a:pt x="36571" y="6215"/>
                </a:lnTo>
                <a:lnTo>
                  <a:pt x="36691" y="4303"/>
                </a:lnTo>
                <a:lnTo>
                  <a:pt x="36631" y="3347"/>
                </a:lnTo>
                <a:lnTo>
                  <a:pt x="36631" y="2929"/>
                </a:lnTo>
                <a:lnTo>
                  <a:pt x="36691" y="2451"/>
                </a:lnTo>
                <a:lnTo>
                  <a:pt x="36870" y="1913"/>
                </a:lnTo>
                <a:lnTo>
                  <a:pt x="36990" y="1614"/>
                </a:lnTo>
                <a:lnTo>
                  <a:pt x="37049" y="1554"/>
                </a:lnTo>
                <a:lnTo>
                  <a:pt x="36990" y="1315"/>
                </a:lnTo>
                <a:lnTo>
                  <a:pt x="36810" y="1196"/>
                </a:lnTo>
                <a:lnTo>
                  <a:pt x="36631" y="1136"/>
                </a:lnTo>
                <a:close/>
                <a:moveTo>
                  <a:pt x="37587" y="1"/>
                </a:moveTo>
                <a:lnTo>
                  <a:pt x="37408" y="60"/>
                </a:lnTo>
                <a:lnTo>
                  <a:pt x="37288" y="120"/>
                </a:lnTo>
                <a:lnTo>
                  <a:pt x="37169" y="240"/>
                </a:lnTo>
                <a:lnTo>
                  <a:pt x="37109" y="359"/>
                </a:lnTo>
                <a:lnTo>
                  <a:pt x="37109" y="718"/>
                </a:lnTo>
                <a:lnTo>
                  <a:pt x="37229" y="1255"/>
                </a:lnTo>
                <a:lnTo>
                  <a:pt x="37348" y="2690"/>
                </a:lnTo>
                <a:lnTo>
                  <a:pt x="37408" y="3347"/>
                </a:lnTo>
                <a:lnTo>
                  <a:pt x="37468" y="4064"/>
                </a:lnTo>
                <a:lnTo>
                  <a:pt x="37408" y="4960"/>
                </a:lnTo>
                <a:lnTo>
                  <a:pt x="37408" y="5797"/>
                </a:lnTo>
                <a:lnTo>
                  <a:pt x="37288" y="6693"/>
                </a:lnTo>
                <a:lnTo>
                  <a:pt x="37169" y="7530"/>
                </a:lnTo>
                <a:lnTo>
                  <a:pt x="36990" y="8426"/>
                </a:lnTo>
                <a:lnTo>
                  <a:pt x="36810" y="9263"/>
                </a:lnTo>
                <a:lnTo>
                  <a:pt x="36571" y="10099"/>
                </a:lnTo>
                <a:lnTo>
                  <a:pt x="36272" y="10936"/>
                </a:lnTo>
                <a:lnTo>
                  <a:pt x="35675" y="12250"/>
                </a:lnTo>
                <a:lnTo>
                  <a:pt x="34958" y="13505"/>
                </a:lnTo>
                <a:lnTo>
                  <a:pt x="34121" y="14760"/>
                </a:lnTo>
                <a:lnTo>
                  <a:pt x="33165" y="15836"/>
                </a:lnTo>
                <a:lnTo>
                  <a:pt x="32149" y="16911"/>
                </a:lnTo>
                <a:lnTo>
                  <a:pt x="31014" y="17867"/>
                </a:lnTo>
                <a:lnTo>
                  <a:pt x="29819" y="18704"/>
                </a:lnTo>
                <a:lnTo>
                  <a:pt x="28564" y="19421"/>
                </a:lnTo>
                <a:lnTo>
                  <a:pt x="27309" y="19959"/>
                </a:lnTo>
                <a:lnTo>
                  <a:pt x="25995" y="20437"/>
                </a:lnTo>
                <a:lnTo>
                  <a:pt x="24680" y="20795"/>
                </a:lnTo>
                <a:lnTo>
                  <a:pt x="23365" y="21034"/>
                </a:lnTo>
                <a:lnTo>
                  <a:pt x="21991" y="21214"/>
                </a:lnTo>
                <a:lnTo>
                  <a:pt x="20617" y="21273"/>
                </a:lnTo>
                <a:lnTo>
                  <a:pt x="19242" y="21273"/>
                </a:lnTo>
                <a:lnTo>
                  <a:pt x="17808" y="21154"/>
                </a:lnTo>
                <a:lnTo>
                  <a:pt x="16434" y="20975"/>
                </a:lnTo>
                <a:lnTo>
                  <a:pt x="15119" y="20676"/>
                </a:lnTo>
                <a:lnTo>
                  <a:pt x="13745" y="20317"/>
                </a:lnTo>
                <a:lnTo>
                  <a:pt x="12430" y="19839"/>
                </a:lnTo>
                <a:lnTo>
                  <a:pt x="11175" y="19361"/>
                </a:lnTo>
                <a:lnTo>
                  <a:pt x="9920" y="18764"/>
                </a:lnTo>
                <a:lnTo>
                  <a:pt x="8785" y="18047"/>
                </a:lnTo>
                <a:lnTo>
                  <a:pt x="7650" y="17330"/>
                </a:lnTo>
                <a:lnTo>
                  <a:pt x="6514" y="16433"/>
                </a:lnTo>
                <a:lnTo>
                  <a:pt x="5439" y="15477"/>
                </a:lnTo>
                <a:lnTo>
                  <a:pt x="4483" y="14402"/>
                </a:lnTo>
                <a:lnTo>
                  <a:pt x="3646" y="13266"/>
                </a:lnTo>
                <a:lnTo>
                  <a:pt x="2869" y="12071"/>
                </a:lnTo>
                <a:lnTo>
                  <a:pt x="2212" y="10816"/>
                </a:lnTo>
                <a:lnTo>
                  <a:pt x="1674" y="9502"/>
                </a:lnTo>
                <a:lnTo>
                  <a:pt x="1136" y="8187"/>
                </a:lnTo>
                <a:lnTo>
                  <a:pt x="838" y="6813"/>
                </a:lnTo>
                <a:lnTo>
                  <a:pt x="599" y="5976"/>
                </a:lnTo>
                <a:lnTo>
                  <a:pt x="479" y="5737"/>
                </a:lnTo>
                <a:lnTo>
                  <a:pt x="359" y="5618"/>
                </a:lnTo>
                <a:lnTo>
                  <a:pt x="180" y="5677"/>
                </a:lnTo>
                <a:lnTo>
                  <a:pt x="120" y="5797"/>
                </a:lnTo>
                <a:lnTo>
                  <a:pt x="61" y="6036"/>
                </a:lnTo>
                <a:lnTo>
                  <a:pt x="1" y="6275"/>
                </a:lnTo>
                <a:lnTo>
                  <a:pt x="61" y="6813"/>
                </a:lnTo>
                <a:lnTo>
                  <a:pt x="120" y="7231"/>
                </a:lnTo>
                <a:lnTo>
                  <a:pt x="240" y="8068"/>
                </a:lnTo>
                <a:lnTo>
                  <a:pt x="419" y="8844"/>
                </a:lnTo>
                <a:lnTo>
                  <a:pt x="658" y="9681"/>
                </a:lnTo>
                <a:lnTo>
                  <a:pt x="957" y="10458"/>
                </a:lnTo>
                <a:lnTo>
                  <a:pt x="1316" y="11175"/>
                </a:lnTo>
                <a:lnTo>
                  <a:pt x="1674" y="11952"/>
                </a:lnTo>
                <a:lnTo>
                  <a:pt x="2092" y="12669"/>
                </a:lnTo>
                <a:lnTo>
                  <a:pt x="2570" y="13386"/>
                </a:lnTo>
                <a:lnTo>
                  <a:pt x="3467" y="14581"/>
                </a:lnTo>
                <a:lnTo>
                  <a:pt x="4483" y="15776"/>
                </a:lnTo>
                <a:lnTo>
                  <a:pt x="5618" y="16852"/>
                </a:lnTo>
                <a:lnTo>
                  <a:pt x="6813" y="17808"/>
                </a:lnTo>
                <a:lnTo>
                  <a:pt x="8068" y="18704"/>
                </a:lnTo>
                <a:lnTo>
                  <a:pt x="9442" y="19481"/>
                </a:lnTo>
                <a:lnTo>
                  <a:pt x="10817" y="20198"/>
                </a:lnTo>
                <a:lnTo>
                  <a:pt x="12311" y="20795"/>
                </a:lnTo>
                <a:lnTo>
                  <a:pt x="13804" y="21273"/>
                </a:lnTo>
                <a:lnTo>
                  <a:pt x="15298" y="21692"/>
                </a:lnTo>
                <a:lnTo>
                  <a:pt x="16852" y="21991"/>
                </a:lnTo>
                <a:lnTo>
                  <a:pt x="18406" y="22170"/>
                </a:lnTo>
                <a:lnTo>
                  <a:pt x="19959" y="22230"/>
                </a:lnTo>
                <a:lnTo>
                  <a:pt x="21513" y="22170"/>
                </a:lnTo>
                <a:lnTo>
                  <a:pt x="23067" y="22050"/>
                </a:lnTo>
                <a:lnTo>
                  <a:pt x="24560" y="21751"/>
                </a:lnTo>
                <a:lnTo>
                  <a:pt x="25457" y="21572"/>
                </a:lnTo>
                <a:lnTo>
                  <a:pt x="26293" y="21333"/>
                </a:lnTo>
                <a:lnTo>
                  <a:pt x="27130" y="20975"/>
                </a:lnTo>
                <a:lnTo>
                  <a:pt x="27966" y="20676"/>
                </a:lnTo>
                <a:lnTo>
                  <a:pt x="28743" y="20258"/>
                </a:lnTo>
                <a:lnTo>
                  <a:pt x="29460" y="19839"/>
                </a:lnTo>
                <a:lnTo>
                  <a:pt x="30237" y="19361"/>
                </a:lnTo>
                <a:lnTo>
                  <a:pt x="30894" y="18823"/>
                </a:lnTo>
                <a:lnTo>
                  <a:pt x="31612" y="18286"/>
                </a:lnTo>
                <a:lnTo>
                  <a:pt x="32209" y="17748"/>
                </a:lnTo>
                <a:lnTo>
                  <a:pt x="32866" y="17150"/>
                </a:lnTo>
                <a:lnTo>
                  <a:pt x="33404" y="16493"/>
                </a:lnTo>
                <a:lnTo>
                  <a:pt x="34002" y="15836"/>
                </a:lnTo>
                <a:lnTo>
                  <a:pt x="34480" y="15178"/>
                </a:lnTo>
                <a:lnTo>
                  <a:pt x="35018" y="14461"/>
                </a:lnTo>
                <a:lnTo>
                  <a:pt x="35436" y="13744"/>
                </a:lnTo>
                <a:lnTo>
                  <a:pt x="35914" y="12967"/>
                </a:lnTo>
                <a:lnTo>
                  <a:pt x="36272" y="12191"/>
                </a:lnTo>
                <a:lnTo>
                  <a:pt x="36631" y="11414"/>
                </a:lnTo>
                <a:lnTo>
                  <a:pt x="36930" y="10577"/>
                </a:lnTo>
                <a:lnTo>
                  <a:pt x="37229" y="9741"/>
                </a:lnTo>
                <a:lnTo>
                  <a:pt x="37468" y="8904"/>
                </a:lnTo>
                <a:lnTo>
                  <a:pt x="37707" y="8068"/>
                </a:lnTo>
                <a:lnTo>
                  <a:pt x="37886" y="7231"/>
                </a:lnTo>
                <a:lnTo>
                  <a:pt x="38005" y="6394"/>
                </a:lnTo>
                <a:lnTo>
                  <a:pt x="38125" y="5498"/>
                </a:lnTo>
                <a:lnTo>
                  <a:pt x="38185" y="4602"/>
                </a:lnTo>
                <a:lnTo>
                  <a:pt x="38185" y="3765"/>
                </a:lnTo>
                <a:lnTo>
                  <a:pt x="38125" y="2869"/>
                </a:lnTo>
                <a:lnTo>
                  <a:pt x="38065" y="1973"/>
                </a:lnTo>
                <a:lnTo>
                  <a:pt x="37946" y="1136"/>
                </a:lnTo>
                <a:lnTo>
                  <a:pt x="37826" y="240"/>
                </a:lnTo>
                <a:lnTo>
                  <a:pt x="37707" y="60"/>
                </a:lnTo>
                <a:lnTo>
                  <a:pt x="3758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A7D9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8" name="Google Shape;318;p12"/>
          <p:cNvSpPr/>
          <p:nvPr/>
        </p:nvSpPr>
        <p:spPr>
          <a:xfrm rot="-5506848">
            <a:off x="8197826" y="3625742"/>
            <a:ext cx="179267" cy="193412"/>
          </a:xfrm>
          <a:custGeom>
            <a:avLst/>
            <a:gdLst/>
            <a:ahLst/>
            <a:cxnLst/>
            <a:rect l="l" t="t" r="r" b="b"/>
            <a:pathLst>
              <a:path w="9860" h="10638" extrusionOk="0">
                <a:moveTo>
                  <a:pt x="9023" y="897"/>
                </a:moveTo>
                <a:lnTo>
                  <a:pt x="8904" y="1554"/>
                </a:lnTo>
                <a:lnTo>
                  <a:pt x="8784" y="2212"/>
                </a:lnTo>
                <a:lnTo>
                  <a:pt x="8665" y="2869"/>
                </a:lnTo>
                <a:lnTo>
                  <a:pt x="8485" y="3467"/>
                </a:lnTo>
                <a:lnTo>
                  <a:pt x="8246" y="4363"/>
                </a:lnTo>
                <a:lnTo>
                  <a:pt x="7888" y="5199"/>
                </a:lnTo>
                <a:lnTo>
                  <a:pt x="7470" y="6036"/>
                </a:lnTo>
                <a:lnTo>
                  <a:pt x="6932" y="6813"/>
                </a:lnTo>
                <a:lnTo>
                  <a:pt x="6394" y="7530"/>
                </a:lnTo>
                <a:lnTo>
                  <a:pt x="5737" y="8187"/>
                </a:lnTo>
                <a:lnTo>
                  <a:pt x="4960" y="8725"/>
                </a:lnTo>
                <a:lnTo>
                  <a:pt x="4183" y="9203"/>
                </a:lnTo>
                <a:lnTo>
                  <a:pt x="3526" y="9502"/>
                </a:lnTo>
                <a:lnTo>
                  <a:pt x="2749" y="9801"/>
                </a:lnTo>
                <a:lnTo>
                  <a:pt x="2331" y="9920"/>
                </a:lnTo>
                <a:lnTo>
                  <a:pt x="1912" y="9980"/>
                </a:lnTo>
                <a:lnTo>
                  <a:pt x="1554" y="10040"/>
                </a:lnTo>
                <a:lnTo>
                  <a:pt x="1255" y="9980"/>
                </a:lnTo>
                <a:lnTo>
                  <a:pt x="1076" y="9920"/>
                </a:lnTo>
                <a:lnTo>
                  <a:pt x="1016" y="9801"/>
                </a:lnTo>
                <a:lnTo>
                  <a:pt x="956" y="9681"/>
                </a:lnTo>
                <a:lnTo>
                  <a:pt x="1016" y="9502"/>
                </a:lnTo>
                <a:lnTo>
                  <a:pt x="1195" y="9143"/>
                </a:lnTo>
                <a:lnTo>
                  <a:pt x="1494" y="8725"/>
                </a:lnTo>
                <a:lnTo>
                  <a:pt x="2271" y="7948"/>
                </a:lnTo>
                <a:lnTo>
                  <a:pt x="2928" y="7351"/>
                </a:lnTo>
                <a:lnTo>
                  <a:pt x="3585" y="6634"/>
                </a:lnTo>
                <a:lnTo>
                  <a:pt x="4303" y="5976"/>
                </a:lnTo>
                <a:lnTo>
                  <a:pt x="5737" y="4721"/>
                </a:lnTo>
                <a:lnTo>
                  <a:pt x="6274" y="4184"/>
                </a:lnTo>
                <a:lnTo>
                  <a:pt x="6514" y="3945"/>
                </a:lnTo>
                <a:lnTo>
                  <a:pt x="6693" y="3706"/>
                </a:lnTo>
                <a:lnTo>
                  <a:pt x="6753" y="3526"/>
                </a:lnTo>
                <a:lnTo>
                  <a:pt x="6753" y="3467"/>
                </a:lnTo>
                <a:lnTo>
                  <a:pt x="6693" y="3407"/>
                </a:lnTo>
                <a:lnTo>
                  <a:pt x="6394" y="3467"/>
                </a:lnTo>
                <a:lnTo>
                  <a:pt x="5916" y="3586"/>
                </a:lnTo>
                <a:lnTo>
                  <a:pt x="5199" y="3945"/>
                </a:lnTo>
                <a:lnTo>
                  <a:pt x="4482" y="4482"/>
                </a:lnTo>
                <a:lnTo>
                  <a:pt x="3705" y="5140"/>
                </a:lnTo>
                <a:lnTo>
                  <a:pt x="2988" y="5857"/>
                </a:lnTo>
                <a:lnTo>
                  <a:pt x="2271" y="6634"/>
                </a:lnTo>
                <a:lnTo>
                  <a:pt x="1673" y="7351"/>
                </a:lnTo>
                <a:lnTo>
                  <a:pt x="1136" y="8127"/>
                </a:lnTo>
                <a:lnTo>
                  <a:pt x="717" y="8785"/>
                </a:lnTo>
                <a:lnTo>
                  <a:pt x="598" y="7829"/>
                </a:lnTo>
                <a:lnTo>
                  <a:pt x="657" y="6992"/>
                </a:lnTo>
                <a:lnTo>
                  <a:pt x="837" y="6215"/>
                </a:lnTo>
                <a:lnTo>
                  <a:pt x="1136" y="5498"/>
                </a:lnTo>
                <a:lnTo>
                  <a:pt x="1494" y="4901"/>
                </a:lnTo>
                <a:lnTo>
                  <a:pt x="1972" y="4363"/>
                </a:lnTo>
                <a:lnTo>
                  <a:pt x="2570" y="3825"/>
                </a:lnTo>
                <a:lnTo>
                  <a:pt x="3167" y="3407"/>
                </a:lnTo>
                <a:lnTo>
                  <a:pt x="3825" y="2988"/>
                </a:lnTo>
                <a:lnTo>
                  <a:pt x="4542" y="2630"/>
                </a:lnTo>
                <a:lnTo>
                  <a:pt x="6035" y="2032"/>
                </a:lnTo>
                <a:lnTo>
                  <a:pt x="9023" y="897"/>
                </a:lnTo>
                <a:close/>
                <a:moveTo>
                  <a:pt x="9023" y="1"/>
                </a:moveTo>
                <a:lnTo>
                  <a:pt x="8545" y="60"/>
                </a:lnTo>
                <a:lnTo>
                  <a:pt x="8007" y="180"/>
                </a:lnTo>
                <a:lnTo>
                  <a:pt x="7410" y="359"/>
                </a:lnTo>
                <a:lnTo>
                  <a:pt x="6095" y="897"/>
                </a:lnTo>
                <a:lnTo>
                  <a:pt x="4840" y="1495"/>
                </a:lnTo>
                <a:lnTo>
                  <a:pt x="3705" y="2092"/>
                </a:lnTo>
                <a:lnTo>
                  <a:pt x="2809" y="2570"/>
                </a:lnTo>
                <a:lnTo>
                  <a:pt x="2331" y="2869"/>
                </a:lnTo>
                <a:lnTo>
                  <a:pt x="1614" y="3586"/>
                </a:lnTo>
                <a:lnTo>
                  <a:pt x="1255" y="4004"/>
                </a:lnTo>
                <a:lnTo>
                  <a:pt x="956" y="4423"/>
                </a:lnTo>
                <a:lnTo>
                  <a:pt x="717" y="4841"/>
                </a:lnTo>
                <a:lnTo>
                  <a:pt x="478" y="5259"/>
                </a:lnTo>
                <a:lnTo>
                  <a:pt x="299" y="5737"/>
                </a:lnTo>
                <a:lnTo>
                  <a:pt x="179" y="6215"/>
                </a:lnTo>
                <a:lnTo>
                  <a:pt x="60" y="6634"/>
                </a:lnTo>
                <a:lnTo>
                  <a:pt x="0" y="7112"/>
                </a:lnTo>
                <a:lnTo>
                  <a:pt x="0" y="7649"/>
                </a:lnTo>
                <a:lnTo>
                  <a:pt x="0" y="8127"/>
                </a:lnTo>
                <a:lnTo>
                  <a:pt x="60" y="8605"/>
                </a:lnTo>
                <a:lnTo>
                  <a:pt x="239" y="9083"/>
                </a:lnTo>
                <a:lnTo>
                  <a:pt x="418" y="9562"/>
                </a:lnTo>
                <a:lnTo>
                  <a:pt x="657" y="10040"/>
                </a:lnTo>
                <a:lnTo>
                  <a:pt x="478" y="10099"/>
                </a:lnTo>
                <a:lnTo>
                  <a:pt x="418" y="10219"/>
                </a:lnTo>
                <a:lnTo>
                  <a:pt x="418" y="10398"/>
                </a:lnTo>
                <a:lnTo>
                  <a:pt x="478" y="10518"/>
                </a:lnTo>
                <a:lnTo>
                  <a:pt x="598" y="10577"/>
                </a:lnTo>
                <a:lnTo>
                  <a:pt x="837" y="10637"/>
                </a:lnTo>
                <a:lnTo>
                  <a:pt x="2032" y="10637"/>
                </a:lnTo>
                <a:lnTo>
                  <a:pt x="3287" y="10398"/>
                </a:lnTo>
                <a:lnTo>
                  <a:pt x="4064" y="10159"/>
                </a:lnTo>
                <a:lnTo>
                  <a:pt x="4960" y="9741"/>
                </a:lnTo>
                <a:lnTo>
                  <a:pt x="5796" y="9203"/>
                </a:lnTo>
                <a:lnTo>
                  <a:pt x="6514" y="8546"/>
                </a:lnTo>
                <a:lnTo>
                  <a:pt x="7231" y="7829"/>
                </a:lnTo>
                <a:lnTo>
                  <a:pt x="7768" y="7112"/>
                </a:lnTo>
                <a:lnTo>
                  <a:pt x="8306" y="6215"/>
                </a:lnTo>
                <a:lnTo>
                  <a:pt x="8784" y="5319"/>
                </a:lnTo>
                <a:lnTo>
                  <a:pt x="9262" y="4303"/>
                </a:lnTo>
                <a:lnTo>
                  <a:pt x="9621" y="3287"/>
                </a:lnTo>
                <a:lnTo>
                  <a:pt x="9800" y="2212"/>
                </a:lnTo>
                <a:lnTo>
                  <a:pt x="9860" y="1734"/>
                </a:lnTo>
                <a:lnTo>
                  <a:pt x="9860" y="1256"/>
                </a:lnTo>
                <a:lnTo>
                  <a:pt x="9860" y="778"/>
                </a:lnTo>
                <a:lnTo>
                  <a:pt x="9740" y="299"/>
                </a:lnTo>
                <a:lnTo>
                  <a:pt x="9740" y="180"/>
                </a:lnTo>
                <a:lnTo>
                  <a:pt x="9621" y="120"/>
                </a:lnTo>
                <a:lnTo>
                  <a:pt x="93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9" name="Google Shape;319;p12"/>
          <p:cNvSpPr/>
          <p:nvPr/>
        </p:nvSpPr>
        <p:spPr>
          <a:xfrm rot="-10292983">
            <a:off x="8081725" y="3802439"/>
            <a:ext cx="215214" cy="232195"/>
          </a:xfrm>
          <a:custGeom>
            <a:avLst/>
            <a:gdLst/>
            <a:ahLst/>
            <a:cxnLst/>
            <a:rect l="l" t="t" r="r" b="b"/>
            <a:pathLst>
              <a:path w="9860" h="10638" extrusionOk="0">
                <a:moveTo>
                  <a:pt x="9023" y="897"/>
                </a:moveTo>
                <a:lnTo>
                  <a:pt x="8904" y="1554"/>
                </a:lnTo>
                <a:lnTo>
                  <a:pt x="8784" y="2212"/>
                </a:lnTo>
                <a:lnTo>
                  <a:pt x="8665" y="2869"/>
                </a:lnTo>
                <a:lnTo>
                  <a:pt x="8485" y="3467"/>
                </a:lnTo>
                <a:lnTo>
                  <a:pt x="8246" y="4363"/>
                </a:lnTo>
                <a:lnTo>
                  <a:pt x="7888" y="5199"/>
                </a:lnTo>
                <a:lnTo>
                  <a:pt x="7470" y="6036"/>
                </a:lnTo>
                <a:lnTo>
                  <a:pt x="6932" y="6813"/>
                </a:lnTo>
                <a:lnTo>
                  <a:pt x="6394" y="7530"/>
                </a:lnTo>
                <a:lnTo>
                  <a:pt x="5737" y="8187"/>
                </a:lnTo>
                <a:lnTo>
                  <a:pt x="4960" y="8725"/>
                </a:lnTo>
                <a:lnTo>
                  <a:pt x="4183" y="9203"/>
                </a:lnTo>
                <a:lnTo>
                  <a:pt x="3526" y="9502"/>
                </a:lnTo>
                <a:lnTo>
                  <a:pt x="2749" y="9801"/>
                </a:lnTo>
                <a:lnTo>
                  <a:pt x="2331" y="9920"/>
                </a:lnTo>
                <a:lnTo>
                  <a:pt x="1912" y="9980"/>
                </a:lnTo>
                <a:lnTo>
                  <a:pt x="1554" y="10040"/>
                </a:lnTo>
                <a:lnTo>
                  <a:pt x="1255" y="9980"/>
                </a:lnTo>
                <a:lnTo>
                  <a:pt x="1076" y="9920"/>
                </a:lnTo>
                <a:lnTo>
                  <a:pt x="1016" y="9801"/>
                </a:lnTo>
                <a:lnTo>
                  <a:pt x="956" y="9681"/>
                </a:lnTo>
                <a:lnTo>
                  <a:pt x="1016" y="9502"/>
                </a:lnTo>
                <a:lnTo>
                  <a:pt x="1195" y="9143"/>
                </a:lnTo>
                <a:lnTo>
                  <a:pt x="1494" y="8725"/>
                </a:lnTo>
                <a:lnTo>
                  <a:pt x="2271" y="7948"/>
                </a:lnTo>
                <a:lnTo>
                  <a:pt x="2928" y="7351"/>
                </a:lnTo>
                <a:lnTo>
                  <a:pt x="3585" y="6634"/>
                </a:lnTo>
                <a:lnTo>
                  <a:pt x="4303" y="5976"/>
                </a:lnTo>
                <a:lnTo>
                  <a:pt x="5737" y="4721"/>
                </a:lnTo>
                <a:lnTo>
                  <a:pt x="6274" y="4184"/>
                </a:lnTo>
                <a:lnTo>
                  <a:pt x="6514" y="3945"/>
                </a:lnTo>
                <a:lnTo>
                  <a:pt x="6693" y="3706"/>
                </a:lnTo>
                <a:lnTo>
                  <a:pt x="6753" y="3526"/>
                </a:lnTo>
                <a:lnTo>
                  <a:pt x="6753" y="3467"/>
                </a:lnTo>
                <a:lnTo>
                  <a:pt x="6693" y="3407"/>
                </a:lnTo>
                <a:lnTo>
                  <a:pt x="6394" y="3467"/>
                </a:lnTo>
                <a:lnTo>
                  <a:pt x="5916" y="3586"/>
                </a:lnTo>
                <a:lnTo>
                  <a:pt x="5199" y="3945"/>
                </a:lnTo>
                <a:lnTo>
                  <a:pt x="4482" y="4482"/>
                </a:lnTo>
                <a:lnTo>
                  <a:pt x="3705" y="5140"/>
                </a:lnTo>
                <a:lnTo>
                  <a:pt x="2988" y="5857"/>
                </a:lnTo>
                <a:lnTo>
                  <a:pt x="2271" y="6634"/>
                </a:lnTo>
                <a:lnTo>
                  <a:pt x="1673" y="7351"/>
                </a:lnTo>
                <a:lnTo>
                  <a:pt x="1136" y="8127"/>
                </a:lnTo>
                <a:lnTo>
                  <a:pt x="717" y="8785"/>
                </a:lnTo>
                <a:lnTo>
                  <a:pt x="598" y="7829"/>
                </a:lnTo>
                <a:lnTo>
                  <a:pt x="657" y="6992"/>
                </a:lnTo>
                <a:lnTo>
                  <a:pt x="837" y="6215"/>
                </a:lnTo>
                <a:lnTo>
                  <a:pt x="1136" y="5498"/>
                </a:lnTo>
                <a:lnTo>
                  <a:pt x="1494" y="4901"/>
                </a:lnTo>
                <a:lnTo>
                  <a:pt x="1972" y="4363"/>
                </a:lnTo>
                <a:lnTo>
                  <a:pt x="2570" y="3825"/>
                </a:lnTo>
                <a:lnTo>
                  <a:pt x="3167" y="3407"/>
                </a:lnTo>
                <a:lnTo>
                  <a:pt x="3825" y="2988"/>
                </a:lnTo>
                <a:lnTo>
                  <a:pt x="4542" y="2630"/>
                </a:lnTo>
                <a:lnTo>
                  <a:pt x="6035" y="2032"/>
                </a:lnTo>
                <a:lnTo>
                  <a:pt x="9023" y="897"/>
                </a:lnTo>
                <a:close/>
                <a:moveTo>
                  <a:pt x="9023" y="1"/>
                </a:moveTo>
                <a:lnTo>
                  <a:pt x="8545" y="60"/>
                </a:lnTo>
                <a:lnTo>
                  <a:pt x="8007" y="180"/>
                </a:lnTo>
                <a:lnTo>
                  <a:pt x="7410" y="359"/>
                </a:lnTo>
                <a:lnTo>
                  <a:pt x="6095" y="897"/>
                </a:lnTo>
                <a:lnTo>
                  <a:pt x="4840" y="1495"/>
                </a:lnTo>
                <a:lnTo>
                  <a:pt x="3705" y="2092"/>
                </a:lnTo>
                <a:lnTo>
                  <a:pt x="2809" y="2570"/>
                </a:lnTo>
                <a:lnTo>
                  <a:pt x="2331" y="2869"/>
                </a:lnTo>
                <a:lnTo>
                  <a:pt x="1614" y="3586"/>
                </a:lnTo>
                <a:lnTo>
                  <a:pt x="1255" y="4004"/>
                </a:lnTo>
                <a:lnTo>
                  <a:pt x="956" y="4423"/>
                </a:lnTo>
                <a:lnTo>
                  <a:pt x="717" y="4841"/>
                </a:lnTo>
                <a:lnTo>
                  <a:pt x="478" y="5259"/>
                </a:lnTo>
                <a:lnTo>
                  <a:pt x="299" y="5737"/>
                </a:lnTo>
                <a:lnTo>
                  <a:pt x="179" y="6215"/>
                </a:lnTo>
                <a:lnTo>
                  <a:pt x="60" y="6634"/>
                </a:lnTo>
                <a:lnTo>
                  <a:pt x="0" y="7112"/>
                </a:lnTo>
                <a:lnTo>
                  <a:pt x="0" y="7649"/>
                </a:lnTo>
                <a:lnTo>
                  <a:pt x="0" y="8127"/>
                </a:lnTo>
                <a:lnTo>
                  <a:pt x="60" y="8605"/>
                </a:lnTo>
                <a:lnTo>
                  <a:pt x="239" y="9083"/>
                </a:lnTo>
                <a:lnTo>
                  <a:pt x="418" y="9562"/>
                </a:lnTo>
                <a:lnTo>
                  <a:pt x="657" y="10040"/>
                </a:lnTo>
                <a:lnTo>
                  <a:pt x="478" y="10099"/>
                </a:lnTo>
                <a:lnTo>
                  <a:pt x="418" y="10219"/>
                </a:lnTo>
                <a:lnTo>
                  <a:pt x="418" y="10398"/>
                </a:lnTo>
                <a:lnTo>
                  <a:pt x="478" y="10518"/>
                </a:lnTo>
                <a:lnTo>
                  <a:pt x="598" y="10577"/>
                </a:lnTo>
                <a:lnTo>
                  <a:pt x="837" y="10637"/>
                </a:lnTo>
                <a:lnTo>
                  <a:pt x="2032" y="10637"/>
                </a:lnTo>
                <a:lnTo>
                  <a:pt x="3287" y="10398"/>
                </a:lnTo>
                <a:lnTo>
                  <a:pt x="4064" y="10159"/>
                </a:lnTo>
                <a:lnTo>
                  <a:pt x="4960" y="9741"/>
                </a:lnTo>
                <a:lnTo>
                  <a:pt x="5796" y="9203"/>
                </a:lnTo>
                <a:lnTo>
                  <a:pt x="6514" y="8546"/>
                </a:lnTo>
                <a:lnTo>
                  <a:pt x="7231" y="7829"/>
                </a:lnTo>
                <a:lnTo>
                  <a:pt x="7768" y="7112"/>
                </a:lnTo>
                <a:lnTo>
                  <a:pt x="8306" y="6215"/>
                </a:lnTo>
                <a:lnTo>
                  <a:pt x="8784" y="5319"/>
                </a:lnTo>
                <a:lnTo>
                  <a:pt x="9262" y="4303"/>
                </a:lnTo>
                <a:lnTo>
                  <a:pt x="9621" y="3287"/>
                </a:lnTo>
                <a:lnTo>
                  <a:pt x="9800" y="2212"/>
                </a:lnTo>
                <a:lnTo>
                  <a:pt x="9860" y="1734"/>
                </a:lnTo>
                <a:lnTo>
                  <a:pt x="9860" y="1256"/>
                </a:lnTo>
                <a:lnTo>
                  <a:pt x="9860" y="778"/>
                </a:lnTo>
                <a:lnTo>
                  <a:pt x="9740" y="299"/>
                </a:lnTo>
                <a:lnTo>
                  <a:pt x="9740" y="180"/>
                </a:lnTo>
                <a:lnTo>
                  <a:pt x="9621" y="120"/>
                </a:lnTo>
                <a:lnTo>
                  <a:pt x="93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color background 2">
  <p:cSld name="BLANK_1_1">
    <p:bg>
      <p:bgPr>
        <a:solidFill>
          <a:srgbClr val="FF7B59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13"/>
          <p:cNvSpPr/>
          <p:nvPr/>
        </p:nvSpPr>
        <p:spPr>
          <a:xfrm rot="1318871">
            <a:off x="7856215" y="832860"/>
            <a:ext cx="615466" cy="963905"/>
          </a:xfrm>
          <a:custGeom>
            <a:avLst/>
            <a:gdLst/>
            <a:ahLst/>
            <a:cxnLst/>
            <a:rect l="l" t="t" r="r" b="b"/>
            <a:pathLst>
              <a:path w="27548" h="43144" extrusionOk="0">
                <a:moveTo>
                  <a:pt x="16075" y="657"/>
                </a:moveTo>
                <a:lnTo>
                  <a:pt x="16135" y="896"/>
                </a:lnTo>
                <a:lnTo>
                  <a:pt x="15477" y="777"/>
                </a:lnTo>
                <a:lnTo>
                  <a:pt x="16075" y="657"/>
                </a:lnTo>
                <a:close/>
                <a:moveTo>
                  <a:pt x="8068" y="9322"/>
                </a:moveTo>
                <a:lnTo>
                  <a:pt x="7829" y="9382"/>
                </a:lnTo>
                <a:lnTo>
                  <a:pt x="7649" y="9441"/>
                </a:lnTo>
                <a:lnTo>
                  <a:pt x="7590" y="9621"/>
                </a:lnTo>
                <a:lnTo>
                  <a:pt x="7590" y="9740"/>
                </a:lnTo>
                <a:lnTo>
                  <a:pt x="7590" y="9919"/>
                </a:lnTo>
                <a:lnTo>
                  <a:pt x="7709" y="10039"/>
                </a:lnTo>
                <a:lnTo>
                  <a:pt x="7829" y="10099"/>
                </a:lnTo>
                <a:lnTo>
                  <a:pt x="8008" y="10039"/>
                </a:lnTo>
                <a:lnTo>
                  <a:pt x="8127" y="9979"/>
                </a:lnTo>
                <a:lnTo>
                  <a:pt x="8247" y="9860"/>
                </a:lnTo>
                <a:lnTo>
                  <a:pt x="8366" y="9621"/>
                </a:lnTo>
                <a:lnTo>
                  <a:pt x="8366" y="9501"/>
                </a:lnTo>
                <a:lnTo>
                  <a:pt x="8366" y="9382"/>
                </a:lnTo>
                <a:lnTo>
                  <a:pt x="8247" y="9322"/>
                </a:lnTo>
                <a:close/>
                <a:moveTo>
                  <a:pt x="6992" y="12369"/>
                </a:moveTo>
                <a:lnTo>
                  <a:pt x="6872" y="12429"/>
                </a:lnTo>
                <a:lnTo>
                  <a:pt x="6693" y="12489"/>
                </a:lnTo>
                <a:lnTo>
                  <a:pt x="6633" y="12608"/>
                </a:lnTo>
                <a:lnTo>
                  <a:pt x="6574" y="12788"/>
                </a:lnTo>
                <a:lnTo>
                  <a:pt x="6574" y="12967"/>
                </a:lnTo>
                <a:lnTo>
                  <a:pt x="6574" y="13086"/>
                </a:lnTo>
                <a:lnTo>
                  <a:pt x="6693" y="13146"/>
                </a:lnTo>
                <a:lnTo>
                  <a:pt x="6872" y="13206"/>
                </a:lnTo>
                <a:lnTo>
                  <a:pt x="6992" y="13146"/>
                </a:lnTo>
                <a:lnTo>
                  <a:pt x="7171" y="13086"/>
                </a:lnTo>
                <a:lnTo>
                  <a:pt x="7231" y="12967"/>
                </a:lnTo>
                <a:lnTo>
                  <a:pt x="7291" y="12788"/>
                </a:lnTo>
                <a:lnTo>
                  <a:pt x="7291" y="12608"/>
                </a:lnTo>
                <a:lnTo>
                  <a:pt x="7291" y="12489"/>
                </a:lnTo>
                <a:lnTo>
                  <a:pt x="7171" y="12429"/>
                </a:lnTo>
                <a:lnTo>
                  <a:pt x="6992" y="12369"/>
                </a:lnTo>
                <a:close/>
                <a:moveTo>
                  <a:pt x="4124" y="12847"/>
                </a:moveTo>
                <a:lnTo>
                  <a:pt x="3944" y="12967"/>
                </a:lnTo>
                <a:lnTo>
                  <a:pt x="3885" y="13086"/>
                </a:lnTo>
                <a:lnTo>
                  <a:pt x="3765" y="13266"/>
                </a:lnTo>
                <a:lnTo>
                  <a:pt x="3705" y="13445"/>
                </a:lnTo>
                <a:lnTo>
                  <a:pt x="3705" y="13624"/>
                </a:lnTo>
                <a:lnTo>
                  <a:pt x="3765" y="13744"/>
                </a:lnTo>
                <a:lnTo>
                  <a:pt x="3885" y="13863"/>
                </a:lnTo>
                <a:lnTo>
                  <a:pt x="4303" y="13863"/>
                </a:lnTo>
                <a:lnTo>
                  <a:pt x="4482" y="13744"/>
                </a:lnTo>
                <a:lnTo>
                  <a:pt x="4602" y="13564"/>
                </a:lnTo>
                <a:lnTo>
                  <a:pt x="4662" y="13385"/>
                </a:lnTo>
                <a:lnTo>
                  <a:pt x="4662" y="13146"/>
                </a:lnTo>
                <a:lnTo>
                  <a:pt x="4542" y="12967"/>
                </a:lnTo>
                <a:lnTo>
                  <a:pt x="4363" y="12847"/>
                </a:lnTo>
                <a:close/>
                <a:moveTo>
                  <a:pt x="8127" y="14819"/>
                </a:moveTo>
                <a:lnTo>
                  <a:pt x="7948" y="14999"/>
                </a:lnTo>
                <a:lnTo>
                  <a:pt x="7948" y="15178"/>
                </a:lnTo>
                <a:lnTo>
                  <a:pt x="7948" y="15596"/>
                </a:lnTo>
                <a:lnTo>
                  <a:pt x="7948" y="15835"/>
                </a:lnTo>
                <a:lnTo>
                  <a:pt x="8008" y="15955"/>
                </a:lnTo>
                <a:lnTo>
                  <a:pt x="8068" y="16074"/>
                </a:lnTo>
                <a:lnTo>
                  <a:pt x="8187" y="16014"/>
                </a:lnTo>
                <a:lnTo>
                  <a:pt x="8366" y="15835"/>
                </a:lnTo>
                <a:lnTo>
                  <a:pt x="8486" y="15596"/>
                </a:lnTo>
                <a:lnTo>
                  <a:pt x="8546" y="15357"/>
                </a:lnTo>
                <a:lnTo>
                  <a:pt x="8486" y="15118"/>
                </a:lnTo>
                <a:lnTo>
                  <a:pt x="8426" y="14939"/>
                </a:lnTo>
                <a:lnTo>
                  <a:pt x="8307" y="14819"/>
                </a:lnTo>
                <a:close/>
                <a:moveTo>
                  <a:pt x="5259" y="15417"/>
                </a:moveTo>
                <a:lnTo>
                  <a:pt x="5020" y="15477"/>
                </a:lnTo>
                <a:lnTo>
                  <a:pt x="4841" y="15656"/>
                </a:lnTo>
                <a:lnTo>
                  <a:pt x="4662" y="15895"/>
                </a:lnTo>
                <a:lnTo>
                  <a:pt x="4602" y="16194"/>
                </a:lnTo>
                <a:lnTo>
                  <a:pt x="4542" y="16433"/>
                </a:lnTo>
                <a:lnTo>
                  <a:pt x="4662" y="16672"/>
                </a:lnTo>
                <a:lnTo>
                  <a:pt x="4841" y="16791"/>
                </a:lnTo>
                <a:lnTo>
                  <a:pt x="4901" y="16851"/>
                </a:lnTo>
                <a:lnTo>
                  <a:pt x="5020" y="16851"/>
                </a:lnTo>
                <a:lnTo>
                  <a:pt x="5259" y="16731"/>
                </a:lnTo>
                <a:lnTo>
                  <a:pt x="5438" y="16552"/>
                </a:lnTo>
                <a:lnTo>
                  <a:pt x="5618" y="16313"/>
                </a:lnTo>
                <a:lnTo>
                  <a:pt x="5737" y="16074"/>
                </a:lnTo>
                <a:lnTo>
                  <a:pt x="5737" y="15775"/>
                </a:lnTo>
                <a:lnTo>
                  <a:pt x="5677" y="15596"/>
                </a:lnTo>
                <a:lnTo>
                  <a:pt x="5558" y="15477"/>
                </a:lnTo>
                <a:lnTo>
                  <a:pt x="5498" y="15417"/>
                </a:lnTo>
                <a:close/>
                <a:moveTo>
                  <a:pt x="7171" y="18166"/>
                </a:moveTo>
                <a:lnTo>
                  <a:pt x="6992" y="18225"/>
                </a:lnTo>
                <a:lnTo>
                  <a:pt x="6872" y="18345"/>
                </a:lnTo>
                <a:lnTo>
                  <a:pt x="6813" y="18524"/>
                </a:lnTo>
                <a:lnTo>
                  <a:pt x="6813" y="18703"/>
                </a:lnTo>
                <a:lnTo>
                  <a:pt x="6813" y="18883"/>
                </a:lnTo>
                <a:lnTo>
                  <a:pt x="6872" y="19002"/>
                </a:lnTo>
                <a:lnTo>
                  <a:pt x="6992" y="19122"/>
                </a:lnTo>
                <a:lnTo>
                  <a:pt x="7171" y="19122"/>
                </a:lnTo>
                <a:lnTo>
                  <a:pt x="7351" y="19062"/>
                </a:lnTo>
                <a:lnTo>
                  <a:pt x="7470" y="18942"/>
                </a:lnTo>
                <a:lnTo>
                  <a:pt x="7530" y="18763"/>
                </a:lnTo>
                <a:lnTo>
                  <a:pt x="7530" y="18584"/>
                </a:lnTo>
                <a:lnTo>
                  <a:pt x="7530" y="18405"/>
                </a:lnTo>
                <a:lnTo>
                  <a:pt x="7470" y="18285"/>
                </a:lnTo>
                <a:lnTo>
                  <a:pt x="7351" y="18166"/>
                </a:lnTo>
                <a:close/>
                <a:moveTo>
                  <a:pt x="4064" y="18763"/>
                </a:moveTo>
                <a:lnTo>
                  <a:pt x="3885" y="18883"/>
                </a:lnTo>
                <a:lnTo>
                  <a:pt x="3705" y="19002"/>
                </a:lnTo>
                <a:lnTo>
                  <a:pt x="3586" y="19181"/>
                </a:lnTo>
                <a:lnTo>
                  <a:pt x="3586" y="19420"/>
                </a:lnTo>
                <a:lnTo>
                  <a:pt x="3705" y="19659"/>
                </a:lnTo>
                <a:lnTo>
                  <a:pt x="3825" y="19779"/>
                </a:lnTo>
                <a:lnTo>
                  <a:pt x="4004" y="19839"/>
                </a:lnTo>
                <a:lnTo>
                  <a:pt x="4183" y="19839"/>
                </a:lnTo>
                <a:lnTo>
                  <a:pt x="4303" y="19719"/>
                </a:lnTo>
                <a:lnTo>
                  <a:pt x="4423" y="19600"/>
                </a:lnTo>
                <a:lnTo>
                  <a:pt x="4542" y="19420"/>
                </a:lnTo>
                <a:lnTo>
                  <a:pt x="4542" y="19241"/>
                </a:lnTo>
                <a:lnTo>
                  <a:pt x="4542" y="19062"/>
                </a:lnTo>
                <a:lnTo>
                  <a:pt x="4423" y="18823"/>
                </a:lnTo>
                <a:lnTo>
                  <a:pt x="4243" y="18763"/>
                </a:lnTo>
                <a:close/>
                <a:moveTo>
                  <a:pt x="7590" y="20855"/>
                </a:moveTo>
                <a:lnTo>
                  <a:pt x="7351" y="20914"/>
                </a:lnTo>
                <a:lnTo>
                  <a:pt x="7052" y="21094"/>
                </a:lnTo>
                <a:lnTo>
                  <a:pt x="6813" y="21333"/>
                </a:lnTo>
                <a:lnTo>
                  <a:pt x="6693" y="21572"/>
                </a:lnTo>
                <a:lnTo>
                  <a:pt x="6693" y="21751"/>
                </a:lnTo>
                <a:lnTo>
                  <a:pt x="6753" y="21930"/>
                </a:lnTo>
                <a:lnTo>
                  <a:pt x="6932" y="22050"/>
                </a:lnTo>
                <a:lnTo>
                  <a:pt x="7171" y="22109"/>
                </a:lnTo>
                <a:lnTo>
                  <a:pt x="7410" y="22050"/>
                </a:lnTo>
                <a:lnTo>
                  <a:pt x="7649" y="21930"/>
                </a:lnTo>
                <a:lnTo>
                  <a:pt x="7888" y="21691"/>
                </a:lnTo>
                <a:lnTo>
                  <a:pt x="8068" y="21333"/>
                </a:lnTo>
                <a:lnTo>
                  <a:pt x="8068" y="21094"/>
                </a:lnTo>
                <a:lnTo>
                  <a:pt x="8008" y="20914"/>
                </a:lnTo>
                <a:lnTo>
                  <a:pt x="7829" y="20855"/>
                </a:lnTo>
                <a:close/>
                <a:moveTo>
                  <a:pt x="3466" y="22169"/>
                </a:moveTo>
                <a:lnTo>
                  <a:pt x="3347" y="22229"/>
                </a:lnTo>
                <a:lnTo>
                  <a:pt x="3287" y="22348"/>
                </a:lnTo>
                <a:lnTo>
                  <a:pt x="3227" y="22528"/>
                </a:lnTo>
                <a:lnTo>
                  <a:pt x="3227" y="22707"/>
                </a:lnTo>
                <a:lnTo>
                  <a:pt x="3287" y="22826"/>
                </a:lnTo>
                <a:lnTo>
                  <a:pt x="3407" y="22946"/>
                </a:lnTo>
                <a:lnTo>
                  <a:pt x="3586" y="23006"/>
                </a:lnTo>
                <a:lnTo>
                  <a:pt x="3825" y="23006"/>
                </a:lnTo>
                <a:lnTo>
                  <a:pt x="3944" y="22886"/>
                </a:lnTo>
                <a:lnTo>
                  <a:pt x="4064" y="22767"/>
                </a:lnTo>
                <a:lnTo>
                  <a:pt x="4064" y="22647"/>
                </a:lnTo>
                <a:lnTo>
                  <a:pt x="4064" y="22528"/>
                </a:lnTo>
                <a:lnTo>
                  <a:pt x="4004" y="22348"/>
                </a:lnTo>
                <a:lnTo>
                  <a:pt x="3825" y="22229"/>
                </a:lnTo>
                <a:lnTo>
                  <a:pt x="3646" y="22169"/>
                </a:lnTo>
                <a:close/>
                <a:moveTo>
                  <a:pt x="5080" y="23424"/>
                </a:moveTo>
                <a:lnTo>
                  <a:pt x="4960" y="23484"/>
                </a:lnTo>
                <a:lnTo>
                  <a:pt x="4721" y="23723"/>
                </a:lnTo>
                <a:lnTo>
                  <a:pt x="4662" y="23902"/>
                </a:lnTo>
                <a:lnTo>
                  <a:pt x="4602" y="24022"/>
                </a:lnTo>
                <a:lnTo>
                  <a:pt x="4721" y="24141"/>
                </a:lnTo>
                <a:lnTo>
                  <a:pt x="5199" y="24141"/>
                </a:lnTo>
                <a:lnTo>
                  <a:pt x="5319" y="24081"/>
                </a:lnTo>
                <a:lnTo>
                  <a:pt x="5379" y="23962"/>
                </a:lnTo>
                <a:lnTo>
                  <a:pt x="5319" y="23842"/>
                </a:lnTo>
                <a:lnTo>
                  <a:pt x="5199" y="23544"/>
                </a:lnTo>
                <a:lnTo>
                  <a:pt x="5080" y="23424"/>
                </a:lnTo>
                <a:close/>
                <a:moveTo>
                  <a:pt x="9800" y="23424"/>
                </a:moveTo>
                <a:lnTo>
                  <a:pt x="9621" y="23484"/>
                </a:lnTo>
                <a:lnTo>
                  <a:pt x="9561" y="23544"/>
                </a:lnTo>
                <a:lnTo>
                  <a:pt x="9502" y="23723"/>
                </a:lnTo>
                <a:lnTo>
                  <a:pt x="9502" y="23902"/>
                </a:lnTo>
                <a:lnTo>
                  <a:pt x="9561" y="24081"/>
                </a:lnTo>
                <a:lnTo>
                  <a:pt x="9621" y="24201"/>
                </a:lnTo>
                <a:lnTo>
                  <a:pt x="9741" y="24261"/>
                </a:lnTo>
                <a:lnTo>
                  <a:pt x="10099" y="24261"/>
                </a:lnTo>
                <a:lnTo>
                  <a:pt x="10219" y="24201"/>
                </a:lnTo>
                <a:lnTo>
                  <a:pt x="10279" y="24022"/>
                </a:lnTo>
                <a:lnTo>
                  <a:pt x="10279" y="23842"/>
                </a:lnTo>
                <a:lnTo>
                  <a:pt x="10219" y="23723"/>
                </a:lnTo>
                <a:lnTo>
                  <a:pt x="10099" y="23544"/>
                </a:lnTo>
                <a:lnTo>
                  <a:pt x="9980" y="23424"/>
                </a:lnTo>
                <a:close/>
                <a:moveTo>
                  <a:pt x="3227" y="24978"/>
                </a:moveTo>
                <a:lnTo>
                  <a:pt x="3108" y="25097"/>
                </a:lnTo>
                <a:lnTo>
                  <a:pt x="2988" y="25276"/>
                </a:lnTo>
                <a:lnTo>
                  <a:pt x="2929" y="25456"/>
                </a:lnTo>
                <a:lnTo>
                  <a:pt x="2869" y="25635"/>
                </a:lnTo>
                <a:lnTo>
                  <a:pt x="2929" y="25814"/>
                </a:lnTo>
                <a:lnTo>
                  <a:pt x="3048" y="25934"/>
                </a:lnTo>
                <a:lnTo>
                  <a:pt x="3466" y="25934"/>
                </a:lnTo>
                <a:lnTo>
                  <a:pt x="3586" y="25814"/>
                </a:lnTo>
                <a:lnTo>
                  <a:pt x="3705" y="25635"/>
                </a:lnTo>
                <a:lnTo>
                  <a:pt x="3765" y="25456"/>
                </a:lnTo>
                <a:lnTo>
                  <a:pt x="3825" y="25276"/>
                </a:lnTo>
                <a:lnTo>
                  <a:pt x="3765" y="25097"/>
                </a:lnTo>
                <a:lnTo>
                  <a:pt x="3646" y="24978"/>
                </a:lnTo>
                <a:close/>
                <a:moveTo>
                  <a:pt x="6932" y="24858"/>
                </a:moveTo>
                <a:lnTo>
                  <a:pt x="6813" y="24918"/>
                </a:lnTo>
                <a:lnTo>
                  <a:pt x="6753" y="24978"/>
                </a:lnTo>
                <a:lnTo>
                  <a:pt x="6574" y="25276"/>
                </a:lnTo>
                <a:lnTo>
                  <a:pt x="6574" y="25456"/>
                </a:lnTo>
                <a:lnTo>
                  <a:pt x="6633" y="25635"/>
                </a:lnTo>
                <a:lnTo>
                  <a:pt x="6753" y="25874"/>
                </a:lnTo>
                <a:lnTo>
                  <a:pt x="6872" y="26053"/>
                </a:lnTo>
                <a:lnTo>
                  <a:pt x="6992" y="26173"/>
                </a:lnTo>
                <a:lnTo>
                  <a:pt x="7171" y="26233"/>
                </a:lnTo>
                <a:lnTo>
                  <a:pt x="7291" y="26233"/>
                </a:lnTo>
                <a:lnTo>
                  <a:pt x="7410" y="26053"/>
                </a:lnTo>
                <a:lnTo>
                  <a:pt x="7530" y="25814"/>
                </a:lnTo>
                <a:lnTo>
                  <a:pt x="7530" y="25515"/>
                </a:lnTo>
                <a:lnTo>
                  <a:pt x="7410" y="25276"/>
                </a:lnTo>
                <a:lnTo>
                  <a:pt x="7291" y="25037"/>
                </a:lnTo>
                <a:lnTo>
                  <a:pt x="7111" y="24918"/>
                </a:lnTo>
                <a:lnTo>
                  <a:pt x="6932" y="24858"/>
                </a:lnTo>
                <a:close/>
                <a:moveTo>
                  <a:pt x="10099" y="27368"/>
                </a:moveTo>
                <a:lnTo>
                  <a:pt x="9980" y="27428"/>
                </a:lnTo>
                <a:lnTo>
                  <a:pt x="9800" y="27667"/>
                </a:lnTo>
                <a:lnTo>
                  <a:pt x="9681" y="27906"/>
                </a:lnTo>
                <a:lnTo>
                  <a:pt x="9681" y="28145"/>
                </a:lnTo>
                <a:lnTo>
                  <a:pt x="9741" y="28204"/>
                </a:lnTo>
                <a:lnTo>
                  <a:pt x="9800" y="28264"/>
                </a:lnTo>
                <a:lnTo>
                  <a:pt x="9920" y="28324"/>
                </a:lnTo>
                <a:lnTo>
                  <a:pt x="10040" y="28264"/>
                </a:lnTo>
                <a:lnTo>
                  <a:pt x="10398" y="28204"/>
                </a:lnTo>
                <a:lnTo>
                  <a:pt x="10458" y="28145"/>
                </a:lnTo>
                <a:lnTo>
                  <a:pt x="10458" y="27906"/>
                </a:lnTo>
                <a:lnTo>
                  <a:pt x="10398" y="27667"/>
                </a:lnTo>
                <a:lnTo>
                  <a:pt x="10338" y="27487"/>
                </a:lnTo>
                <a:lnTo>
                  <a:pt x="10279" y="27368"/>
                </a:lnTo>
                <a:close/>
                <a:moveTo>
                  <a:pt x="7769" y="28563"/>
                </a:moveTo>
                <a:lnTo>
                  <a:pt x="7530" y="28623"/>
                </a:lnTo>
                <a:lnTo>
                  <a:pt x="7410" y="28683"/>
                </a:lnTo>
                <a:lnTo>
                  <a:pt x="7291" y="28862"/>
                </a:lnTo>
                <a:lnTo>
                  <a:pt x="7231" y="29041"/>
                </a:lnTo>
                <a:lnTo>
                  <a:pt x="7231" y="29220"/>
                </a:lnTo>
                <a:lnTo>
                  <a:pt x="7231" y="29400"/>
                </a:lnTo>
                <a:lnTo>
                  <a:pt x="7351" y="29459"/>
                </a:lnTo>
                <a:lnTo>
                  <a:pt x="7530" y="29519"/>
                </a:lnTo>
                <a:lnTo>
                  <a:pt x="7769" y="29459"/>
                </a:lnTo>
                <a:lnTo>
                  <a:pt x="7888" y="29400"/>
                </a:lnTo>
                <a:lnTo>
                  <a:pt x="8008" y="29220"/>
                </a:lnTo>
                <a:lnTo>
                  <a:pt x="8068" y="29041"/>
                </a:lnTo>
                <a:lnTo>
                  <a:pt x="8068" y="28862"/>
                </a:lnTo>
                <a:lnTo>
                  <a:pt x="8068" y="28683"/>
                </a:lnTo>
                <a:lnTo>
                  <a:pt x="7948" y="28623"/>
                </a:lnTo>
                <a:lnTo>
                  <a:pt x="7769" y="28563"/>
                </a:lnTo>
                <a:close/>
                <a:moveTo>
                  <a:pt x="4901" y="28563"/>
                </a:moveTo>
                <a:lnTo>
                  <a:pt x="4781" y="28683"/>
                </a:lnTo>
                <a:lnTo>
                  <a:pt x="4602" y="28802"/>
                </a:lnTo>
                <a:lnTo>
                  <a:pt x="4542" y="29041"/>
                </a:lnTo>
                <a:lnTo>
                  <a:pt x="4542" y="29280"/>
                </a:lnTo>
                <a:lnTo>
                  <a:pt x="4602" y="29519"/>
                </a:lnTo>
                <a:lnTo>
                  <a:pt x="4781" y="29639"/>
                </a:lnTo>
                <a:lnTo>
                  <a:pt x="4960" y="29698"/>
                </a:lnTo>
                <a:lnTo>
                  <a:pt x="5199" y="29698"/>
                </a:lnTo>
                <a:lnTo>
                  <a:pt x="5379" y="29579"/>
                </a:lnTo>
                <a:lnTo>
                  <a:pt x="5498" y="29400"/>
                </a:lnTo>
                <a:lnTo>
                  <a:pt x="5558" y="29161"/>
                </a:lnTo>
                <a:lnTo>
                  <a:pt x="5498" y="28922"/>
                </a:lnTo>
                <a:lnTo>
                  <a:pt x="5379" y="28802"/>
                </a:lnTo>
                <a:lnTo>
                  <a:pt x="5259" y="28683"/>
                </a:lnTo>
                <a:lnTo>
                  <a:pt x="5080" y="28623"/>
                </a:lnTo>
                <a:lnTo>
                  <a:pt x="4901" y="28563"/>
                </a:lnTo>
                <a:close/>
                <a:moveTo>
                  <a:pt x="2271" y="28742"/>
                </a:moveTo>
                <a:lnTo>
                  <a:pt x="2152" y="28802"/>
                </a:lnTo>
                <a:lnTo>
                  <a:pt x="1973" y="28981"/>
                </a:lnTo>
                <a:lnTo>
                  <a:pt x="1853" y="29161"/>
                </a:lnTo>
                <a:lnTo>
                  <a:pt x="1734" y="29340"/>
                </a:lnTo>
                <a:lnTo>
                  <a:pt x="1734" y="29519"/>
                </a:lnTo>
                <a:lnTo>
                  <a:pt x="1793" y="29698"/>
                </a:lnTo>
                <a:lnTo>
                  <a:pt x="1973" y="29758"/>
                </a:lnTo>
                <a:lnTo>
                  <a:pt x="2212" y="29758"/>
                </a:lnTo>
                <a:lnTo>
                  <a:pt x="2391" y="29698"/>
                </a:lnTo>
                <a:lnTo>
                  <a:pt x="2510" y="29579"/>
                </a:lnTo>
                <a:lnTo>
                  <a:pt x="2630" y="29340"/>
                </a:lnTo>
                <a:lnTo>
                  <a:pt x="2630" y="29161"/>
                </a:lnTo>
                <a:lnTo>
                  <a:pt x="2630" y="28981"/>
                </a:lnTo>
                <a:lnTo>
                  <a:pt x="2570" y="28802"/>
                </a:lnTo>
                <a:lnTo>
                  <a:pt x="2510" y="28742"/>
                </a:lnTo>
                <a:close/>
                <a:moveTo>
                  <a:pt x="10338" y="29459"/>
                </a:moveTo>
                <a:lnTo>
                  <a:pt x="10099" y="29519"/>
                </a:lnTo>
                <a:lnTo>
                  <a:pt x="9980" y="29698"/>
                </a:lnTo>
                <a:lnTo>
                  <a:pt x="9860" y="29937"/>
                </a:lnTo>
                <a:lnTo>
                  <a:pt x="9920" y="30117"/>
                </a:lnTo>
                <a:lnTo>
                  <a:pt x="9980" y="30236"/>
                </a:lnTo>
                <a:lnTo>
                  <a:pt x="10099" y="30356"/>
                </a:lnTo>
                <a:lnTo>
                  <a:pt x="10159" y="30535"/>
                </a:lnTo>
                <a:lnTo>
                  <a:pt x="10219" y="30595"/>
                </a:lnTo>
                <a:lnTo>
                  <a:pt x="10338" y="30535"/>
                </a:lnTo>
                <a:lnTo>
                  <a:pt x="10458" y="30475"/>
                </a:lnTo>
                <a:lnTo>
                  <a:pt x="10577" y="30236"/>
                </a:lnTo>
                <a:lnTo>
                  <a:pt x="10697" y="29997"/>
                </a:lnTo>
                <a:lnTo>
                  <a:pt x="10637" y="29639"/>
                </a:lnTo>
                <a:lnTo>
                  <a:pt x="10577" y="29519"/>
                </a:lnTo>
                <a:lnTo>
                  <a:pt x="10518" y="29459"/>
                </a:lnTo>
                <a:close/>
                <a:moveTo>
                  <a:pt x="5080" y="32268"/>
                </a:moveTo>
                <a:lnTo>
                  <a:pt x="5020" y="32387"/>
                </a:lnTo>
                <a:lnTo>
                  <a:pt x="4960" y="32567"/>
                </a:lnTo>
                <a:lnTo>
                  <a:pt x="5020" y="32925"/>
                </a:lnTo>
                <a:lnTo>
                  <a:pt x="5080" y="33045"/>
                </a:lnTo>
                <a:lnTo>
                  <a:pt x="5140" y="33104"/>
                </a:lnTo>
                <a:lnTo>
                  <a:pt x="5259" y="33045"/>
                </a:lnTo>
                <a:lnTo>
                  <a:pt x="5498" y="32865"/>
                </a:lnTo>
                <a:lnTo>
                  <a:pt x="5618" y="32746"/>
                </a:lnTo>
                <a:lnTo>
                  <a:pt x="5677" y="32626"/>
                </a:lnTo>
                <a:lnTo>
                  <a:pt x="5618" y="32507"/>
                </a:lnTo>
                <a:lnTo>
                  <a:pt x="5498" y="32387"/>
                </a:lnTo>
                <a:lnTo>
                  <a:pt x="5259" y="32268"/>
                </a:lnTo>
                <a:close/>
                <a:moveTo>
                  <a:pt x="7888" y="32447"/>
                </a:moveTo>
                <a:lnTo>
                  <a:pt x="7709" y="32507"/>
                </a:lnTo>
                <a:lnTo>
                  <a:pt x="7590" y="32567"/>
                </a:lnTo>
                <a:lnTo>
                  <a:pt x="7530" y="32686"/>
                </a:lnTo>
                <a:lnTo>
                  <a:pt x="7530" y="32865"/>
                </a:lnTo>
                <a:lnTo>
                  <a:pt x="7530" y="32985"/>
                </a:lnTo>
                <a:lnTo>
                  <a:pt x="7649" y="33164"/>
                </a:lnTo>
                <a:lnTo>
                  <a:pt x="7829" y="33224"/>
                </a:lnTo>
                <a:lnTo>
                  <a:pt x="8008" y="33284"/>
                </a:lnTo>
                <a:lnTo>
                  <a:pt x="8187" y="33284"/>
                </a:lnTo>
                <a:lnTo>
                  <a:pt x="8366" y="33164"/>
                </a:lnTo>
                <a:lnTo>
                  <a:pt x="8426" y="33045"/>
                </a:lnTo>
                <a:lnTo>
                  <a:pt x="8426" y="32865"/>
                </a:lnTo>
                <a:lnTo>
                  <a:pt x="8426" y="32746"/>
                </a:lnTo>
                <a:lnTo>
                  <a:pt x="8307" y="32567"/>
                </a:lnTo>
                <a:lnTo>
                  <a:pt x="8127" y="32447"/>
                </a:lnTo>
                <a:close/>
                <a:moveTo>
                  <a:pt x="11235" y="32686"/>
                </a:moveTo>
                <a:lnTo>
                  <a:pt x="11055" y="32746"/>
                </a:lnTo>
                <a:lnTo>
                  <a:pt x="10936" y="32925"/>
                </a:lnTo>
                <a:lnTo>
                  <a:pt x="10816" y="33104"/>
                </a:lnTo>
                <a:lnTo>
                  <a:pt x="10816" y="33343"/>
                </a:lnTo>
                <a:lnTo>
                  <a:pt x="10816" y="33523"/>
                </a:lnTo>
                <a:lnTo>
                  <a:pt x="10876" y="33762"/>
                </a:lnTo>
                <a:lnTo>
                  <a:pt x="10996" y="33881"/>
                </a:lnTo>
                <a:lnTo>
                  <a:pt x="11115" y="33941"/>
                </a:lnTo>
                <a:lnTo>
                  <a:pt x="11354" y="33941"/>
                </a:lnTo>
                <a:lnTo>
                  <a:pt x="11533" y="33821"/>
                </a:lnTo>
                <a:lnTo>
                  <a:pt x="11593" y="33582"/>
                </a:lnTo>
                <a:lnTo>
                  <a:pt x="11653" y="33343"/>
                </a:lnTo>
                <a:lnTo>
                  <a:pt x="11653" y="33104"/>
                </a:lnTo>
                <a:lnTo>
                  <a:pt x="11593" y="32925"/>
                </a:lnTo>
                <a:lnTo>
                  <a:pt x="11474" y="32746"/>
                </a:lnTo>
                <a:lnTo>
                  <a:pt x="11235" y="32686"/>
                </a:lnTo>
                <a:close/>
                <a:moveTo>
                  <a:pt x="8008" y="35076"/>
                </a:moveTo>
                <a:lnTo>
                  <a:pt x="7888" y="35196"/>
                </a:lnTo>
                <a:lnTo>
                  <a:pt x="7769" y="35315"/>
                </a:lnTo>
                <a:lnTo>
                  <a:pt x="7709" y="35495"/>
                </a:lnTo>
                <a:lnTo>
                  <a:pt x="7709" y="35674"/>
                </a:lnTo>
                <a:lnTo>
                  <a:pt x="7769" y="35793"/>
                </a:lnTo>
                <a:lnTo>
                  <a:pt x="7888" y="35913"/>
                </a:lnTo>
                <a:lnTo>
                  <a:pt x="8247" y="35913"/>
                </a:lnTo>
                <a:lnTo>
                  <a:pt x="8366" y="35793"/>
                </a:lnTo>
                <a:lnTo>
                  <a:pt x="8486" y="35674"/>
                </a:lnTo>
                <a:lnTo>
                  <a:pt x="8546" y="35495"/>
                </a:lnTo>
                <a:lnTo>
                  <a:pt x="8546" y="35315"/>
                </a:lnTo>
                <a:lnTo>
                  <a:pt x="8486" y="35196"/>
                </a:lnTo>
                <a:lnTo>
                  <a:pt x="8366" y="35076"/>
                </a:lnTo>
                <a:close/>
                <a:moveTo>
                  <a:pt x="14163" y="36152"/>
                </a:moveTo>
                <a:lnTo>
                  <a:pt x="13924" y="36271"/>
                </a:lnTo>
                <a:lnTo>
                  <a:pt x="13685" y="36391"/>
                </a:lnTo>
                <a:lnTo>
                  <a:pt x="13505" y="36570"/>
                </a:lnTo>
                <a:lnTo>
                  <a:pt x="13147" y="37048"/>
                </a:lnTo>
                <a:lnTo>
                  <a:pt x="12788" y="37646"/>
                </a:lnTo>
                <a:lnTo>
                  <a:pt x="12549" y="38184"/>
                </a:lnTo>
                <a:lnTo>
                  <a:pt x="12430" y="38721"/>
                </a:lnTo>
                <a:lnTo>
                  <a:pt x="12310" y="39080"/>
                </a:lnTo>
                <a:lnTo>
                  <a:pt x="12310" y="39199"/>
                </a:lnTo>
                <a:lnTo>
                  <a:pt x="12370" y="39199"/>
                </a:lnTo>
                <a:lnTo>
                  <a:pt x="12549" y="39080"/>
                </a:lnTo>
                <a:lnTo>
                  <a:pt x="12848" y="38721"/>
                </a:lnTo>
                <a:lnTo>
                  <a:pt x="13565" y="37706"/>
                </a:lnTo>
                <a:lnTo>
                  <a:pt x="14163" y="36630"/>
                </a:lnTo>
                <a:lnTo>
                  <a:pt x="14342" y="36331"/>
                </a:lnTo>
                <a:lnTo>
                  <a:pt x="14402" y="36212"/>
                </a:lnTo>
                <a:lnTo>
                  <a:pt x="14342" y="36152"/>
                </a:lnTo>
                <a:close/>
                <a:moveTo>
                  <a:pt x="10159" y="37168"/>
                </a:moveTo>
                <a:lnTo>
                  <a:pt x="10040" y="37227"/>
                </a:lnTo>
                <a:lnTo>
                  <a:pt x="9980" y="37347"/>
                </a:lnTo>
                <a:lnTo>
                  <a:pt x="9920" y="37765"/>
                </a:lnTo>
                <a:lnTo>
                  <a:pt x="9980" y="38184"/>
                </a:lnTo>
                <a:lnTo>
                  <a:pt x="10040" y="38482"/>
                </a:lnTo>
                <a:lnTo>
                  <a:pt x="10159" y="38841"/>
                </a:lnTo>
                <a:lnTo>
                  <a:pt x="10338" y="39259"/>
                </a:lnTo>
                <a:lnTo>
                  <a:pt x="10458" y="39498"/>
                </a:lnTo>
                <a:lnTo>
                  <a:pt x="10577" y="39677"/>
                </a:lnTo>
                <a:lnTo>
                  <a:pt x="10697" y="39797"/>
                </a:lnTo>
                <a:lnTo>
                  <a:pt x="10876" y="39797"/>
                </a:lnTo>
                <a:lnTo>
                  <a:pt x="11115" y="39737"/>
                </a:lnTo>
                <a:lnTo>
                  <a:pt x="11235" y="39618"/>
                </a:lnTo>
                <a:lnTo>
                  <a:pt x="11235" y="39438"/>
                </a:lnTo>
                <a:lnTo>
                  <a:pt x="11175" y="39259"/>
                </a:lnTo>
                <a:lnTo>
                  <a:pt x="10936" y="38841"/>
                </a:lnTo>
                <a:lnTo>
                  <a:pt x="10757" y="38482"/>
                </a:lnTo>
                <a:lnTo>
                  <a:pt x="10697" y="38124"/>
                </a:lnTo>
                <a:lnTo>
                  <a:pt x="10637" y="37646"/>
                </a:lnTo>
                <a:lnTo>
                  <a:pt x="10577" y="37407"/>
                </a:lnTo>
                <a:lnTo>
                  <a:pt x="10458" y="37227"/>
                </a:lnTo>
                <a:lnTo>
                  <a:pt x="10338" y="37168"/>
                </a:lnTo>
                <a:close/>
                <a:moveTo>
                  <a:pt x="15178" y="1434"/>
                </a:moveTo>
                <a:lnTo>
                  <a:pt x="15477" y="1494"/>
                </a:lnTo>
                <a:lnTo>
                  <a:pt x="15836" y="1613"/>
                </a:lnTo>
                <a:lnTo>
                  <a:pt x="16194" y="1793"/>
                </a:lnTo>
                <a:lnTo>
                  <a:pt x="16433" y="1972"/>
                </a:lnTo>
                <a:lnTo>
                  <a:pt x="16732" y="2151"/>
                </a:lnTo>
                <a:lnTo>
                  <a:pt x="17210" y="2689"/>
                </a:lnTo>
                <a:lnTo>
                  <a:pt x="17628" y="3287"/>
                </a:lnTo>
                <a:lnTo>
                  <a:pt x="18047" y="3944"/>
                </a:lnTo>
                <a:lnTo>
                  <a:pt x="18883" y="5378"/>
                </a:lnTo>
                <a:lnTo>
                  <a:pt x="19242" y="6035"/>
                </a:lnTo>
                <a:lnTo>
                  <a:pt x="19600" y="6633"/>
                </a:lnTo>
                <a:lnTo>
                  <a:pt x="20676" y="8007"/>
                </a:lnTo>
                <a:lnTo>
                  <a:pt x="21811" y="9382"/>
                </a:lnTo>
                <a:lnTo>
                  <a:pt x="22887" y="10696"/>
                </a:lnTo>
                <a:lnTo>
                  <a:pt x="23962" y="12071"/>
                </a:lnTo>
                <a:lnTo>
                  <a:pt x="24441" y="12788"/>
                </a:lnTo>
                <a:lnTo>
                  <a:pt x="24799" y="13445"/>
                </a:lnTo>
                <a:lnTo>
                  <a:pt x="25217" y="14162"/>
                </a:lnTo>
                <a:lnTo>
                  <a:pt x="25516" y="14879"/>
                </a:lnTo>
                <a:lnTo>
                  <a:pt x="25815" y="15596"/>
                </a:lnTo>
                <a:lnTo>
                  <a:pt x="26054" y="16373"/>
                </a:lnTo>
                <a:lnTo>
                  <a:pt x="26233" y="17090"/>
                </a:lnTo>
                <a:lnTo>
                  <a:pt x="26412" y="17867"/>
                </a:lnTo>
                <a:lnTo>
                  <a:pt x="26532" y="18644"/>
                </a:lnTo>
                <a:lnTo>
                  <a:pt x="26592" y="19420"/>
                </a:lnTo>
                <a:lnTo>
                  <a:pt x="26651" y="20197"/>
                </a:lnTo>
                <a:lnTo>
                  <a:pt x="26651" y="20974"/>
                </a:lnTo>
                <a:lnTo>
                  <a:pt x="26592" y="21751"/>
                </a:lnTo>
                <a:lnTo>
                  <a:pt x="26532" y="22587"/>
                </a:lnTo>
                <a:lnTo>
                  <a:pt x="26412" y="23364"/>
                </a:lnTo>
                <a:lnTo>
                  <a:pt x="26233" y="24141"/>
                </a:lnTo>
                <a:lnTo>
                  <a:pt x="25815" y="25695"/>
                </a:lnTo>
                <a:lnTo>
                  <a:pt x="25337" y="27189"/>
                </a:lnTo>
                <a:lnTo>
                  <a:pt x="24799" y="28683"/>
                </a:lnTo>
                <a:lnTo>
                  <a:pt x="24082" y="30117"/>
                </a:lnTo>
                <a:lnTo>
                  <a:pt x="23305" y="31491"/>
                </a:lnTo>
                <a:lnTo>
                  <a:pt x="22469" y="32806"/>
                </a:lnTo>
                <a:lnTo>
                  <a:pt x="21991" y="33463"/>
                </a:lnTo>
                <a:lnTo>
                  <a:pt x="21453" y="34060"/>
                </a:lnTo>
                <a:lnTo>
                  <a:pt x="20915" y="34658"/>
                </a:lnTo>
                <a:lnTo>
                  <a:pt x="20377" y="35196"/>
                </a:lnTo>
                <a:lnTo>
                  <a:pt x="19839" y="35614"/>
                </a:lnTo>
                <a:lnTo>
                  <a:pt x="19302" y="36032"/>
                </a:lnTo>
                <a:lnTo>
                  <a:pt x="18166" y="36809"/>
                </a:lnTo>
                <a:lnTo>
                  <a:pt x="15896" y="38243"/>
                </a:lnTo>
                <a:lnTo>
                  <a:pt x="14700" y="39080"/>
                </a:lnTo>
                <a:lnTo>
                  <a:pt x="14103" y="39558"/>
                </a:lnTo>
                <a:lnTo>
                  <a:pt x="13625" y="40036"/>
                </a:lnTo>
                <a:lnTo>
                  <a:pt x="13326" y="40514"/>
                </a:lnTo>
                <a:lnTo>
                  <a:pt x="13027" y="41052"/>
                </a:lnTo>
                <a:lnTo>
                  <a:pt x="12728" y="41590"/>
                </a:lnTo>
                <a:lnTo>
                  <a:pt x="12549" y="41769"/>
                </a:lnTo>
                <a:lnTo>
                  <a:pt x="12430" y="41948"/>
                </a:lnTo>
                <a:lnTo>
                  <a:pt x="12131" y="42068"/>
                </a:lnTo>
                <a:lnTo>
                  <a:pt x="11832" y="42187"/>
                </a:lnTo>
                <a:lnTo>
                  <a:pt x="11294" y="42187"/>
                </a:lnTo>
                <a:lnTo>
                  <a:pt x="11055" y="42068"/>
                </a:lnTo>
                <a:lnTo>
                  <a:pt x="10816" y="41948"/>
                </a:lnTo>
                <a:lnTo>
                  <a:pt x="10338" y="41590"/>
                </a:lnTo>
                <a:lnTo>
                  <a:pt x="9920" y="41112"/>
                </a:lnTo>
                <a:lnTo>
                  <a:pt x="9561" y="40634"/>
                </a:lnTo>
                <a:lnTo>
                  <a:pt x="9024" y="39677"/>
                </a:lnTo>
                <a:lnTo>
                  <a:pt x="8605" y="39020"/>
                </a:lnTo>
                <a:lnTo>
                  <a:pt x="8127" y="38423"/>
                </a:lnTo>
                <a:lnTo>
                  <a:pt x="7649" y="37945"/>
                </a:lnTo>
                <a:lnTo>
                  <a:pt x="7171" y="37407"/>
                </a:lnTo>
                <a:lnTo>
                  <a:pt x="6036" y="36451"/>
                </a:lnTo>
                <a:lnTo>
                  <a:pt x="4901" y="35495"/>
                </a:lnTo>
                <a:lnTo>
                  <a:pt x="4423" y="35017"/>
                </a:lnTo>
                <a:lnTo>
                  <a:pt x="3885" y="34419"/>
                </a:lnTo>
                <a:lnTo>
                  <a:pt x="3407" y="33821"/>
                </a:lnTo>
                <a:lnTo>
                  <a:pt x="3227" y="33523"/>
                </a:lnTo>
                <a:lnTo>
                  <a:pt x="3108" y="33224"/>
                </a:lnTo>
                <a:lnTo>
                  <a:pt x="2988" y="32806"/>
                </a:lnTo>
                <a:lnTo>
                  <a:pt x="2929" y="32447"/>
                </a:lnTo>
                <a:lnTo>
                  <a:pt x="2929" y="32148"/>
                </a:lnTo>
                <a:lnTo>
                  <a:pt x="2809" y="31790"/>
                </a:lnTo>
                <a:lnTo>
                  <a:pt x="2749" y="31670"/>
                </a:lnTo>
                <a:lnTo>
                  <a:pt x="2690" y="31670"/>
                </a:lnTo>
                <a:lnTo>
                  <a:pt x="2570" y="31730"/>
                </a:lnTo>
                <a:lnTo>
                  <a:pt x="2451" y="31790"/>
                </a:lnTo>
                <a:lnTo>
                  <a:pt x="2391" y="31790"/>
                </a:lnTo>
                <a:lnTo>
                  <a:pt x="2331" y="31730"/>
                </a:lnTo>
                <a:lnTo>
                  <a:pt x="2092" y="31371"/>
                </a:lnTo>
                <a:lnTo>
                  <a:pt x="1973" y="30893"/>
                </a:lnTo>
                <a:lnTo>
                  <a:pt x="1734" y="30057"/>
                </a:lnTo>
                <a:lnTo>
                  <a:pt x="1494" y="29220"/>
                </a:lnTo>
                <a:lnTo>
                  <a:pt x="1255" y="28324"/>
                </a:lnTo>
                <a:lnTo>
                  <a:pt x="1136" y="27487"/>
                </a:lnTo>
                <a:lnTo>
                  <a:pt x="1016" y="26591"/>
                </a:lnTo>
                <a:lnTo>
                  <a:pt x="1255" y="26770"/>
                </a:lnTo>
                <a:lnTo>
                  <a:pt x="1375" y="26890"/>
                </a:lnTo>
                <a:lnTo>
                  <a:pt x="1494" y="26890"/>
                </a:lnTo>
                <a:lnTo>
                  <a:pt x="1614" y="26770"/>
                </a:lnTo>
                <a:lnTo>
                  <a:pt x="1674" y="26651"/>
                </a:lnTo>
                <a:lnTo>
                  <a:pt x="1734" y="26472"/>
                </a:lnTo>
                <a:lnTo>
                  <a:pt x="1734" y="26053"/>
                </a:lnTo>
                <a:lnTo>
                  <a:pt x="1614" y="25695"/>
                </a:lnTo>
                <a:lnTo>
                  <a:pt x="1554" y="25515"/>
                </a:lnTo>
                <a:lnTo>
                  <a:pt x="1494" y="25456"/>
                </a:lnTo>
                <a:lnTo>
                  <a:pt x="1375" y="25456"/>
                </a:lnTo>
                <a:lnTo>
                  <a:pt x="1255" y="25575"/>
                </a:lnTo>
                <a:lnTo>
                  <a:pt x="1136" y="25754"/>
                </a:lnTo>
                <a:lnTo>
                  <a:pt x="957" y="26053"/>
                </a:lnTo>
                <a:lnTo>
                  <a:pt x="897" y="24440"/>
                </a:lnTo>
                <a:lnTo>
                  <a:pt x="957" y="22826"/>
                </a:lnTo>
                <a:lnTo>
                  <a:pt x="1136" y="21273"/>
                </a:lnTo>
                <a:lnTo>
                  <a:pt x="1435" y="19659"/>
                </a:lnTo>
                <a:lnTo>
                  <a:pt x="1435" y="19839"/>
                </a:lnTo>
                <a:lnTo>
                  <a:pt x="1554" y="19958"/>
                </a:lnTo>
                <a:lnTo>
                  <a:pt x="1734" y="20018"/>
                </a:lnTo>
                <a:lnTo>
                  <a:pt x="1913" y="19958"/>
                </a:lnTo>
                <a:lnTo>
                  <a:pt x="2032" y="19898"/>
                </a:lnTo>
                <a:lnTo>
                  <a:pt x="2212" y="19779"/>
                </a:lnTo>
                <a:lnTo>
                  <a:pt x="2331" y="19659"/>
                </a:lnTo>
                <a:lnTo>
                  <a:pt x="2391" y="19480"/>
                </a:lnTo>
                <a:lnTo>
                  <a:pt x="2391" y="19301"/>
                </a:lnTo>
                <a:lnTo>
                  <a:pt x="2331" y="19122"/>
                </a:lnTo>
                <a:lnTo>
                  <a:pt x="2212" y="19002"/>
                </a:lnTo>
                <a:lnTo>
                  <a:pt x="2092" y="18942"/>
                </a:lnTo>
                <a:lnTo>
                  <a:pt x="1913" y="18942"/>
                </a:lnTo>
                <a:lnTo>
                  <a:pt x="1734" y="19002"/>
                </a:lnTo>
                <a:lnTo>
                  <a:pt x="1614" y="19122"/>
                </a:lnTo>
                <a:lnTo>
                  <a:pt x="1494" y="19301"/>
                </a:lnTo>
                <a:lnTo>
                  <a:pt x="1853" y="17747"/>
                </a:lnTo>
                <a:lnTo>
                  <a:pt x="2391" y="16253"/>
                </a:lnTo>
                <a:lnTo>
                  <a:pt x="2929" y="14760"/>
                </a:lnTo>
                <a:lnTo>
                  <a:pt x="3646" y="13325"/>
                </a:lnTo>
                <a:lnTo>
                  <a:pt x="4423" y="11951"/>
                </a:lnTo>
                <a:lnTo>
                  <a:pt x="5259" y="10577"/>
                </a:lnTo>
                <a:lnTo>
                  <a:pt x="6215" y="9322"/>
                </a:lnTo>
                <a:lnTo>
                  <a:pt x="7291" y="8127"/>
                </a:lnTo>
                <a:lnTo>
                  <a:pt x="7829" y="7529"/>
                </a:lnTo>
                <a:lnTo>
                  <a:pt x="8486" y="6932"/>
                </a:lnTo>
                <a:lnTo>
                  <a:pt x="9741" y="5856"/>
                </a:lnTo>
                <a:lnTo>
                  <a:pt x="10996" y="4780"/>
                </a:lnTo>
                <a:lnTo>
                  <a:pt x="11593" y="4183"/>
                </a:lnTo>
                <a:lnTo>
                  <a:pt x="12191" y="3645"/>
                </a:lnTo>
                <a:lnTo>
                  <a:pt x="13087" y="2629"/>
                </a:lnTo>
                <a:lnTo>
                  <a:pt x="13505" y="2151"/>
                </a:lnTo>
                <a:lnTo>
                  <a:pt x="13924" y="1793"/>
                </a:lnTo>
                <a:lnTo>
                  <a:pt x="14402" y="1554"/>
                </a:lnTo>
                <a:lnTo>
                  <a:pt x="14641" y="1434"/>
                </a:lnTo>
                <a:close/>
                <a:moveTo>
                  <a:pt x="15597" y="0"/>
                </a:moveTo>
                <a:lnTo>
                  <a:pt x="15059" y="120"/>
                </a:lnTo>
                <a:lnTo>
                  <a:pt x="14641" y="239"/>
                </a:lnTo>
                <a:lnTo>
                  <a:pt x="14222" y="478"/>
                </a:lnTo>
                <a:lnTo>
                  <a:pt x="13864" y="777"/>
                </a:lnTo>
                <a:lnTo>
                  <a:pt x="13147" y="1554"/>
                </a:lnTo>
                <a:lnTo>
                  <a:pt x="11952" y="2689"/>
                </a:lnTo>
                <a:lnTo>
                  <a:pt x="10697" y="3824"/>
                </a:lnTo>
                <a:lnTo>
                  <a:pt x="8247" y="6095"/>
                </a:lnTo>
                <a:lnTo>
                  <a:pt x="7231" y="7051"/>
                </a:lnTo>
                <a:lnTo>
                  <a:pt x="6335" y="8007"/>
                </a:lnTo>
                <a:lnTo>
                  <a:pt x="5438" y="9083"/>
                </a:lnTo>
                <a:lnTo>
                  <a:pt x="4662" y="10158"/>
                </a:lnTo>
                <a:lnTo>
                  <a:pt x="3885" y="11294"/>
                </a:lnTo>
                <a:lnTo>
                  <a:pt x="3227" y="12489"/>
                </a:lnTo>
                <a:lnTo>
                  <a:pt x="2570" y="13684"/>
                </a:lnTo>
                <a:lnTo>
                  <a:pt x="2032" y="14939"/>
                </a:lnTo>
                <a:lnTo>
                  <a:pt x="1614" y="16014"/>
                </a:lnTo>
                <a:lnTo>
                  <a:pt x="1255" y="17090"/>
                </a:lnTo>
                <a:lnTo>
                  <a:pt x="897" y="18225"/>
                </a:lnTo>
                <a:lnTo>
                  <a:pt x="598" y="19361"/>
                </a:lnTo>
                <a:lnTo>
                  <a:pt x="359" y="20556"/>
                </a:lnTo>
                <a:lnTo>
                  <a:pt x="180" y="21751"/>
                </a:lnTo>
                <a:lnTo>
                  <a:pt x="60" y="22946"/>
                </a:lnTo>
                <a:lnTo>
                  <a:pt x="1" y="24141"/>
                </a:lnTo>
                <a:lnTo>
                  <a:pt x="1" y="25336"/>
                </a:lnTo>
                <a:lnTo>
                  <a:pt x="60" y="26531"/>
                </a:lnTo>
                <a:lnTo>
                  <a:pt x="180" y="27726"/>
                </a:lnTo>
                <a:lnTo>
                  <a:pt x="359" y="28862"/>
                </a:lnTo>
                <a:lnTo>
                  <a:pt x="658" y="29997"/>
                </a:lnTo>
                <a:lnTo>
                  <a:pt x="1016" y="31132"/>
                </a:lnTo>
                <a:lnTo>
                  <a:pt x="1435" y="32208"/>
                </a:lnTo>
                <a:lnTo>
                  <a:pt x="1973" y="33224"/>
                </a:lnTo>
                <a:lnTo>
                  <a:pt x="2630" y="34299"/>
                </a:lnTo>
                <a:lnTo>
                  <a:pt x="3347" y="35256"/>
                </a:lnTo>
                <a:lnTo>
                  <a:pt x="4183" y="36092"/>
                </a:lnTo>
                <a:lnTo>
                  <a:pt x="5140" y="36869"/>
                </a:lnTo>
                <a:lnTo>
                  <a:pt x="6155" y="37646"/>
                </a:lnTo>
                <a:lnTo>
                  <a:pt x="6633" y="38004"/>
                </a:lnTo>
                <a:lnTo>
                  <a:pt x="7111" y="38482"/>
                </a:lnTo>
                <a:lnTo>
                  <a:pt x="7351" y="38781"/>
                </a:lnTo>
                <a:lnTo>
                  <a:pt x="7590" y="39140"/>
                </a:lnTo>
                <a:lnTo>
                  <a:pt x="8008" y="39797"/>
                </a:lnTo>
                <a:lnTo>
                  <a:pt x="8366" y="40574"/>
                </a:lnTo>
                <a:lnTo>
                  <a:pt x="8785" y="41291"/>
                </a:lnTo>
                <a:lnTo>
                  <a:pt x="9024" y="41649"/>
                </a:lnTo>
                <a:lnTo>
                  <a:pt x="9382" y="42068"/>
                </a:lnTo>
                <a:lnTo>
                  <a:pt x="9741" y="42426"/>
                </a:lnTo>
                <a:lnTo>
                  <a:pt x="10159" y="42725"/>
                </a:lnTo>
                <a:lnTo>
                  <a:pt x="10577" y="42904"/>
                </a:lnTo>
                <a:lnTo>
                  <a:pt x="11055" y="43084"/>
                </a:lnTo>
                <a:lnTo>
                  <a:pt x="11533" y="43143"/>
                </a:lnTo>
                <a:lnTo>
                  <a:pt x="12071" y="43024"/>
                </a:lnTo>
                <a:lnTo>
                  <a:pt x="12310" y="42904"/>
                </a:lnTo>
                <a:lnTo>
                  <a:pt x="12549" y="42785"/>
                </a:lnTo>
                <a:lnTo>
                  <a:pt x="12968" y="42486"/>
                </a:lnTo>
                <a:lnTo>
                  <a:pt x="13326" y="42068"/>
                </a:lnTo>
                <a:lnTo>
                  <a:pt x="13685" y="41590"/>
                </a:lnTo>
                <a:lnTo>
                  <a:pt x="14402" y="40634"/>
                </a:lnTo>
                <a:lnTo>
                  <a:pt x="14760" y="40156"/>
                </a:lnTo>
                <a:lnTo>
                  <a:pt x="15178" y="39797"/>
                </a:lnTo>
                <a:lnTo>
                  <a:pt x="15716" y="39379"/>
                </a:lnTo>
                <a:lnTo>
                  <a:pt x="16254" y="39020"/>
                </a:lnTo>
                <a:lnTo>
                  <a:pt x="17389" y="38363"/>
                </a:lnTo>
                <a:lnTo>
                  <a:pt x="18525" y="37706"/>
                </a:lnTo>
                <a:lnTo>
                  <a:pt x="19660" y="36988"/>
                </a:lnTo>
                <a:lnTo>
                  <a:pt x="20258" y="36510"/>
                </a:lnTo>
                <a:lnTo>
                  <a:pt x="20855" y="35973"/>
                </a:lnTo>
                <a:lnTo>
                  <a:pt x="21393" y="35435"/>
                </a:lnTo>
                <a:lnTo>
                  <a:pt x="21931" y="34897"/>
                </a:lnTo>
                <a:lnTo>
                  <a:pt x="22409" y="34240"/>
                </a:lnTo>
                <a:lnTo>
                  <a:pt x="22887" y="33642"/>
                </a:lnTo>
                <a:lnTo>
                  <a:pt x="23783" y="32328"/>
                </a:lnTo>
                <a:lnTo>
                  <a:pt x="24620" y="30893"/>
                </a:lnTo>
                <a:lnTo>
                  <a:pt x="25397" y="29340"/>
                </a:lnTo>
                <a:lnTo>
                  <a:pt x="26054" y="27786"/>
                </a:lnTo>
                <a:lnTo>
                  <a:pt x="26592" y="26173"/>
                </a:lnTo>
                <a:lnTo>
                  <a:pt x="27070" y="24500"/>
                </a:lnTo>
                <a:lnTo>
                  <a:pt x="27369" y="22826"/>
                </a:lnTo>
                <a:lnTo>
                  <a:pt x="27488" y="21990"/>
                </a:lnTo>
                <a:lnTo>
                  <a:pt x="27548" y="21153"/>
                </a:lnTo>
                <a:lnTo>
                  <a:pt x="27548" y="20317"/>
                </a:lnTo>
                <a:lnTo>
                  <a:pt x="27548" y="19480"/>
                </a:lnTo>
                <a:lnTo>
                  <a:pt x="27488" y="18703"/>
                </a:lnTo>
                <a:lnTo>
                  <a:pt x="27428" y="17986"/>
                </a:lnTo>
                <a:lnTo>
                  <a:pt x="27249" y="17329"/>
                </a:lnTo>
                <a:lnTo>
                  <a:pt x="27130" y="16612"/>
                </a:lnTo>
                <a:lnTo>
                  <a:pt x="26891" y="15955"/>
                </a:lnTo>
                <a:lnTo>
                  <a:pt x="26651" y="15297"/>
                </a:lnTo>
                <a:lnTo>
                  <a:pt x="26054" y="14042"/>
                </a:lnTo>
                <a:lnTo>
                  <a:pt x="25397" y="12847"/>
                </a:lnTo>
                <a:lnTo>
                  <a:pt x="24620" y="11712"/>
                </a:lnTo>
                <a:lnTo>
                  <a:pt x="23843" y="10517"/>
                </a:lnTo>
                <a:lnTo>
                  <a:pt x="22947" y="9382"/>
                </a:lnTo>
                <a:lnTo>
                  <a:pt x="21274" y="7230"/>
                </a:lnTo>
                <a:lnTo>
                  <a:pt x="19660" y="5019"/>
                </a:lnTo>
                <a:lnTo>
                  <a:pt x="18883" y="3824"/>
                </a:lnTo>
                <a:lnTo>
                  <a:pt x="18166" y="2689"/>
                </a:lnTo>
                <a:lnTo>
                  <a:pt x="17867" y="2032"/>
                </a:lnTo>
                <a:lnTo>
                  <a:pt x="17449" y="1255"/>
                </a:lnTo>
                <a:lnTo>
                  <a:pt x="17031" y="538"/>
                </a:lnTo>
                <a:lnTo>
                  <a:pt x="16792" y="299"/>
                </a:lnTo>
                <a:lnTo>
                  <a:pt x="16553" y="60"/>
                </a:lnTo>
                <a:lnTo>
                  <a:pt x="163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3" name="Google Shape;323;p13"/>
          <p:cNvSpPr/>
          <p:nvPr/>
        </p:nvSpPr>
        <p:spPr>
          <a:xfrm>
            <a:off x="8230655" y="-153538"/>
            <a:ext cx="837106" cy="855807"/>
          </a:xfrm>
          <a:custGeom>
            <a:avLst/>
            <a:gdLst/>
            <a:ahLst/>
            <a:cxnLst/>
            <a:rect l="l" t="t" r="r" b="b"/>
            <a:pathLst>
              <a:path w="37467" h="38304" extrusionOk="0">
                <a:moveTo>
                  <a:pt x="20676" y="6753"/>
                </a:moveTo>
                <a:lnTo>
                  <a:pt x="21333" y="6812"/>
                </a:lnTo>
                <a:lnTo>
                  <a:pt x="21990" y="6872"/>
                </a:lnTo>
                <a:lnTo>
                  <a:pt x="22528" y="6992"/>
                </a:lnTo>
                <a:lnTo>
                  <a:pt x="23126" y="7171"/>
                </a:lnTo>
                <a:lnTo>
                  <a:pt x="23544" y="7470"/>
                </a:lnTo>
                <a:lnTo>
                  <a:pt x="23903" y="7768"/>
                </a:lnTo>
                <a:lnTo>
                  <a:pt x="24082" y="8187"/>
                </a:lnTo>
                <a:lnTo>
                  <a:pt x="24142" y="8605"/>
                </a:lnTo>
                <a:lnTo>
                  <a:pt x="24142" y="9083"/>
                </a:lnTo>
                <a:lnTo>
                  <a:pt x="24022" y="9621"/>
                </a:lnTo>
                <a:lnTo>
                  <a:pt x="23843" y="10159"/>
                </a:lnTo>
                <a:lnTo>
                  <a:pt x="23425" y="11115"/>
                </a:lnTo>
                <a:lnTo>
                  <a:pt x="22887" y="12011"/>
                </a:lnTo>
                <a:lnTo>
                  <a:pt x="22349" y="12907"/>
                </a:lnTo>
                <a:lnTo>
                  <a:pt x="21751" y="13744"/>
                </a:lnTo>
                <a:lnTo>
                  <a:pt x="20496" y="15477"/>
                </a:lnTo>
                <a:lnTo>
                  <a:pt x="19301" y="17090"/>
                </a:lnTo>
                <a:lnTo>
                  <a:pt x="19062" y="16493"/>
                </a:lnTo>
                <a:lnTo>
                  <a:pt x="18823" y="15895"/>
                </a:lnTo>
                <a:lnTo>
                  <a:pt x="18345" y="14581"/>
                </a:lnTo>
                <a:lnTo>
                  <a:pt x="17927" y="13505"/>
                </a:lnTo>
                <a:lnTo>
                  <a:pt x="17688" y="12609"/>
                </a:lnTo>
                <a:lnTo>
                  <a:pt x="17150" y="9800"/>
                </a:lnTo>
                <a:lnTo>
                  <a:pt x="16911" y="8366"/>
                </a:lnTo>
                <a:lnTo>
                  <a:pt x="16792" y="7828"/>
                </a:lnTo>
                <a:lnTo>
                  <a:pt x="16792" y="7649"/>
                </a:lnTo>
                <a:lnTo>
                  <a:pt x="16792" y="7529"/>
                </a:lnTo>
                <a:lnTo>
                  <a:pt x="16851" y="7470"/>
                </a:lnTo>
                <a:lnTo>
                  <a:pt x="16971" y="7350"/>
                </a:lnTo>
                <a:lnTo>
                  <a:pt x="17449" y="7171"/>
                </a:lnTo>
                <a:lnTo>
                  <a:pt x="17987" y="6992"/>
                </a:lnTo>
                <a:lnTo>
                  <a:pt x="18584" y="6872"/>
                </a:lnTo>
                <a:lnTo>
                  <a:pt x="19242" y="6753"/>
                </a:lnTo>
                <a:close/>
                <a:moveTo>
                  <a:pt x="19660" y="6215"/>
                </a:moveTo>
                <a:lnTo>
                  <a:pt x="18345" y="6334"/>
                </a:lnTo>
                <a:lnTo>
                  <a:pt x="17688" y="6454"/>
                </a:lnTo>
                <a:lnTo>
                  <a:pt x="17090" y="6573"/>
                </a:lnTo>
                <a:lnTo>
                  <a:pt x="16851" y="6693"/>
                </a:lnTo>
                <a:lnTo>
                  <a:pt x="16612" y="6812"/>
                </a:lnTo>
                <a:lnTo>
                  <a:pt x="16433" y="6932"/>
                </a:lnTo>
                <a:lnTo>
                  <a:pt x="16314" y="7111"/>
                </a:lnTo>
                <a:lnTo>
                  <a:pt x="16194" y="7231"/>
                </a:lnTo>
                <a:lnTo>
                  <a:pt x="16134" y="7410"/>
                </a:lnTo>
                <a:lnTo>
                  <a:pt x="16134" y="7828"/>
                </a:lnTo>
                <a:lnTo>
                  <a:pt x="16194" y="8247"/>
                </a:lnTo>
                <a:lnTo>
                  <a:pt x="16314" y="8725"/>
                </a:lnTo>
                <a:lnTo>
                  <a:pt x="16493" y="9262"/>
                </a:lnTo>
                <a:lnTo>
                  <a:pt x="16612" y="9800"/>
                </a:lnTo>
                <a:lnTo>
                  <a:pt x="16971" y="11772"/>
                </a:lnTo>
                <a:lnTo>
                  <a:pt x="17150" y="12728"/>
                </a:lnTo>
                <a:lnTo>
                  <a:pt x="17449" y="13744"/>
                </a:lnTo>
                <a:lnTo>
                  <a:pt x="17808" y="14999"/>
                </a:lnTo>
                <a:lnTo>
                  <a:pt x="18286" y="16254"/>
                </a:lnTo>
                <a:lnTo>
                  <a:pt x="18584" y="17090"/>
                </a:lnTo>
                <a:lnTo>
                  <a:pt x="18764" y="17628"/>
                </a:lnTo>
                <a:lnTo>
                  <a:pt x="18823" y="17748"/>
                </a:lnTo>
                <a:lnTo>
                  <a:pt x="18883" y="17867"/>
                </a:lnTo>
                <a:lnTo>
                  <a:pt x="19062" y="17927"/>
                </a:lnTo>
                <a:lnTo>
                  <a:pt x="19242" y="17927"/>
                </a:lnTo>
                <a:lnTo>
                  <a:pt x="19421" y="17867"/>
                </a:lnTo>
                <a:lnTo>
                  <a:pt x="19540" y="17748"/>
                </a:lnTo>
                <a:lnTo>
                  <a:pt x="19959" y="17389"/>
                </a:lnTo>
                <a:lnTo>
                  <a:pt x="20317" y="16911"/>
                </a:lnTo>
                <a:lnTo>
                  <a:pt x="20975" y="15835"/>
                </a:lnTo>
                <a:lnTo>
                  <a:pt x="21453" y="15059"/>
                </a:lnTo>
                <a:lnTo>
                  <a:pt x="22767" y="13206"/>
                </a:lnTo>
                <a:lnTo>
                  <a:pt x="23425" y="12310"/>
                </a:lnTo>
                <a:lnTo>
                  <a:pt x="24022" y="11294"/>
                </a:lnTo>
                <a:lnTo>
                  <a:pt x="24440" y="10457"/>
                </a:lnTo>
                <a:lnTo>
                  <a:pt x="24620" y="10039"/>
                </a:lnTo>
                <a:lnTo>
                  <a:pt x="24739" y="9621"/>
                </a:lnTo>
                <a:lnTo>
                  <a:pt x="24799" y="9203"/>
                </a:lnTo>
                <a:lnTo>
                  <a:pt x="24799" y="8784"/>
                </a:lnTo>
                <a:lnTo>
                  <a:pt x="24799" y="8426"/>
                </a:lnTo>
                <a:lnTo>
                  <a:pt x="24739" y="8067"/>
                </a:lnTo>
                <a:lnTo>
                  <a:pt x="24620" y="7709"/>
                </a:lnTo>
                <a:lnTo>
                  <a:pt x="24440" y="7410"/>
                </a:lnTo>
                <a:lnTo>
                  <a:pt x="24201" y="7171"/>
                </a:lnTo>
                <a:lnTo>
                  <a:pt x="23962" y="6932"/>
                </a:lnTo>
                <a:lnTo>
                  <a:pt x="23604" y="6693"/>
                </a:lnTo>
                <a:lnTo>
                  <a:pt x="23185" y="6514"/>
                </a:lnTo>
                <a:lnTo>
                  <a:pt x="22767" y="6394"/>
                </a:lnTo>
                <a:lnTo>
                  <a:pt x="22229" y="6334"/>
                </a:lnTo>
                <a:lnTo>
                  <a:pt x="20975" y="6215"/>
                </a:lnTo>
                <a:close/>
                <a:moveTo>
                  <a:pt x="11414" y="9023"/>
                </a:moveTo>
                <a:lnTo>
                  <a:pt x="11055" y="9083"/>
                </a:lnTo>
                <a:lnTo>
                  <a:pt x="10637" y="9143"/>
                </a:lnTo>
                <a:lnTo>
                  <a:pt x="10278" y="9262"/>
                </a:lnTo>
                <a:lnTo>
                  <a:pt x="9920" y="9442"/>
                </a:lnTo>
                <a:lnTo>
                  <a:pt x="9561" y="9681"/>
                </a:lnTo>
                <a:lnTo>
                  <a:pt x="8844" y="10218"/>
                </a:lnTo>
                <a:lnTo>
                  <a:pt x="8247" y="10876"/>
                </a:lnTo>
                <a:lnTo>
                  <a:pt x="7709" y="11533"/>
                </a:lnTo>
                <a:lnTo>
                  <a:pt x="7410" y="12071"/>
                </a:lnTo>
                <a:lnTo>
                  <a:pt x="7111" y="12728"/>
                </a:lnTo>
                <a:lnTo>
                  <a:pt x="6872" y="13385"/>
                </a:lnTo>
                <a:lnTo>
                  <a:pt x="6633" y="14162"/>
                </a:lnTo>
                <a:lnTo>
                  <a:pt x="6514" y="14879"/>
                </a:lnTo>
                <a:lnTo>
                  <a:pt x="6394" y="15596"/>
                </a:lnTo>
                <a:lnTo>
                  <a:pt x="6454" y="16313"/>
                </a:lnTo>
                <a:lnTo>
                  <a:pt x="6573" y="16911"/>
                </a:lnTo>
                <a:lnTo>
                  <a:pt x="6693" y="17210"/>
                </a:lnTo>
                <a:lnTo>
                  <a:pt x="6872" y="17509"/>
                </a:lnTo>
                <a:lnTo>
                  <a:pt x="7052" y="17688"/>
                </a:lnTo>
                <a:lnTo>
                  <a:pt x="7350" y="17867"/>
                </a:lnTo>
                <a:lnTo>
                  <a:pt x="7589" y="17987"/>
                </a:lnTo>
                <a:lnTo>
                  <a:pt x="7948" y="18106"/>
                </a:lnTo>
                <a:lnTo>
                  <a:pt x="8605" y="18285"/>
                </a:lnTo>
                <a:lnTo>
                  <a:pt x="9322" y="18405"/>
                </a:lnTo>
                <a:lnTo>
                  <a:pt x="10099" y="18465"/>
                </a:lnTo>
                <a:lnTo>
                  <a:pt x="11354" y="18524"/>
                </a:lnTo>
                <a:lnTo>
                  <a:pt x="12669" y="18704"/>
                </a:lnTo>
                <a:lnTo>
                  <a:pt x="14640" y="18883"/>
                </a:lnTo>
                <a:lnTo>
                  <a:pt x="15656" y="18943"/>
                </a:lnTo>
                <a:lnTo>
                  <a:pt x="16553" y="18943"/>
                </a:lnTo>
                <a:lnTo>
                  <a:pt x="16911" y="18883"/>
                </a:lnTo>
                <a:lnTo>
                  <a:pt x="17210" y="18823"/>
                </a:lnTo>
                <a:lnTo>
                  <a:pt x="17509" y="18704"/>
                </a:lnTo>
                <a:lnTo>
                  <a:pt x="17628" y="18584"/>
                </a:lnTo>
                <a:lnTo>
                  <a:pt x="17688" y="18465"/>
                </a:lnTo>
                <a:lnTo>
                  <a:pt x="17688" y="18405"/>
                </a:lnTo>
                <a:lnTo>
                  <a:pt x="17628" y="18345"/>
                </a:lnTo>
                <a:lnTo>
                  <a:pt x="17509" y="18285"/>
                </a:lnTo>
                <a:lnTo>
                  <a:pt x="17150" y="18166"/>
                </a:lnTo>
                <a:lnTo>
                  <a:pt x="16672" y="18106"/>
                </a:lnTo>
                <a:lnTo>
                  <a:pt x="15178" y="18106"/>
                </a:lnTo>
                <a:lnTo>
                  <a:pt x="13326" y="17987"/>
                </a:lnTo>
                <a:lnTo>
                  <a:pt x="11414" y="17807"/>
                </a:lnTo>
                <a:lnTo>
                  <a:pt x="10039" y="17688"/>
                </a:lnTo>
                <a:lnTo>
                  <a:pt x="9382" y="17628"/>
                </a:lnTo>
                <a:lnTo>
                  <a:pt x="8725" y="17449"/>
                </a:lnTo>
                <a:lnTo>
                  <a:pt x="8426" y="17389"/>
                </a:lnTo>
                <a:lnTo>
                  <a:pt x="8127" y="17270"/>
                </a:lnTo>
                <a:lnTo>
                  <a:pt x="7948" y="17090"/>
                </a:lnTo>
                <a:lnTo>
                  <a:pt x="7709" y="16911"/>
                </a:lnTo>
                <a:lnTo>
                  <a:pt x="7530" y="16672"/>
                </a:lnTo>
                <a:lnTo>
                  <a:pt x="7410" y="16373"/>
                </a:lnTo>
                <a:lnTo>
                  <a:pt x="7350" y="16015"/>
                </a:lnTo>
                <a:lnTo>
                  <a:pt x="7350" y="15656"/>
                </a:lnTo>
                <a:lnTo>
                  <a:pt x="7410" y="14939"/>
                </a:lnTo>
                <a:lnTo>
                  <a:pt x="7530" y="14222"/>
                </a:lnTo>
                <a:lnTo>
                  <a:pt x="7709" y="13505"/>
                </a:lnTo>
                <a:lnTo>
                  <a:pt x="8008" y="12848"/>
                </a:lnTo>
                <a:lnTo>
                  <a:pt x="8306" y="12190"/>
                </a:lnTo>
                <a:lnTo>
                  <a:pt x="8725" y="11593"/>
                </a:lnTo>
                <a:lnTo>
                  <a:pt x="9203" y="11055"/>
                </a:lnTo>
                <a:lnTo>
                  <a:pt x="9741" y="10577"/>
                </a:lnTo>
                <a:lnTo>
                  <a:pt x="10159" y="10338"/>
                </a:lnTo>
                <a:lnTo>
                  <a:pt x="10517" y="10159"/>
                </a:lnTo>
                <a:lnTo>
                  <a:pt x="10816" y="10039"/>
                </a:lnTo>
                <a:lnTo>
                  <a:pt x="11175" y="9979"/>
                </a:lnTo>
                <a:lnTo>
                  <a:pt x="11473" y="9979"/>
                </a:lnTo>
                <a:lnTo>
                  <a:pt x="11772" y="10039"/>
                </a:lnTo>
                <a:lnTo>
                  <a:pt x="12011" y="10099"/>
                </a:lnTo>
                <a:lnTo>
                  <a:pt x="12250" y="10278"/>
                </a:lnTo>
                <a:lnTo>
                  <a:pt x="12788" y="10637"/>
                </a:lnTo>
                <a:lnTo>
                  <a:pt x="13206" y="11115"/>
                </a:lnTo>
                <a:lnTo>
                  <a:pt x="13625" y="11712"/>
                </a:lnTo>
                <a:lnTo>
                  <a:pt x="14043" y="12370"/>
                </a:lnTo>
                <a:lnTo>
                  <a:pt x="15656" y="15298"/>
                </a:lnTo>
                <a:lnTo>
                  <a:pt x="17090" y="17867"/>
                </a:lnTo>
                <a:lnTo>
                  <a:pt x="17150" y="17748"/>
                </a:lnTo>
                <a:lnTo>
                  <a:pt x="17210" y="17628"/>
                </a:lnTo>
                <a:lnTo>
                  <a:pt x="17150" y="17150"/>
                </a:lnTo>
                <a:lnTo>
                  <a:pt x="17031" y="16612"/>
                </a:lnTo>
                <a:lnTo>
                  <a:pt x="16792" y="15955"/>
                </a:lnTo>
                <a:lnTo>
                  <a:pt x="16314" y="14760"/>
                </a:lnTo>
                <a:lnTo>
                  <a:pt x="15955" y="13983"/>
                </a:lnTo>
                <a:lnTo>
                  <a:pt x="15417" y="12848"/>
                </a:lnTo>
                <a:lnTo>
                  <a:pt x="14820" y="11772"/>
                </a:lnTo>
                <a:lnTo>
                  <a:pt x="14103" y="10756"/>
                </a:lnTo>
                <a:lnTo>
                  <a:pt x="13744" y="10278"/>
                </a:lnTo>
                <a:lnTo>
                  <a:pt x="13326" y="9800"/>
                </a:lnTo>
                <a:lnTo>
                  <a:pt x="12967" y="9501"/>
                </a:lnTo>
                <a:lnTo>
                  <a:pt x="12609" y="9262"/>
                </a:lnTo>
                <a:lnTo>
                  <a:pt x="12191" y="9143"/>
                </a:lnTo>
                <a:lnTo>
                  <a:pt x="11832" y="9023"/>
                </a:lnTo>
                <a:close/>
                <a:moveTo>
                  <a:pt x="27906" y="12370"/>
                </a:moveTo>
                <a:lnTo>
                  <a:pt x="28205" y="12429"/>
                </a:lnTo>
                <a:lnTo>
                  <a:pt x="28444" y="12609"/>
                </a:lnTo>
                <a:lnTo>
                  <a:pt x="28743" y="12788"/>
                </a:lnTo>
                <a:lnTo>
                  <a:pt x="29042" y="13087"/>
                </a:lnTo>
                <a:lnTo>
                  <a:pt x="29340" y="13445"/>
                </a:lnTo>
                <a:lnTo>
                  <a:pt x="29699" y="13864"/>
                </a:lnTo>
                <a:lnTo>
                  <a:pt x="30296" y="14820"/>
                </a:lnTo>
                <a:lnTo>
                  <a:pt x="30655" y="15417"/>
                </a:lnTo>
                <a:lnTo>
                  <a:pt x="30954" y="16015"/>
                </a:lnTo>
                <a:lnTo>
                  <a:pt x="31252" y="16672"/>
                </a:lnTo>
                <a:lnTo>
                  <a:pt x="31491" y="17270"/>
                </a:lnTo>
                <a:lnTo>
                  <a:pt x="31551" y="17867"/>
                </a:lnTo>
                <a:lnTo>
                  <a:pt x="31611" y="18166"/>
                </a:lnTo>
                <a:lnTo>
                  <a:pt x="31551" y="18465"/>
                </a:lnTo>
                <a:lnTo>
                  <a:pt x="31491" y="18704"/>
                </a:lnTo>
                <a:lnTo>
                  <a:pt x="31372" y="18943"/>
                </a:lnTo>
                <a:lnTo>
                  <a:pt x="31193" y="19122"/>
                </a:lnTo>
                <a:lnTo>
                  <a:pt x="31013" y="19301"/>
                </a:lnTo>
                <a:lnTo>
                  <a:pt x="30774" y="19421"/>
                </a:lnTo>
                <a:lnTo>
                  <a:pt x="30535" y="19540"/>
                </a:lnTo>
                <a:lnTo>
                  <a:pt x="29998" y="19660"/>
                </a:lnTo>
                <a:lnTo>
                  <a:pt x="29400" y="19720"/>
                </a:lnTo>
                <a:lnTo>
                  <a:pt x="28743" y="19779"/>
                </a:lnTo>
                <a:lnTo>
                  <a:pt x="27667" y="19779"/>
                </a:lnTo>
                <a:lnTo>
                  <a:pt x="26771" y="19839"/>
                </a:lnTo>
                <a:lnTo>
                  <a:pt x="25815" y="19779"/>
                </a:lnTo>
                <a:lnTo>
                  <a:pt x="24918" y="19779"/>
                </a:lnTo>
                <a:lnTo>
                  <a:pt x="23962" y="19660"/>
                </a:lnTo>
                <a:lnTo>
                  <a:pt x="22170" y="19421"/>
                </a:lnTo>
                <a:lnTo>
                  <a:pt x="20317" y="19002"/>
                </a:lnTo>
                <a:lnTo>
                  <a:pt x="20975" y="18584"/>
                </a:lnTo>
                <a:lnTo>
                  <a:pt x="21632" y="18106"/>
                </a:lnTo>
                <a:lnTo>
                  <a:pt x="22229" y="17509"/>
                </a:lnTo>
                <a:lnTo>
                  <a:pt x="22827" y="16851"/>
                </a:lnTo>
                <a:lnTo>
                  <a:pt x="23962" y="15477"/>
                </a:lnTo>
                <a:lnTo>
                  <a:pt x="25038" y="14282"/>
                </a:lnTo>
                <a:lnTo>
                  <a:pt x="25635" y="13625"/>
                </a:lnTo>
                <a:lnTo>
                  <a:pt x="26233" y="13087"/>
                </a:lnTo>
                <a:lnTo>
                  <a:pt x="26831" y="12668"/>
                </a:lnTo>
                <a:lnTo>
                  <a:pt x="27070" y="12549"/>
                </a:lnTo>
                <a:lnTo>
                  <a:pt x="27368" y="12429"/>
                </a:lnTo>
                <a:lnTo>
                  <a:pt x="27607" y="12370"/>
                </a:lnTo>
                <a:close/>
                <a:moveTo>
                  <a:pt x="27428" y="11533"/>
                </a:moveTo>
                <a:lnTo>
                  <a:pt x="26950" y="11653"/>
                </a:lnTo>
                <a:lnTo>
                  <a:pt x="26412" y="11951"/>
                </a:lnTo>
                <a:lnTo>
                  <a:pt x="25994" y="12250"/>
                </a:lnTo>
                <a:lnTo>
                  <a:pt x="25635" y="12549"/>
                </a:lnTo>
                <a:lnTo>
                  <a:pt x="24918" y="13326"/>
                </a:lnTo>
                <a:lnTo>
                  <a:pt x="23544" y="14879"/>
                </a:lnTo>
                <a:lnTo>
                  <a:pt x="22648" y="15776"/>
                </a:lnTo>
                <a:lnTo>
                  <a:pt x="21632" y="16732"/>
                </a:lnTo>
                <a:lnTo>
                  <a:pt x="21154" y="17210"/>
                </a:lnTo>
                <a:lnTo>
                  <a:pt x="20676" y="17748"/>
                </a:lnTo>
                <a:lnTo>
                  <a:pt x="20317" y="18285"/>
                </a:lnTo>
                <a:lnTo>
                  <a:pt x="20018" y="18823"/>
                </a:lnTo>
                <a:lnTo>
                  <a:pt x="19959" y="18883"/>
                </a:lnTo>
                <a:lnTo>
                  <a:pt x="19481" y="18883"/>
                </a:lnTo>
                <a:lnTo>
                  <a:pt x="19361" y="18943"/>
                </a:lnTo>
                <a:lnTo>
                  <a:pt x="19301" y="19062"/>
                </a:lnTo>
                <a:lnTo>
                  <a:pt x="19361" y="19241"/>
                </a:lnTo>
                <a:lnTo>
                  <a:pt x="19361" y="19361"/>
                </a:lnTo>
                <a:lnTo>
                  <a:pt x="19421" y="19481"/>
                </a:lnTo>
                <a:lnTo>
                  <a:pt x="19720" y="19600"/>
                </a:lnTo>
                <a:lnTo>
                  <a:pt x="20018" y="19720"/>
                </a:lnTo>
                <a:lnTo>
                  <a:pt x="20437" y="19839"/>
                </a:lnTo>
                <a:lnTo>
                  <a:pt x="21214" y="19959"/>
                </a:lnTo>
                <a:lnTo>
                  <a:pt x="21751" y="20078"/>
                </a:lnTo>
                <a:lnTo>
                  <a:pt x="23066" y="20317"/>
                </a:lnTo>
                <a:lnTo>
                  <a:pt x="24381" y="20437"/>
                </a:lnTo>
                <a:lnTo>
                  <a:pt x="25695" y="20556"/>
                </a:lnTo>
                <a:lnTo>
                  <a:pt x="27070" y="20556"/>
                </a:lnTo>
                <a:lnTo>
                  <a:pt x="28026" y="20496"/>
                </a:lnTo>
                <a:lnTo>
                  <a:pt x="29101" y="20496"/>
                </a:lnTo>
                <a:lnTo>
                  <a:pt x="30237" y="20377"/>
                </a:lnTo>
                <a:lnTo>
                  <a:pt x="30715" y="20257"/>
                </a:lnTo>
                <a:lnTo>
                  <a:pt x="31193" y="20078"/>
                </a:lnTo>
                <a:lnTo>
                  <a:pt x="31611" y="19839"/>
                </a:lnTo>
                <a:lnTo>
                  <a:pt x="31910" y="19481"/>
                </a:lnTo>
                <a:lnTo>
                  <a:pt x="32149" y="19122"/>
                </a:lnTo>
                <a:lnTo>
                  <a:pt x="32209" y="18763"/>
                </a:lnTo>
                <a:lnTo>
                  <a:pt x="32268" y="18345"/>
                </a:lnTo>
                <a:lnTo>
                  <a:pt x="32209" y="17867"/>
                </a:lnTo>
                <a:lnTo>
                  <a:pt x="32089" y="17389"/>
                </a:lnTo>
                <a:lnTo>
                  <a:pt x="31970" y="16971"/>
                </a:lnTo>
                <a:lnTo>
                  <a:pt x="31671" y="16015"/>
                </a:lnTo>
                <a:lnTo>
                  <a:pt x="31193" y="14999"/>
                </a:lnTo>
                <a:lnTo>
                  <a:pt x="30655" y="13923"/>
                </a:lnTo>
                <a:lnTo>
                  <a:pt x="30296" y="13445"/>
                </a:lnTo>
                <a:lnTo>
                  <a:pt x="29998" y="12967"/>
                </a:lnTo>
                <a:lnTo>
                  <a:pt x="29579" y="12489"/>
                </a:lnTo>
                <a:lnTo>
                  <a:pt x="29221" y="12131"/>
                </a:lnTo>
                <a:lnTo>
                  <a:pt x="28802" y="11832"/>
                </a:lnTo>
                <a:lnTo>
                  <a:pt x="28324" y="11653"/>
                </a:lnTo>
                <a:lnTo>
                  <a:pt x="27906" y="11533"/>
                </a:lnTo>
                <a:close/>
                <a:moveTo>
                  <a:pt x="9920" y="20317"/>
                </a:moveTo>
                <a:lnTo>
                  <a:pt x="10995" y="20377"/>
                </a:lnTo>
                <a:lnTo>
                  <a:pt x="12549" y="20437"/>
                </a:lnTo>
                <a:lnTo>
                  <a:pt x="14043" y="20616"/>
                </a:lnTo>
                <a:lnTo>
                  <a:pt x="15537" y="20855"/>
                </a:lnTo>
                <a:lnTo>
                  <a:pt x="16971" y="21154"/>
                </a:lnTo>
                <a:lnTo>
                  <a:pt x="16433" y="21512"/>
                </a:lnTo>
                <a:lnTo>
                  <a:pt x="15955" y="21871"/>
                </a:lnTo>
                <a:lnTo>
                  <a:pt x="15477" y="22349"/>
                </a:lnTo>
                <a:lnTo>
                  <a:pt x="14999" y="22827"/>
                </a:lnTo>
                <a:lnTo>
                  <a:pt x="14103" y="23902"/>
                </a:lnTo>
                <a:lnTo>
                  <a:pt x="13266" y="24799"/>
                </a:lnTo>
                <a:lnTo>
                  <a:pt x="12489" y="25755"/>
                </a:lnTo>
                <a:lnTo>
                  <a:pt x="12011" y="26352"/>
                </a:lnTo>
                <a:lnTo>
                  <a:pt x="11473" y="26890"/>
                </a:lnTo>
                <a:lnTo>
                  <a:pt x="10936" y="27368"/>
                </a:lnTo>
                <a:lnTo>
                  <a:pt x="10338" y="27727"/>
                </a:lnTo>
                <a:lnTo>
                  <a:pt x="10099" y="27846"/>
                </a:lnTo>
                <a:lnTo>
                  <a:pt x="9800" y="27906"/>
                </a:lnTo>
                <a:lnTo>
                  <a:pt x="9502" y="27966"/>
                </a:lnTo>
                <a:lnTo>
                  <a:pt x="9203" y="27906"/>
                </a:lnTo>
                <a:lnTo>
                  <a:pt x="8964" y="27786"/>
                </a:lnTo>
                <a:lnTo>
                  <a:pt x="8605" y="27547"/>
                </a:lnTo>
                <a:lnTo>
                  <a:pt x="8306" y="27189"/>
                </a:lnTo>
                <a:lnTo>
                  <a:pt x="7948" y="26771"/>
                </a:lnTo>
                <a:lnTo>
                  <a:pt x="7231" y="25755"/>
                </a:lnTo>
                <a:lnTo>
                  <a:pt x="6514" y="24619"/>
                </a:lnTo>
                <a:lnTo>
                  <a:pt x="6275" y="24022"/>
                </a:lnTo>
                <a:lnTo>
                  <a:pt x="6036" y="23424"/>
                </a:lnTo>
                <a:lnTo>
                  <a:pt x="5856" y="22887"/>
                </a:lnTo>
                <a:lnTo>
                  <a:pt x="5737" y="22349"/>
                </a:lnTo>
                <a:lnTo>
                  <a:pt x="5677" y="21871"/>
                </a:lnTo>
                <a:lnTo>
                  <a:pt x="5797" y="21452"/>
                </a:lnTo>
                <a:lnTo>
                  <a:pt x="5976" y="21094"/>
                </a:lnTo>
                <a:lnTo>
                  <a:pt x="6095" y="20915"/>
                </a:lnTo>
                <a:lnTo>
                  <a:pt x="6275" y="20855"/>
                </a:lnTo>
                <a:lnTo>
                  <a:pt x="6753" y="20616"/>
                </a:lnTo>
                <a:lnTo>
                  <a:pt x="7291" y="20496"/>
                </a:lnTo>
                <a:lnTo>
                  <a:pt x="7948" y="20377"/>
                </a:lnTo>
                <a:lnTo>
                  <a:pt x="8605" y="20317"/>
                </a:lnTo>
                <a:close/>
                <a:moveTo>
                  <a:pt x="10039" y="19660"/>
                </a:moveTo>
                <a:lnTo>
                  <a:pt x="8725" y="19720"/>
                </a:lnTo>
                <a:lnTo>
                  <a:pt x="7828" y="19779"/>
                </a:lnTo>
                <a:lnTo>
                  <a:pt x="7291" y="19839"/>
                </a:lnTo>
                <a:lnTo>
                  <a:pt x="6753" y="19899"/>
                </a:lnTo>
                <a:lnTo>
                  <a:pt x="6215" y="20078"/>
                </a:lnTo>
                <a:lnTo>
                  <a:pt x="5737" y="20257"/>
                </a:lnTo>
                <a:lnTo>
                  <a:pt x="5558" y="20377"/>
                </a:lnTo>
                <a:lnTo>
                  <a:pt x="5378" y="20556"/>
                </a:lnTo>
                <a:lnTo>
                  <a:pt x="5259" y="20735"/>
                </a:lnTo>
                <a:lnTo>
                  <a:pt x="5139" y="20974"/>
                </a:lnTo>
                <a:lnTo>
                  <a:pt x="5080" y="21333"/>
                </a:lnTo>
                <a:lnTo>
                  <a:pt x="5020" y="21811"/>
                </a:lnTo>
                <a:lnTo>
                  <a:pt x="5080" y="22349"/>
                </a:lnTo>
                <a:lnTo>
                  <a:pt x="5199" y="22887"/>
                </a:lnTo>
                <a:lnTo>
                  <a:pt x="5319" y="23484"/>
                </a:lnTo>
                <a:lnTo>
                  <a:pt x="5558" y="24082"/>
                </a:lnTo>
                <a:lnTo>
                  <a:pt x="6095" y="25277"/>
                </a:lnTo>
                <a:lnTo>
                  <a:pt x="6753" y="26472"/>
                </a:lnTo>
                <a:lnTo>
                  <a:pt x="7111" y="26950"/>
                </a:lnTo>
                <a:lnTo>
                  <a:pt x="7470" y="27428"/>
                </a:lnTo>
                <a:lnTo>
                  <a:pt x="7828" y="27906"/>
                </a:lnTo>
                <a:lnTo>
                  <a:pt x="8247" y="28205"/>
                </a:lnTo>
                <a:lnTo>
                  <a:pt x="8605" y="28504"/>
                </a:lnTo>
                <a:lnTo>
                  <a:pt x="8964" y="28683"/>
                </a:lnTo>
                <a:lnTo>
                  <a:pt x="9382" y="28802"/>
                </a:lnTo>
                <a:lnTo>
                  <a:pt x="9800" y="28743"/>
                </a:lnTo>
                <a:lnTo>
                  <a:pt x="10278" y="28623"/>
                </a:lnTo>
                <a:lnTo>
                  <a:pt x="10756" y="28444"/>
                </a:lnTo>
                <a:lnTo>
                  <a:pt x="11234" y="28145"/>
                </a:lnTo>
                <a:lnTo>
                  <a:pt x="11653" y="27786"/>
                </a:lnTo>
                <a:lnTo>
                  <a:pt x="12609" y="26890"/>
                </a:lnTo>
                <a:lnTo>
                  <a:pt x="13445" y="25934"/>
                </a:lnTo>
                <a:lnTo>
                  <a:pt x="14222" y="24978"/>
                </a:lnTo>
                <a:lnTo>
                  <a:pt x="14939" y="24141"/>
                </a:lnTo>
                <a:lnTo>
                  <a:pt x="15477" y="23484"/>
                </a:lnTo>
                <a:lnTo>
                  <a:pt x="16612" y="22349"/>
                </a:lnTo>
                <a:lnTo>
                  <a:pt x="17270" y="21691"/>
                </a:lnTo>
                <a:lnTo>
                  <a:pt x="17867" y="21213"/>
                </a:lnTo>
                <a:lnTo>
                  <a:pt x="17748" y="21034"/>
                </a:lnTo>
                <a:lnTo>
                  <a:pt x="17628" y="20795"/>
                </a:lnTo>
                <a:lnTo>
                  <a:pt x="17449" y="20616"/>
                </a:lnTo>
                <a:lnTo>
                  <a:pt x="17210" y="20496"/>
                </a:lnTo>
                <a:lnTo>
                  <a:pt x="16732" y="20257"/>
                </a:lnTo>
                <a:lnTo>
                  <a:pt x="16134" y="20138"/>
                </a:lnTo>
                <a:lnTo>
                  <a:pt x="15537" y="20018"/>
                </a:lnTo>
                <a:lnTo>
                  <a:pt x="14999" y="19959"/>
                </a:lnTo>
                <a:lnTo>
                  <a:pt x="14043" y="19839"/>
                </a:lnTo>
                <a:lnTo>
                  <a:pt x="12728" y="19720"/>
                </a:lnTo>
                <a:lnTo>
                  <a:pt x="11414" y="19660"/>
                </a:lnTo>
                <a:close/>
                <a:moveTo>
                  <a:pt x="20556" y="20855"/>
                </a:moveTo>
                <a:lnTo>
                  <a:pt x="20257" y="20915"/>
                </a:lnTo>
                <a:lnTo>
                  <a:pt x="20078" y="20974"/>
                </a:lnTo>
                <a:lnTo>
                  <a:pt x="20018" y="21094"/>
                </a:lnTo>
                <a:lnTo>
                  <a:pt x="20018" y="21154"/>
                </a:lnTo>
                <a:lnTo>
                  <a:pt x="20078" y="21273"/>
                </a:lnTo>
                <a:lnTo>
                  <a:pt x="20138" y="21333"/>
                </a:lnTo>
                <a:lnTo>
                  <a:pt x="20496" y="21512"/>
                </a:lnTo>
                <a:lnTo>
                  <a:pt x="20915" y="21632"/>
                </a:lnTo>
                <a:lnTo>
                  <a:pt x="21871" y="21871"/>
                </a:lnTo>
                <a:lnTo>
                  <a:pt x="22409" y="21990"/>
                </a:lnTo>
                <a:lnTo>
                  <a:pt x="24201" y="22468"/>
                </a:lnTo>
                <a:lnTo>
                  <a:pt x="26054" y="23006"/>
                </a:lnTo>
                <a:lnTo>
                  <a:pt x="27368" y="23424"/>
                </a:lnTo>
                <a:lnTo>
                  <a:pt x="28026" y="23604"/>
                </a:lnTo>
                <a:lnTo>
                  <a:pt x="28623" y="23843"/>
                </a:lnTo>
                <a:lnTo>
                  <a:pt x="28922" y="24022"/>
                </a:lnTo>
                <a:lnTo>
                  <a:pt x="29101" y="24201"/>
                </a:lnTo>
                <a:lnTo>
                  <a:pt x="29340" y="24380"/>
                </a:lnTo>
                <a:lnTo>
                  <a:pt x="29460" y="24619"/>
                </a:lnTo>
                <a:lnTo>
                  <a:pt x="29579" y="24918"/>
                </a:lnTo>
                <a:lnTo>
                  <a:pt x="29639" y="25217"/>
                </a:lnTo>
                <a:lnTo>
                  <a:pt x="29639" y="25516"/>
                </a:lnTo>
                <a:lnTo>
                  <a:pt x="29579" y="25934"/>
                </a:lnTo>
                <a:lnTo>
                  <a:pt x="29400" y="26591"/>
                </a:lnTo>
                <a:lnTo>
                  <a:pt x="29161" y="27308"/>
                </a:lnTo>
                <a:lnTo>
                  <a:pt x="28802" y="27966"/>
                </a:lnTo>
                <a:lnTo>
                  <a:pt x="28444" y="28563"/>
                </a:lnTo>
                <a:lnTo>
                  <a:pt x="27966" y="29101"/>
                </a:lnTo>
                <a:lnTo>
                  <a:pt x="27428" y="29639"/>
                </a:lnTo>
                <a:lnTo>
                  <a:pt x="26890" y="30057"/>
                </a:lnTo>
                <a:lnTo>
                  <a:pt x="26233" y="30416"/>
                </a:lnTo>
                <a:lnTo>
                  <a:pt x="25516" y="30655"/>
                </a:lnTo>
                <a:lnTo>
                  <a:pt x="25217" y="30714"/>
                </a:lnTo>
                <a:lnTo>
                  <a:pt x="24620" y="30714"/>
                </a:lnTo>
                <a:lnTo>
                  <a:pt x="24381" y="30655"/>
                </a:lnTo>
                <a:lnTo>
                  <a:pt x="24142" y="30595"/>
                </a:lnTo>
                <a:lnTo>
                  <a:pt x="23962" y="30475"/>
                </a:lnTo>
                <a:lnTo>
                  <a:pt x="23544" y="30117"/>
                </a:lnTo>
                <a:lnTo>
                  <a:pt x="23245" y="29639"/>
                </a:lnTo>
                <a:lnTo>
                  <a:pt x="22887" y="29101"/>
                </a:lnTo>
                <a:lnTo>
                  <a:pt x="22648" y="28444"/>
                </a:lnTo>
                <a:lnTo>
                  <a:pt x="21453" y="24918"/>
                </a:lnTo>
                <a:lnTo>
                  <a:pt x="20795" y="22767"/>
                </a:lnTo>
                <a:lnTo>
                  <a:pt x="20496" y="21811"/>
                </a:lnTo>
                <a:lnTo>
                  <a:pt x="20437" y="21930"/>
                </a:lnTo>
                <a:lnTo>
                  <a:pt x="20317" y="22110"/>
                </a:lnTo>
                <a:lnTo>
                  <a:pt x="20317" y="22289"/>
                </a:lnTo>
                <a:lnTo>
                  <a:pt x="20257" y="22588"/>
                </a:lnTo>
                <a:lnTo>
                  <a:pt x="20317" y="23305"/>
                </a:lnTo>
                <a:lnTo>
                  <a:pt x="20437" y="24082"/>
                </a:lnTo>
                <a:lnTo>
                  <a:pt x="20795" y="25576"/>
                </a:lnTo>
                <a:lnTo>
                  <a:pt x="21034" y="26532"/>
                </a:lnTo>
                <a:lnTo>
                  <a:pt x="21333" y="27607"/>
                </a:lnTo>
                <a:lnTo>
                  <a:pt x="21692" y="28683"/>
                </a:lnTo>
                <a:lnTo>
                  <a:pt x="21931" y="29280"/>
                </a:lnTo>
                <a:lnTo>
                  <a:pt x="22170" y="29758"/>
                </a:lnTo>
                <a:lnTo>
                  <a:pt x="22409" y="30296"/>
                </a:lnTo>
                <a:lnTo>
                  <a:pt x="22767" y="30714"/>
                </a:lnTo>
                <a:lnTo>
                  <a:pt x="23066" y="31013"/>
                </a:lnTo>
                <a:lnTo>
                  <a:pt x="23365" y="31312"/>
                </a:lnTo>
                <a:lnTo>
                  <a:pt x="23723" y="31491"/>
                </a:lnTo>
                <a:lnTo>
                  <a:pt x="24082" y="31611"/>
                </a:lnTo>
                <a:lnTo>
                  <a:pt x="24440" y="31671"/>
                </a:lnTo>
                <a:lnTo>
                  <a:pt x="24799" y="31671"/>
                </a:lnTo>
                <a:lnTo>
                  <a:pt x="25217" y="31611"/>
                </a:lnTo>
                <a:lnTo>
                  <a:pt x="25635" y="31551"/>
                </a:lnTo>
                <a:lnTo>
                  <a:pt x="26412" y="31252"/>
                </a:lnTo>
                <a:lnTo>
                  <a:pt x="27129" y="30894"/>
                </a:lnTo>
                <a:lnTo>
                  <a:pt x="27846" y="30416"/>
                </a:lnTo>
                <a:lnTo>
                  <a:pt x="28384" y="29878"/>
                </a:lnTo>
                <a:lnTo>
                  <a:pt x="28802" y="29400"/>
                </a:lnTo>
                <a:lnTo>
                  <a:pt x="29221" y="28862"/>
                </a:lnTo>
                <a:lnTo>
                  <a:pt x="29639" y="28205"/>
                </a:lnTo>
                <a:lnTo>
                  <a:pt x="29998" y="27547"/>
                </a:lnTo>
                <a:lnTo>
                  <a:pt x="30296" y="26830"/>
                </a:lnTo>
                <a:lnTo>
                  <a:pt x="30535" y="26173"/>
                </a:lnTo>
                <a:lnTo>
                  <a:pt x="30655" y="25456"/>
                </a:lnTo>
                <a:lnTo>
                  <a:pt x="30655" y="24799"/>
                </a:lnTo>
                <a:lnTo>
                  <a:pt x="30595" y="24500"/>
                </a:lnTo>
                <a:lnTo>
                  <a:pt x="30476" y="24201"/>
                </a:lnTo>
                <a:lnTo>
                  <a:pt x="30296" y="23962"/>
                </a:lnTo>
                <a:lnTo>
                  <a:pt x="30057" y="23783"/>
                </a:lnTo>
                <a:lnTo>
                  <a:pt x="29818" y="23544"/>
                </a:lnTo>
                <a:lnTo>
                  <a:pt x="29520" y="23365"/>
                </a:lnTo>
                <a:lnTo>
                  <a:pt x="28862" y="23066"/>
                </a:lnTo>
                <a:lnTo>
                  <a:pt x="28205" y="22827"/>
                </a:lnTo>
                <a:lnTo>
                  <a:pt x="27488" y="22648"/>
                </a:lnTo>
                <a:lnTo>
                  <a:pt x="26233" y="22289"/>
                </a:lnTo>
                <a:lnTo>
                  <a:pt x="24978" y="21871"/>
                </a:lnTo>
                <a:lnTo>
                  <a:pt x="23066" y="21273"/>
                </a:lnTo>
                <a:lnTo>
                  <a:pt x="22110" y="21034"/>
                </a:lnTo>
                <a:lnTo>
                  <a:pt x="21273" y="20855"/>
                </a:lnTo>
                <a:close/>
                <a:moveTo>
                  <a:pt x="18047" y="22409"/>
                </a:moveTo>
                <a:lnTo>
                  <a:pt x="18823" y="24440"/>
                </a:lnTo>
                <a:lnTo>
                  <a:pt x="19301" y="25874"/>
                </a:lnTo>
                <a:lnTo>
                  <a:pt x="19600" y="26950"/>
                </a:lnTo>
                <a:lnTo>
                  <a:pt x="20138" y="29758"/>
                </a:lnTo>
                <a:lnTo>
                  <a:pt x="20377" y="31193"/>
                </a:lnTo>
                <a:lnTo>
                  <a:pt x="20496" y="31730"/>
                </a:lnTo>
                <a:lnTo>
                  <a:pt x="20556" y="31850"/>
                </a:lnTo>
                <a:lnTo>
                  <a:pt x="20556" y="32029"/>
                </a:lnTo>
                <a:lnTo>
                  <a:pt x="20496" y="32089"/>
                </a:lnTo>
                <a:lnTo>
                  <a:pt x="20377" y="32208"/>
                </a:lnTo>
                <a:lnTo>
                  <a:pt x="19899" y="32388"/>
                </a:lnTo>
                <a:lnTo>
                  <a:pt x="19361" y="32567"/>
                </a:lnTo>
                <a:lnTo>
                  <a:pt x="18704" y="32686"/>
                </a:lnTo>
                <a:lnTo>
                  <a:pt x="18047" y="32746"/>
                </a:lnTo>
                <a:lnTo>
                  <a:pt x="17329" y="32806"/>
                </a:lnTo>
                <a:lnTo>
                  <a:pt x="16672" y="32806"/>
                </a:lnTo>
                <a:lnTo>
                  <a:pt x="15955" y="32746"/>
                </a:lnTo>
                <a:lnTo>
                  <a:pt x="15358" y="32627"/>
                </a:lnTo>
                <a:lnTo>
                  <a:pt x="14760" y="32567"/>
                </a:lnTo>
                <a:lnTo>
                  <a:pt x="14222" y="32388"/>
                </a:lnTo>
                <a:lnTo>
                  <a:pt x="13744" y="32089"/>
                </a:lnTo>
                <a:lnTo>
                  <a:pt x="13445" y="31790"/>
                </a:lnTo>
                <a:lnTo>
                  <a:pt x="13206" y="31372"/>
                </a:lnTo>
                <a:lnTo>
                  <a:pt x="13147" y="30954"/>
                </a:lnTo>
                <a:lnTo>
                  <a:pt x="13147" y="30416"/>
                </a:lnTo>
                <a:lnTo>
                  <a:pt x="13266" y="29938"/>
                </a:lnTo>
                <a:lnTo>
                  <a:pt x="13445" y="29340"/>
                </a:lnTo>
                <a:lnTo>
                  <a:pt x="13923" y="28444"/>
                </a:lnTo>
                <a:lnTo>
                  <a:pt x="14401" y="27547"/>
                </a:lnTo>
                <a:lnTo>
                  <a:pt x="14999" y="26651"/>
                </a:lnTo>
                <a:lnTo>
                  <a:pt x="15597" y="25815"/>
                </a:lnTo>
                <a:lnTo>
                  <a:pt x="16851" y="24082"/>
                </a:lnTo>
                <a:lnTo>
                  <a:pt x="18047" y="22409"/>
                </a:lnTo>
                <a:close/>
                <a:moveTo>
                  <a:pt x="18106" y="21632"/>
                </a:moveTo>
                <a:lnTo>
                  <a:pt x="17927" y="21691"/>
                </a:lnTo>
                <a:lnTo>
                  <a:pt x="17748" y="21811"/>
                </a:lnTo>
                <a:lnTo>
                  <a:pt x="17389" y="22170"/>
                </a:lnTo>
                <a:lnTo>
                  <a:pt x="17031" y="22648"/>
                </a:lnTo>
                <a:lnTo>
                  <a:pt x="16314" y="23723"/>
                </a:lnTo>
                <a:lnTo>
                  <a:pt x="15895" y="24500"/>
                </a:lnTo>
                <a:lnTo>
                  <a:pt x="14521" y="26352"/>
                </a:lnTo>
                <a:lnTo>
                  <a:pt x="13923" y="27249"/>
                </a:lnTo>
                <a:lnTo>
                  <a:pt x="13326" y="28205"/>
                </a:lnTo>
                <a:lnTo>
                  <a:pt x="12848" y="29101"/>
                </a:lnTo>
                <a:lnTo>
                  <a:pt x="12728" y="29519"/>
                </a:lnTo>
                <a:lnTo>
                  <a:pt x="12609" y="29938"/>
                </a:lnTo>
                <a:lnTo>
                  <a:pt x="12489" y="30356"/>
                </a:lnTo>
                <a:lnTo>
                  <a:pt x="12489" y="30774"/>
                </a:lnTo>
                <a:lnTo>
                  <a:pt x="12489" y="31133"/>
                </a:lnTo>
                <a:lnTo>
                  <a:pt x="12549" y="31491"/>
                </a:lnTo>
                <a:lnTo>
                  <a:pt x="12669" y="31790"/>
                </a:lnTo>
                <a:lnTo>
                  <a:pt x="12848" y="32089"/>
                </a:lnTo>
                <a:lnTo>
                  <a:pt x="13087" y="32388"/>
                </a:lnTo>
                <a:lnTo>
                  <a:pt x="13386" y="32627"/>
                </a:lnTo>
                <a:lnTo>
                  <a:pt x="13684" y="32866"/>
                </a:lnTo>
                <a:lnTo>
                  <a:pt x="14103" y="33045"/>
                </a:lnTo>
                <a:lnTo>
                  <a:pt x="14581" y="33164"/>
                </a:lnTo>
                <a:lnTo>
                  <a:pt x="15119" y="33224"/>
                </a:lnTo>
                <a:lnTo>
                  <a:pt x="16373" y="33344"/>
                </a:lnTo>
                <a:lnTo>
                  <a:pt x="17688" y="33344"/>
                </a:lnTo>
                <a:lnTo>
                  <a:pt x="18943" y="33224"/>
                </a:lnTo>
                <a:lnTo>
                  <a:pt x="19600" y="33105"/>
                </a:lnTo>
                <a:lnTo>
                  <a:pt x="20198" y="32925"/>
                </a:lnTo>
                <a:lnTo>
                  <a:pt x="20496" y="32866"/>
                </a:lnTo>
                <a:lnTo>
                  <a:pt x="20736" y="32746"/>
                </a:lnTo>
                <a:lnTo>
                  <a:pt x="20915" y="32627"/>
                </a:lnTo>
                <a:lnTo>
                  <a:pt x="21034" y="32447"/>
                </a:lnTo>
                <a:lnTo>
                  <a:pt x="21094" y="32268"/>
                </a:lnTo>
                <a:lnTo>
                  <a:pt x="21154" y="32089"/>
                </a:lnTo>
                <a:lnTo>
                  <a:pt x="21154" y="31730"/>
                </a:lnTo>
                <a:lnTo>
                  <a:pt x="21094" y="31312"/>
                </a:lnTo>
                <a:lnTo>
                  <a:pt x="20975" y="30834"/>
                </a:lnTo>
                <a:lnTo>
                  <a:pt x="20855" y="30296"/>
                </a:lnTo>
                <a:lnTo>
                  <a:pt x="20736" y="29758"/>
                </a:lnTo>
                <a:lnTo>
                  <a:pt x="20377" y="27786"/>
                </a:lnTo>
                <a:lnTo>
                  <a:pt x="20138" y="26771"/>
                </a:lnTo>
                <a:lnTo>
                  <a:pt x="19899" y="25815"/>
                </a:lnTo>
                <a:lnTo>
                  <a:pt x="19481" y="24560"/>
                </a:lnTo>
                <a:lnTo>
                  <a:pt x="19003" y="23305"/>
                </a:lnTo>
                <a:lnTo>
                  <a:pt x="18764" y="22409"/>
                </a:lnTo>
                <a:lnTo>
                  <a:pt x="18584" y="21930"/>
                </a:lnTo>
                <a:lnTo>
                  <a:pt x="18465" y="21751"/>
                </a:lnTo>
                <a:lnTo>
                  <a:pt x="18405" y="21691"/>
                </a:lnTo>
                <a:lnTo>
                  <a:pt x="18226" y="21632"/>
                </a:lnTo>
                <a:close/>
                <a:moveTo>
                  <a:pt x="20138" y="2630"/>
                </a:moveTo>
                <a:lnTo>
                  <a:pt x="18823" y="2749"/>
                </a:lnTo>
                <a:lnTo>
                  <a:pt x="17509" y="2988"/>
                </a:lnTo>
                <a:lnTo>
                  <a:pt x="16254" y="3347"/>
                </a:lnTo>
                <a:lnTo>
                  <a:pt x="14939" y="3765"/>
                </a:lnTo>
                <a:lnTo>
                  <a:pt x="13684" y="4303"/>
                </a:lnTo>
                <a:lnTo>
                  <a:pt x="12430" y="4900"/>
                </a:lnTo>
                <a:lnTo>
                  <a:pt x="11234" y="5617"/>
                </a:lnTo>
                <a:lnTo>
                  <a:pt x="10039" y="6394"/>
                </a:lnTo>
                <a:lnTo>
                  <a:pt x="8904" y="7231"/>
                </a:lnTo>
                <a:lnTo>
                  <a:pt x="7888" y="8127"/>
                </a:lnTo>
                <a:lnTo>
                  <a:pt x="6872" y="9083"/>
                </a:lnTo>
                <a:lnTo>
                  <a:pt x="5976" y="10159"/>
                </a:lnTo>
                <a:lnTo>
                  <a:pt x="5139" y="11175"/>
                </a:lnTo>
                <a:lnTo>
                  <a:pt x="4363" y="12310"/>
                </a:lnTo>
                <a:lnTo>
                  <a:pt x="3705" y="13445"/>
                </a:lnTo>
                <a:lnTo>
                  <a:pt x="3227" y="14640"/>
                </a:lnTo>
                <a:lnTo>
                  <a:pt x="2809" y="15835"/>
                </a:lnTo>
                <a:lnTo>
                  <a:pt x="2510" y="16971"/>
                </a:lnTo>
                <a:lnTo>
                  <a:pt x="2331" y="18226"/>
                </a:lnTo>
                <a:lnTo>
                  <a:pt x="2271" y="19421"/>
                </a:lnTo>
                <a:lnTo>
                  <a:pt x="2331" y="20616"/>
                </a:lnTo>
                <a:lnTo>
                  <a:pt x="2450" y="21871"/>
                </a:lnTo>
                <a:lnTo>
                  <a:pt x="2630" y="23066"/>
                </a:lnTo>
                <a:lnTo>
                  <a:pt x="2988" y="24261"/>
                </a:lnTo>
                <a:lnTo>
                  <a:pt x="3347" y="25396"/>
                </a:lnTo>
                <a:lnTo>
                  <a:pt x="3825" y="26532"/>
                </a:lnTo>
                <a:lnTo>
                  <a:pt x="4363" y="27667"/>
                </a:lnTo>
                <a:lnTo>
                  <a:pt x="5020" y="28683"/>
                </a:lnTo>
                <a:lnTo>
                  <a:pt x="5737" y="29699"/>
                </a:lnTo>
                <a:lnTo>
                  <a:pt x="6454" y="30655"/>
                </a:lnTo>
                <a:lnTo>
                  <a:pt x="7291" y="31551"/>
                </a:lnTo>
                <a:lnTo>
                  <a:pt x="8187" y="32388"/>
                </a:lnTo>
                <a:lnTo>
                  <a:pt x="9262" y="33224"/>
                </a:lnTo>
                <a:lnTo>
                  <a:pt x="10398" y="33941"/>
                </a:lnTo>
                <a:lnTo>
                  <a:pt x="11533" y="34539"/>
                </a:lnTo>
                <a:lnTo>
                  <a:pt x="12728" y="35077"/>
                </a:lnTo>
                <a:lnTo>
                  <a:pt x="13983" y="35495"/>
                </a:lnTo>
                <a:lnTo>
                  <a:pt x="15238" y="35794"/>
                </a:lnTo>
                <a:lnTo>
                  <a:pt x="16493" y="36033"/>
                </a:lnTo>
                <a:lnTo>
                  <a:pt x="17748" y="36152"/>
                </a:lnTo>
                <a:lnTo>
                  <a:pt x="19062" y="36152"/>
                </a:lnTo>
                <a:lnTo>
                  <a:pt x="20377" y="36092"/>
                </a:lnTo>
                <a:lnTo>
                  <a:pt x="21692" y="35913"/>
                </a:lnTo>
                <a:lnTo>
                  <a:pt x="22946" y="35674"/>
                </a:lnTo>
                <a:lnTo>
                  <a:pt x="24261" y="35375"/>
                </a:lnTo>
                <a:lnTo>
                  <a:pt x="25516" y="34957"/>
                </a:lnTo>
                <a:lnTo>
                  <a:pt x="26711" y="34479"/>
                </a:lnTo>
                <a:lnTo>
                  <a:pt x="27966" y="33882"/>
                </a:lnTo>
                <a:lnTo>
                  <a:pt x="28444" y="33583"/>
                </a:lnTo>
                <a:lnTo>
                  <a:pt x="28862" y="33284"/>
                </a:lnTo>
                <a:lnTo>
                  <a:pt x="29221" y="32925"/>
                </a:lnTo>
                <a:lnTo>
                  <a:pt x="29520" y="32567"/>
                </a:lnTo>
                <a:lnTo>
                  <a:pt x="29699" y="32268"/>
                </a:lnTo>
                <a:lnTo>
                  <a:pt x="29818" y="32029"/>
                </a:lnTo>
                <a:lnTo>
                  <a:pt x="29818" y="31969"/>
                </a:lnTo>
                <a:lnTo>
                  <a:pt x="29699" y="31969"/>
                </a:lnTo>
                <a:lnTo>
                  <a:pt x="28444" y="32686"/>
                </a:lnTo>
                <a:lnTo>
                  <a:pt x="27129" y="33344"/>
                </a:lnTo>
                <a:lnTo>
                  <a:pt x="25815" y="33941"/>
                </a:lnTo>
                <a:lnTo>
                  <a:pt x="24500" y="34479"/>
                </a:lnTo>
                <a:lnTo>
                  <a:pt x="23126" y="34897"/>
                </a:lnTo>
                <a:lnTo>
                  <a:pt x="21751" y="35196"/>
                </a:lnTo>
                <a:lnTo>
                  <a:pt x="20317" y="35435"/>
                </a:lnTo>
                <a:lnTo>
                  <a:pt x="19600" y="35495"/>
                </a:lnTo>
                <a:lnTo>
                  <a:pt x="18883" y="35495"/>
                </a:lnTo>
                <a:lnTo>
                  <a:pt x="17688" y="35435"/>
                </a:lnTo>
                <a:lnTo>
                  <a:pt x="16493" y="35316"/>
                </a:lnTo>
                <a:lnTo>
                  <a:pt x="15298" y="35077"/>
                </a:lnTo>
                <a:lnTo>
                  <a:pt x="14103" y="34778"/>
                </a:lnTo>
                <a:lnTo>
                  <a:pt x="13027" y="34360"/>
                </a:lnTo>
                <a:lnTo>
                  <a:pt x="11892" y="33882"/>
                </a:lnTo>
                <a:lnTo>
                  <a:pt x="10876" y="33284"/>
                </a:lnTo>
                <a:lnTo>
                  <a:pt x="9860" y="32627"/>
                </a:lnTo>
                <a:lnTo>
                  <a:pt x="8904" y="31969"/>
                </a:lnTo>
                <a:lnTo>
                  <a:pt x="8008" y="31133"/>
                </a:lnTo>
                <a:lnTo>
                  <a:pt x="7171" y="30296"/>
                </a:lnTo>
                <a:lnTo>
                  <a:pt x="6394" y="29400"/>
                </a:lnTo>
                <a:lnTo>
                  <a:pt x="5677" y="28444"/>
                </a:lnTo>
                <a:lnTo>
                  <a:pt x="5080" y="27428"/>
                </a:lnTo>
                <a:lnTo>
                  <a:pt x="4542" y="26352"/>
                </a:lnTo>
                <a:lnTo>
                  <a:pt x="4064" y="25217"/>
                </a:lnTo>
                <a:lnTo>
                  <a:pt x="3645" y="23843"/>
                </a:lnTo>
                <a:lnTo>
                  <a:pt x="3347" y="22528"/>
                </a:lnTo>
                <a:lnTo>
                  <a:pt x="3167" y="21154"/>
                </a:lnTo>
                <a:lnTo>
                  <a:pt x="3108" y="19839"/>
                </a:lnTo>
                <a:lnTo>
                  <a:pt x="3167" y="18584"/>
                </a:lnTo>
                <a:lnTo>
                  <a:pt x="3287" y="17270"/>
                </a:lnTo>
                <a:lnTo>
                  <a:pt x="3586" y="16074"/>
                </a:lnTo>
                <a:lnTo>
                  <a:pt x="4004" y="14820"/>
                </a:lnTo>
                <a:lnTo>
                  <a:pt x="4482" y="13684"/>
                </a:lnTo>
                <a:lnTo>
                  <a:pt x="5080" y="12549"/>
                </a:lnTo>
                <a:lnTo>
                  <a:pt x="5737" y="11473"/>
                </a:lnTo>
                <a:lnTo>
                  <a:pt x="6573" y="10398"/>
                </a:lnTo>
                <a:lnTo>
                  <a:pt x="7410" y="9442"/>
                </a:lnTo>
                <a:lnTo>
                  <a:pt x="8366" y="8486"/>
                </a:lnTo>
                <a:lnTo>
                  <a:pt x="9382" y="7649"/>
                </a:lnTo>
                <a:lnTo>
                  <a:pt x="10517" y="6812"/>
                </a:lnTo>
                <a:lnTo>
                  <a:pt x="11892" y="5976"/>
                </a:lnTo>
                <a:lnTo>
                  <a:pt x="13386" y="5199"/>
                </a:lnTo>
                <a:lnTo>
                  <a:pt x="14162" y="4840"/>
                </a:lnTo>
                <a:lnTo>
                  <a:pt x="14999" y="4542"/>
                </a:lnTo>
                <a:lnTo>
                  <a:pt x="15836" y="4303"/>
                </a:lnTo>
                <a:lnTo>
                  <a:pt x="16672" y="4064"/>
                </a:lnTo>
                <a:lnTo>
                  <a:pt x="17509" y="3884"/>
                </a:lnTo>
                <a:lnTo>
                  <a:pt x="18345" y="3705"/>
                </a:lnTo>
                <a:lnTo>
                  <a:pt x="19242" y="3586"/>
                </a:lnTo>
                <a:lnTo>
                  <a:pt x="20078" y="3526"/>
                </a:lnTo>
                <a:lnTo>
                  <a:pt x="20915" y="3526"/>
                </a:lnTo>
                <a:lnTo>
                  <a:pt x="21751" y="3586"/>
                </a:lnTo>
                <a:lnTo>
                  <a:pt x="22588" y="3705"/>
                </a:lnTo>
                <a:lnTo>
                  <a:pt x="23365" y="3884"/>
                </a:lnTo>
                <a:lnTo>
                  <a:pt x="24082" y="4064"/>
                </a:lnTo>
                <a:lnTo>
                  <a:pt x="24739" y="4303"/>
                </a:lnTo>
                <a:lnTo>
                  <a:pt x="25396" y="4601"/>
                </a:lnTo>
                <a:lnTo>
                  <a:pt x="26054" y="4900"/>
                </a:lnTo>
                <a:lnTo>
                  <a:pt x="26651" y="5259"/>
                </a:lnTo>
                <a:lnTo>
                  <a:pt x="27249" y="5677"/>
                </a:lnTo>
                <a:lnTo>
                  <a:pt x="27846" y="6095"/>
                </a:lnTo>
                <a:lnTo>
                  <a:pt x="28384" y="6514"/>
                </a:lnTo>
                <a:lnTo>
                  <a:pt x="29460" y="7529"/>
                </a:lnTo>
                <a:lnTo>
                  <a:pt x="30416" y="8605"/>
                </a:lnTo>
                <a:lnTo>
                  <a:pt x="31252" y="9740"/>
                </a:lnTo>
                <a:lnTo>
                  <a:pt x="32029" y="10936"/>
                </a:lnTo>
                <a:lnTo>
                  <a:pt x="32806" y="12370"/>
                </a:lnTo>
                <a:lnTo>
                  <a:pt x="33463" y="13804"/>
                </a:lnTo>
                <a:lnTo>
                  <a:pt x="34001" y="15357"/>
                </a:lnTo>
                <a:lnTo>
                  <a:pt x="34240" y="16134"/>
                </a:lnTo>
                <a:lnTo>
                  <a:pt x="34419" y="16911"/>
                </a:lnTo>
                <a:lnTo>
                  <a:pt x="34599" y="17688"/>
                </a:lnTo>
                <a:lnTo>
                  <a:pt x="34659" y="18465"/>
                </a:lnTo>
                <a:lnTo>
                  <a:pt x="34778" y="19241"/>
                </a:lnTo>
                <a:lnTo>
                  <a:pt x="34778" y="20078"/>
                </a:lnTo>
                <a:lnTo>
                  <a:pt x="34718" y="20855"/>
                </a:lnTo>
                <a:lnTo>
                  <a:pt x="34659" y="21691"/>
                </a:lnTo>
                <a:lnTo>
                  <a:pt x="34539" y="22468"/>
                </a:lnTo>
                <a:lnTo>
                  <a:pt x="34419" y="23245"/>
                </a:lnTo>
                <a:lnTo>
                  <a:pt x="34180" y="23962"/>
                </a:lnTo>
                <a:lnTo>
                  <a:pt x="33941" y="24619"/>
                </a:lnTo>
                <a:lnTo>
                  <a:pt x="33702" y="25277"/>
                </a:lnTo>
                <a:lnTo>
                  <a:pt x="33404" y="25934"/>
                </a:lnTo>
                <a:lnTo>
                  <a:pt x="33045" y="26532"/>
                </a:lnTo>
                <a:lnTo>
                  <a:pt x="32687" y="27189"/>
                </a:lnTo>
                <a:lnTo>
                  <a:pt x="31850" y="28324"/>
                </a:lnTo>
                <a:lnTo>
                  <a:pt x="30894" y="29519"/>
                </a:lnTo>
                <a:lnTo>
                  <a:pt x="29878" y="30595"/>
                </a:lnTo>
                <a:lnTo>
                  <a:pt x="29400" y="31013"/>
                </a:lnTo>
                <a:lnTo>
                  <a:pt x="29161" y="31252"/>
                </a:lnTo>
                <a:lnTo>
                  <a:pt x="28982" y="31491"/>
                </a:lnTo>
                <a:lnTo>
                  <a:pt x="28683" y="31910"/>
                </a:lnTo>
                <a:lnTo>
                  <a:pt x="28563" y="32149"/>
                </a:lnTo>
                <a:lnTo>
                  <a:pt x="28623" y="32208"/>
                </a:lnTo>
                <a:lnTo>
                  <a:pt x="28683" y="32149"/>
                </a:lnTo>
                <a:lnTo>
                  <a:pt x="29639" y="31312"/>
                </a:lnTo>
                <a:lnTo>
                  <a:pt x="30535" y="30416"/>
                </a:lnTo>
                <a:lnTo>
                  <a:pt x="31372" y="29519"/>
                </a:lnTo>
                <a:lnTo>
                  <a:pt x="32149" y="28623"/>
                </a:lnTo>
                <a:lnTo>
                  <a:pt x="32806" y="27607"/>
                </a:lnTo>
                <a:lnTo>
                  <a:pt x="33404" y="26651"/>
                </a:lnTo>
                <a:lnTo>
                  <a:pt x="33941" y="25576"/>
                </a:lnTo>
                <a:lnTo>
                  <a:pt x="34360" y="24560"/>
                </a:lnTo>
                <a:lnTo>
                  <a:pt x="34718" y="23424"/>
                </a:lnTo>
                <a:lnTo>
                  <a:pt x="35017" y="22349"/>
                </a:lnTo>
                <a:lnTo>
                  <a:pt x="35196" y="21213"/>
                </a:lnTo>
                <a:lnTo>
                  <a:pt x="35256" y="20018"/>
                </a:lnTo>
                <a:lnTo>
                  <a:pt x="35256" y="18823"/>
                </a:lnTo>
                <a:lnTo>
                  <a:pt x="35137" y="17628"/>
                </a:lnTo>
                <a:lnTo>
                  <a:pt x="34957" y="16433"/>
                </a:lnTo>
                <a:lnTo>
                  <a:pt x="34599" y="15178"/>
                </a:lnTo>
                <a:lnTo>
                  <a:pt x="34240" y="13983"/>
                </a:lnTo>
                <a:lnTo>
                  <a:pt x="33762" y="12788"/>
                </a:lnTo>
                <a:lnTo>
                  <a:pt x="33224" y="11593"/>
                </a:lnTo>
                <a:lnTo>
                  <a:pt x="32567" y="10457"/>
                </a:lnTo>
                <a:lnTo>
                  <a:pt x="31850" y="9322"/>
                </a:lnTo>
                <a:lnTo>
                  <a:pt x="31133" y="8306"/>
                </a:lnTo>
                <a:lnTo>
                  <a:pt x="30296" y="7290"/>
                </a:lnTo>
                <a:lnTo>
                  <a:pt x="29400" y="6334"/>
                </a:lnTo>
                <a:lnTo>
                  <a:pt x="28444" y="5498"/>
                </a:lnTo>
                <a:lnTo>
                  <a:pt x="27368" y="4781"/>
                </a:lnTo>
                <a:lnTo>
                  <a:pt x="26293" y="4123"/>
                </a:lnTo>
                <a:lnTo>
                  <a:pt x="25157" y="3526"/>
                </a:lnTo>
                <a:lnTo>
                  <a:pt x="23962" y="3108"/>
                </a:lnTo>
                <a:lnTo>
                  <a:pt x="23365" y="2928"/>
                </a:lnTo>
                <a:lnTo>
                  <a:pt x="22767" y="2809"/>
                </a:lnTo>
                <a:lnTo>
                  <a:pt x="22110" y="2749"/>
                </a:lnTo>
                <a:lnTo>
                  <a:pt x="21453" y="2689"/>
                </a:lnTo>
                <a:lnTo>
                  <a:pt x="20795" y="2630"/>
                </a:lnTo>
                <a:close/>
                <a:moveTo>
                  <a:pt x="21094" y="0"/>
                </a:moveTo>
                <a:lnTo>
                  <a:pt x="20915" y="60"/>
                </a:lnTo>
                <a:lnTo>
                  <a:pt x="20855" y="239"/>
                </a:lnTo>
                <a:lnTo>
                  <a:pt x="20855" y="419"/>
                </a:lnTo>
                <a:lnTo>
                  <a:pt x="20915" y="598"/>
                </a:lnTo>
                <a:lnTo>
                  <a:pt x="21034" y="777"/>
                </a:lnTo>
                <a:lnTo>
                  <a:pt x="21273" y="897"/>
                </a:lnTo>
                <a:lnTo>
                  <a:pt x="21453" y="1016"/>
                </a:lnTo>
                <a:lnTo>
                  <a:pt x="22349" y="1255"/>
                </a:lnTo>
                <a:lnTo>
                  <a:pt x="23185" y="1494"/>
                </a:lnTo>
                <a:lnTo>
                  <a:pt x="24022" y="1853"/>
                </a:lnTo>
                <a:lnTo>
                  <a:pt x="24859" y="2152"/>
                </a:lnTo>
                <a:lnTo>
                  <a:pt x="25635" y="2570"/>
                </a:lnTo>
                <a:lnTo>
                  <a:pt x="26412" y="2988"/>
                </a:lnTo>
                <a:lnTo>
                  <a:pt x="27189" y="3406"/>
                </a:lnTo>
                <a:lnTo>
                  <a:pt x="27966" y="3884"/>
                </a:lnTo>
                <a:lnTo>
                  <a:pt x="28683" y="4422"/>
                </a:lnTo>
                <a:lnTo>
                  <a:pt x="29340" y="4900"/>
                </a:lnTo>
                <a:lnTo>
                  <a:pt x="29998" y="5498"/>
                </a:lnTo>
                <a:lnTo>
                  <a:pt x="30655" y="6036"/>
                </a:lnTo>
                <a:lnTo>
                  <a:pt x="31252" y="6633"/>
                </a:lnTo>
                <a:lnTo>
                  <a:pt x="31790" y="7290"/>
                </a:lnTo>
                <a:lnTo>
                  <a:pt x="32328" y="7948"/>
                </a:lnTo>
                <a:lnTo>
                  <a:pt x="32866" y="8605"/>
                </a:lnTo>
                <a:lnTo>
                  <a:pt x="33344" y="9322"/>
                </a:lnTo>
                <a:lnTo>
                  <a:pt x="33822" y="10039"/>
                </a:lnTo>
                <a:lnTo>
                  <a:pt x="34240" y="10756"/>
                </a:lnTo>
                <a:lnTo>
                  <a:pt x="34599" y="11533"/>
                </a:lnTo>
                <a:lnTo>
                  <a:pt x="34957" y="12310"/>
                </a:lnTo>
                <a:lnTo>
                  <a:pt x="35316" y="13087"/>
                </a:lnTo>
                <a:lnTo>
                  <a:pt x="35555" y="13923"/>
                </a:lnTo>
                <a:lnTo>
                  <a:pt x="35794" y="14760"/>
                </a:lnTo>
                <a:lnTo>
                  <a:pt x="35973" y="15596"/>
                </a:lnTo>
                <a:lnTo>
                  <a:pt x="36152" y="16373"/>
                </a:lnTo>
                <a:lnTo>
                  <a:pt x="36272" y="17210"/>
                </a:lnTo>
                <a:lnTo>
                  <a:pt x="36332" y="18106"/>
                </a:lnTo>
                <a:lnTo>
                  <a:pt x="36391" y="18943"/>
                </a:lnTo>
                <a:lnTo>
                  <a:pt x="36391" y="19779"/>
                </a:lnTo>
                <a:lnTo>
                  <a:pt x="36332" y="20676"/>
                </a:lnTo>
                <a:lnTo>
                  <a:pt x="36272" y="21512"/>
                </a:lnTo>
                <a:lnTo>
                  <a:pt x="36152" y="22349"/>
                </a:lnTo>
                <a:lnTo>
                  <a:pt x="36033" y="23185"/>
                </a:lnTo>
                <a:lnTo>
                  <a:pt x="35854" y="24022"/>
                </a:lnTo>
                <a:lnTo>
                  <a:pt x="35615" y="24858"/>
                </a:lnTo>
                <a:lnTo>
                  <a:pt x="35376" y="25695"/>
                </a:lnTo>
                <a:lnTo>
                  <a:pt x="35077" y="26532"/>
                </a:lnTo>
                <a:lnTo>
                  <a:pt x="34778" y="27308"/>
                </a:lnTo>
                <a:lnTo>
                  <a:pt x="34419" y="28085"/>
                </a:lnTo>
                <a:lnTo>
                  <a:pt x="34061" y="28862"/>
                </a:lnTo>
                <a:lnTo>
                  <a:pt x="33583" y="29579"/>
                </a:lnTo>
                <a:lnTo>
                  <a:pt x="33165" y="30296"/>
                </a:lnTo>
                <a:lnTo>
                  <a:pt x="32687" y="31013"/>
                </a:lnTo>
                <a:lnTo>
                  <a:pt x="32149" y="31671"/>
                </a:lnTo>
                <a:lnTo>
                  <a:pt x="31611" y="32268"/>
                </a:lnTo>
                <a:lnTo>
                  <a:pt x="31013" y="32866"/>
                </a:lnTo>
                <a:lnTo>
                  <a:pt x="30416" y="33463"/>
                </a:lnTo>
                <a:lnTo>
                  <a:pt x="29759" y="34001"/>
                </a:lnTo>
                <a:lnTo>
                  <a:pt x="29101" y="34479"/>
                </a:lnTo>
                <a:lnTo>
                  <a:pt x="28384" y="34957"/>
                </a:lnTo>
                <a:lnTo>
                  <a:pt x="27667" y="35375"/>
                </a:lnTo>
                <a:lnTo>
                  <a:pt x="26890" y="35734"/>
                </a:lnTo>
                <a:lnTo>
                  <a:pt x="26054" y="36092"/>
                </a:lnTo>
                <a:lnTo>
                  <a:pt x="25277" y="36331"/>
                </a:lnTo>
                <a:lnTo>
                  <a:pt x="24381" y="36571"/>
                </a:lnTo>
                <a:lnTo>
                  <a:pt x="23484" y="36810"/>
                </a:lnTo>
                <a:lnTo>
                  <a:pt x="22588" y="36929"/>
                </a:lnTo>
                <a:lnTo>
                  <a:pt x="21632" y="37049"/>
                </a:lnTo>
                <a:lnTo>
                  <a:pt x="20676" y="37108"/>
                </a:lnTo>
                <a:lnTo>
                  <a:pt x="19720" y="37168"/>
                </a:lnTo>
                <a:lnTo>
                  <a:pt x="18704" y="37108"/>
                </a:lnTo>
                <a:lnTo>
                  <a:pt x="17748" y="37049"/>
                </a:lnTo>
                <a:lnTo>
                  <a:pt x="16732" y="36989"/>
                </a:lnTo>
                <a:lnTo>
                  <a:pt x="15776" y="36869"/>
                </a:lnTo>
                <a:lnTo>
                  <a:pt x="14760" y="36690"/>
                </a:lnTo>
                <a:lnTo>
                  <a:pt x="13804" y="36451"/>
                </a:lnTo>
                <a:lnTo>
                  <a:pt x="12848" y="36212"/>
                </a:lnTo>
                <a:lnTo>
                  <a:pt x="11892" y="35913"/>
                </a:lnTo>
                <a:lnTo>
                  <a:pt x="10995" y="35555"/>
                </a:lnTo>
                <a:lnTo>
                  <a:pt x="10039" y="35136"/>
                </a:lnTo>
                <a:lnTo>
                  <a:pt x="9143" y="34718"/>
                </a:lnTo>
                <a:lnTo>
                  <a:pt x="8306" y="34300"/>
                </a:lnTo>
                <a:lnTo>
                  <a:pt x="7470" y="33762"/>
                </a:lnTo>
                <a:lnTo>
                  <a:pt x="6693" y="33224"/>
                </a:lnTo>
                <a:lnTo>
                  <a:pt x="5916" y="32686"/>
                </a:lnTo>
                <a:lnTo>
                  <a:pt x="5199" y="32089"/>
                </a:lnTo>
                <a:lnTo>
                  <a:pt x="4542" y="31432"/>
                </a:lnTo>
                <a:lnTo>
                  <a:pt x="3885" y="30714"/>
                </a:lnTo>
                <a:lnTo>
                  <a:pt x="3347" y="29997"/>
                </a:lnTo>
                <a:lnTo>
                  <a:pt x="2809" y="29221"/>
                </a:lnTo>
                <a:lnTo>
                  <a:pt x="2331" y="28384"/>
                </a:lnTo>
                <a:lnTo>
                  <a:pt x="1913" y="27547"/>
                </a:lnTo>
                <a:lnTo>
                  <a:pt x="1554" y="26711"/>
                </a:lnTo>
                <a:lnTo>
                  <a:pt x="1255" y="25755"/>
                </a:lnTo>
                <a:lnTo>
                  <a:pt x="1076" y="24799"/>
                </a:lnTo>
                <a:lnTo>
                  <a:pt x="956" y="23843"/>
                </a:lnTo>
                <a:lnTo>
                  <a:pt x="837" y="22767"/>
                </a:lnTo>
                <a:lnTo>
                  <a:pt x="837" y="21751"/>
                </a:lnTo>
                <a:lnTo>
                  <a:pt x="897" y="20735"/>
                </a:lnTo>
                <a:lnTo>
                  <a:pt x="1016" y="19660"/>
                </a:lnTo>
                <a:lnTo>
                  <a:pt x="1196" y="18644"/>
                </a:lnTo>
                <a:lnTo>
                  <a:pt x="1375" y="17628"/>
                </a:lnTo>
                <a:lnTo>
                  <a:pt x="1674" y="16553"/>
                </a:lnTo>
                <a:lnTo>
                  <a:pt x="1972" y="15596"/>
                </a:lnTo>
                <a:lnTo>
                  <a:pt x="2331" y="14581"/>
                </a:lnTo>
                <a:lnTo>
                  <a:pt x="2749" y="13625"/>
                </a:lnTo>
                <a:lnTo>
                  <a:pt x="3167" y="12668"/>
                </a:lnTo>
                <a:lnTo>
                  <a:pt x="3705" y="11712"/>
                </a:lnTo>
                <a:lnTo>
                  <a:pt x="4243" y="10816"/>
                </a:lnTo>
                <a:lnTo>
                  <a:pt x="4781" y="9920"/>
                </a:lnTo>
                <a:lnTo>
                  <a:pt x="5438" y="9083"/>
                </a:lnTo>
                <a:lnTo>
                  <a:pt x="6095" y="8306"/>
                </a:lnTo>
                <a:lnTo>
                  <a:pt x="6813" y="7529"/>
                </a:lnTo>
                <a:lnTo>
                  <a:pt x="7530" y="6812"/>
                </a:lnTo>
                <a:lnTo>
                  <a:pt x="8306" y="6155"/>
                </a:lnTo>
                <a:lnTo>
                  <a:pt x="9143" y="5558"/>
                </a:lnTo>
                <a:lnTo>
                  <a:pt x="9980" y="4960"/>
                </a:lnTo>
                <a:lnTo>
                  <a:pt x="10816" y="4422"/>
                </a:lnTo>
                <a:lnTo>
                  <a:pt x="11712" y="3944"/>
                </a:lnTo>
                <a:lnTo>
                  <a:pt x="12669" y="3526"/>
                </a:lnTo>
                <a:lnTo>
                  <a:pt x="13625" y="3108"/>
                </a:lnTo>
                <a:lnTo>
                  <a:pt x="14640" y="2809"/>
                </a:lnTo>
                <a:lnTo>
                  <a:pt x="15656" y="2510"/>
                </a:lnTo>
                <a:lnTo>
                  <a:pt x="16672" y="2271"/>
                </a:lnTo>
                <a:lnTo>
                  <a:pt x="17748" y="2092"/>
                </a:lnTo>
                <a:lnTo>
                  <a:pt x="19959" y="1972"/>
                </a:lnTo>
                <a:lnTo>
                  <a:pt x="21273" y="1912"/>
                </a:lnTo>
                <a:lnTo>
                  <a:pt x="21751" y="1853"/>
                </a:lnTo>
                <a:lnTo>
                  <a:pt x="21871" y="1793"/>
                </a:lnTo>
                <a:lnTo>
                  <a:pt x="21871" y="1673"/>
                </a:lnTo>
                <a:lnTo>
                  <a:pt x="21811" y="1614"/>
                </a:lnTo>
                <a:lnTo>
                  <a:pt x="21453" y="1554"/>
                </a:lnTo>
                <a:lnTo>
                  <a:pt x="20915" y="1494"/>
                </a:lnTo>
                <a:lnTo>
                  <a:pt x="20198" y="1494"/>
                </a:lnTo>
                <a:lnTo>
                  <a:pt x="19301" y="1554"/>
                </a:lnTo>
                <a:lnTo>
                  <a:pt x="18286" y="1614"/>
                </a:lnTo>
                <a:lnTo>
                  <a:pt x="17150" y="1793"/>
                </a:lnTo>
                <a:lnTo>
                  <a:pt x="15955" y="2032"/>
                </a:lnTo>
                <a:lnTo>
                  <a:pt x="14700" y="2331"/>
                </a:lnTo>
                <a:lnTo>
                  <a:pt x="13386" y="2689"/>
                </a:lnTo>
                <a:lnTo>
                  <a:pt x="12071" y="3167"/>
                </a:lnTo>
                <a:lnTo>
                  <a:pt x="10816" y="3705"/>
                </a:lnTo>
                <a:lnTo>
                  <a:pt x="9561" y="4303"/>
                </a:lnTo>
                <a:lnTo>
                  <a:pt x="8426" y="5080"/>
                </a:lnTo>
                <a:lnTo>
                  <a:pt x="7888" y="5438"/>
                </a:lnTo>
                <a:lnTo>
                  <a:pt x="7350" y="5856"/>
                </a:lnTo>
                <a:lnTo>
                  <a:pt x="6872" y="6334"/>
                </a:lnTo>
                <a:lnTo>
                  <a:pt x="6454" y="6812"/>
                </a:lnTo>
                <a:lnTo>
                  <a:pt x="5677" y="7768"/>
                </a:lnTo>
                <a:lnTo>
                  <a:pt x="4900" y="8725"/>
                </a:lnTo>
                <a:lnTo>
                  <a:pt x="4243" y="9800"/>
                </a:lnTo>
                <a:lnTo>
                  <a:pt x="3526" y="10816"/>
                </a:lnTo>
                <a:lnTo>
                  <a:pt x="2928" y="11951"/>
                </a:lnTo>
                <a:lnTo>
                  <a:pt x="2331" y="13087"/>
                </a:lnTo>
                <a:lnTo>
                  <a:pt x="1793" y="14222"/>
                </a:lnTo>
                <a:lnTo>
                  <a:pt x="1315" y="15417"/>
                </a:lnTo>
                <a:lnTo>
                  <a:pt x="956" y="16612"/>
                </a:lnTo>
                <a:lnTo>
                  <a:pt x="598" y="17867"/>
                </a:lnTo>
                <a:lnTo>
                  <a:pt x="299" y="19062"/>
                </a:lnTo>
                <a:lnTo>
                  <a:pt x="120" y="20317"/>
                </a:lnTo>
                <a:lnTo>
                  <a:pt x="0" y="21512"/>
                </a:lnTo>
                <a:lnTo>
                  <a:pt x="0" y="22767"/>
                </a:lnTo>
                <a:lnTo>
                  <a:pt x="0" y="23962"/>
                </a:lnTo>
                <a:lnTo>
                  <a:pt x="180" y="25217"/>
                </a:lnTo>
                <a:lnTo>
                  <a:pt x="419" y="26412"/>
                </a:lnTo>
                <a:lnTo>
                  <a:pt x="777" y="27607"/>
                </a:lnTo>
                <a:lnTo>
                  <a:pt x="1255" y="28743"/>
                </a:lnTo>
                <a:lnTo>
                  <a:pt x="1853" y="29758"/>
                </a:lnTo>
                <a:lnTo>
                  <a:pt x="2510" y="30774"/>
                </a:lnTo>
                <a:lnTo>
                  <a:pt x="3227" y="31730"/>
                </a:lnTo>
                <a:lnTo>
                  <a:pt x="4064" y="32627"/>
                </a:lnTo>
                <a:lnTo>
                  <a:pt x="4900" y="33403"/>
                </a:lnTo>
                <a:lnTo>
                  <a:pt x="5856" y="34180"/>
                </a:lnTo>
                <a:lnTo>
                  <a:pt x="6872" y="34897"/>
                </a:lnTo>
                <a:lnTo>
                  <a:pt x="7948" y="35555"/>
                </a:lnTo>
                <a:lnTo>
                  <a:pt x="9083" y="36092"/>
                </a:lnTo>
                <a:lnTo>
                  <a:pt x="10219" y="36630"/>
                </a:lnTo>
                <a:lnTo>
                  <a:pt x="11414" y="37049"/>
                </a:lnTo>
                <a:lnTo>
                  <a:pt x="12609" y="37407"/>
                </a:lnTo>
                <a:lnTo>
                  <a:pt x="13864" y="37766"/>
                </a:lnTo>
                <a:lnTo>
                  <a:pt x="15119" y="38005"/>
                </a:lnTo>
                <a:lnTo>
                  <a:pt x="16433" y="38184"/>
                </a:lnTo>
                <a:lnTo>
                  <a:pt x="17688" y="38303"/>
                </a:lnTo>
                <a:lnTo>
                  <a:pt x="20257" y="38303"/>
                </a:lnTo>
                <a:lnTo>
                  <a:pt x="21512" y="38184"/>
                </a:lnTo>
                <a:lnTo>
                  <a:pt x="22767" y="38064"/>
                </a:lnTo>
                <a:lnTo>
                  <a:pt x="24022" y="37825"/>
                </a:lnTo>
                <a:lnTo>
                  <a:pt x="25217" y="37467"/>
                </a:lnTo>
                <a:lnTo>
                  <a:pt x="26353" y="37108"/>
                </a:lnTo>
                <a:lnTo>
                  <a:pt x="27488" y="36630"/>
                </a:lnTo>
                <a:lnTo>
                  <a:pt x="28563" y="36092"/>
                </a:lnTo>
                <a:lnTo>
                  <a:pt x="29579" y="35495"/>
                </a:lnTo>
                <a:lnTo>
                  <a:pt x="30595" y="34838"/>
                </a:lnTo>
                <a:lnTo>
                  <a:pt x="31491" y="34061"/>
                </a:lnTo>
                <a:lnTo>
                  <a:pt x="32328" y="33224"/>
                </a:lnTo>
                <a:lnTo>
                  <a:pt x="33165" y="32268"/>
                </a:lnTo>
                <a:lnTo>
                  <a:pt x="33882" y="31252"/>
                </a:lnTo>
                <a:lnTo>
                  <a:pt x="34599" y="30177"/>
                </a:lnTo>
                <a:lnTo>
                  <a:pt x="35196" y="29041"/>
                </a:lnTo>
                <a:lnTo>
                  <a:pt x="35734" y="27906"/>
                </a:lnTo>
                <a:lnTo>
                  <a:pt x="36212" y="26711"/>
                </a:lnTo>
                <a:lnTo>
                  <a:pt x="36630" y="25516"/>
                </a:lnTo>
                <a:lnTo>
                  <a:pt x="36929" y="24261"/>
                </a:lnTo>
                <a:lnTo>
                  <a:pt x="37168" y="23006"/>
                </a:lnTo>
                <a:lnTo>
                  <a:pt x="37347" y="21751"/>
                </a:lnTo>
                <a:lnTo>
                  <a:pt x="37467" y="20496"/>
                </a:lnTo>
                <a:lnTo>
                  <a:pt x="37467" y="19241"/>
                </a:lnTo>
                <a:lnTo>
                  <a:pt x="37407" y="17927"/>
                </a:lnTo>
                <a:lnTo>
                  <a:pt x="37288" y="16672"/>
                </a:lnTo>
                <a:lnTo>
                  <a:pt x="37108" y="15417"/>
                </a:lnTo>
                <a:lnTo>
                  <a:pt x="36810" y="14162"/>
                </a:lnTo>
                <a:lnTo>
                  <a:pt x="36571" y="13385"/>
                </a:lnTo>
                <a:lnTo>
                  <a:pt x="36272" y="12609"/>
                </a:lnTo>
                <a:lnTo>
                  <a:pt x="35973" y="11832"/>
                </a:lnTo>
                <a:lnTo>
                  <a:pt x="35615" y="11055"/>
                </a:lnTo>
                <a:lnTo>
                  <a:pt x="35256" y="10338"/>
                </a:lnTo>
                <a:lnTo>
                  <a:pt x="34898" y="9621"/>
                </a:lnTo>
                <a:lnTo>
                  <a:pt x="34001" y="8187"/>
                </a:lnTo>
                <a:lnTo>
                  <a:pt x="32985" y="6872"/>
                </a:lnTo>
                <a:lnTo>
                  <a:pt x="31850" y="5677"/>
                </a:lnTo>
                <a:lnTo>
                  <a:pt x="30655" y="4542"/>
                </a:lnTo>
                <a:lnTo>
                  <a:pt x="29340" y="3526"/>
                </a:lnTo>
                <a:lnTo>
                  <a:pt x="28085" y="2630"/>
                </a:lnTo>
                <a:lnTo>
                  <a:pt x="26771" y="1912"/>
                </a:lnTo>
                <a:lnTo>
                  <a:pt x="25396" y="1255"/>
                </a:lnTo>
                <a:lnTo>
                  <a:pt x="23962" y="717"/>
                </a:lnTo>
                <a:lnTo>
                  <a:pt x="22648" y="299"/>
                </a:lnTo>
                <a:lnTo>
                  <a:pt x="213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4" name="Google Shape;324;p13"/>
          <p:cNvSpPr/>
          <p:nvPr/>
        </p:nvSpPr>
        <p:spPr>
          <a:xfrm rot="-548659">
            <a:off x="8625706" y="4038279"/>
            <a:ext cx="765854" cy="573511"/>
          </a:xfrm>
          <a:custGeom>
            <a:avLst/>
            <a:gdLst/>
            <a:ahLst/>
            <a:cxnLst/>
            <a:rect l="l" t="t" r="r" b="b"/>
            <a:pathLst>
              <a:path w="38304" h="28684" extrusionOk="0">
                <a:moveTo>
                  <a:pt x="33404" y="2690"/>
                </a:moveTo>
                <a:lnTo>
                  <a:pt x="34061" y="5200"/>
                </a:lnTo>
                <a:lnTo>
                  <a:pt x="34778" y="7769"/>
                </a:lnTo>
                <a:lnTo>
                  <a:pt x="35017" y="9084"/>
                </a:lnTo>
                <a:lnTo>
                  <a:pt x="35256" y="10398"/>
                </a:lnTo>
                <a:lnTo>
                  <a:pt x="35316" y="11713"/>
                </a:lnTo>
                <a:lnTo>
                  <a:pt x="35316" y="12370"/>
                </a:lnTo>
                <a:lnTo>
                  <a:pt x="35316" y="12968"/>
                </a:lnTo>
                <a:lnTo>
                  <a:pt x="33344" y="12251"/>
                </a:lnTo>
                <a:lnTo>
                  <a:pt x="31313" y="11593"/>
                </a:lnTo>
                <a:lnTo>
                  <a:pt x="29281" y="10996"/>
                </a:lnTo>
                <a:lnTo>
                  <a:pt x="27249" y="10458"/>
                </a:lnTo>
                <a:lnTo>
                  <a:pt x="25277" y="9861"/>
                </a:lnTo>
                <a:lnTo>
                  <a:pt x="23186" y="9323"/>
                </a:lnTo>
                <a:lnTo>
                  <a:pt x="22170" y="9084"/>
                </a:lnTo>
                <a:lnTo>
                  <a:pt x="21094" y="8904"/>
                </a:lnTo>
                <a:lnTo>
                  <a:pt x="20079" y="8785"/>
                </a:lnTo>
                <a:lnTo>
                  <a:pt x="19063" y="8665"/>
                </a:lnTo>
                <a:lnTo>
                  <a:pt x="26233" y="5678"/>
                </a:lnTo>
                <a:lnTo>
                  <a:pt x="33404" y="2690"/>
                </a:lnTo>
                <a:close/>
                <a:moveTo>
                  <a:pt x="17330" y="9442"/>
                </a:moveTo>
                <a:lnTo>
                  <a:pt x="17330" y="9502"/>
                </a:lnTo>
                <a:lnTo>
                  <a:pt x="17270" y="9622"/>
                </a:lnTo>
                <a:lnTo>
                  <a:pt x="17091" y="9980"/>
                </a:lnTo>
                <a:lnTo>
                  <a:pt x="16493" y="10936"/>
                </a:lnTo>
                <a:lnTo>
                  <a:pt x="15358" y="12490"/>
                </a:lnTo>
                <a:lnTo>
                  <a:pt x="14223" y="14342"/>
                </a:lnTo>
                <a:lnTo>
                  <a:pt x="13147" y="16195"/>
                </a:lnTo>
                <a:lnTo>
                  <a:pt x="10996" y="19959"/>
                </a:lnTo>
                <a:lnTo>
                  <a:pt x="10697" y="20676"/>
                </a:lnTo>
                <a:lnTo>
                  <a:pt x="10338" y="21513"/>
                </a:lnTo>
                <a:lnTo>
                  <a:pt x="9920" y="22349"/>
                </a:lnTo>
                <a:lnTo>
                  <a:pt x="9741" y="22708"/>
                </a:lnTo>
                <a:lnTo>
                  <a:pt x="9502" y="22947"/>
                </a:lnTo>
                <a:lnTo>
                  <a:pt x="9263" y="23126"/>
                </a:lnTo>
                <a:lnTo>
                  <a:pt x="8964" y="23186"/>
                </a:lnTo>
                <a:lnTo>
                  <a:pt x="8665" y="23186"/>
                </a:lnTo>
                <a:lnTo>
                  <a:pt x="8367" y="23126"/>
                </a:lnTo>
                <a:lnTo>
                  <a:pt x="8068" y="23007"/>
                </a:lnTo>
                <a:lnTo>
                  <a:pt x="7709" y="22827"/>
                </a:lnTo>
                <a:lnTo>
                  <a:pt x="6992" y="22349"/>
                </a:lnTo>
                <a:lnTo>
                  <a:pt x="6275" y="21812"/>
                </a:lnTo>
                <a:lnTo>
                  <a:pt x="5618" y="21274"/>
                </a:lnTo>
                <a:lnTo>
                  <a:pt x="4602" y="20318"/>
                </a:lnTo>
                <a:lnTo>
                  <a:pt x="3945" y="19660"/>
                </a:lnTo>
                <a:lnTo>
                  <a:pt x="3347" y="19003"/>
                </a:lnTo>
                <a:lnTo>
                  <a:pt x="2750" y="18286"/>
                </a:lnTo>
                <a:lnTo>
                  <a:pt x="2272" y="17509"/>
                </a:lnTo>
                <a:lnTo>
                  <a:pt x="2032" y="17031"/>
                </a:lnTo>
                <a:lnTo>
                  <a:pt x="1913" y="16673"/>
                </a:lnTo>
                <a:lnTo>
                  <a:pt x="1853" y="16493"/>
                </a:lnTo>
                <a:lnTo>
                  <a:pt x="1913" y="16314"/>
                </a:lnTo>
                <a:lnTo>
                  <a:pt x="1973" y="16195"/>
                </a:lnTo>
                <a:lnTo>
                  <a:pt x="2092" y="16015"/>
                </a:lnTo>
                <a:lnTo>
                  <a:pt x="2331" y="15836"/>
                </a:lnTo>
                <a:lnTo>
                  <a:pt x="2570" y="15657"/>
                </a:lnTo>
                <a:lnTo>
                  <a:pt x="3228" y="15418"/>
                </a:lnTo>
                <a:lnTo>
                  <a:pt x="4542" y="14999"/>
                </a:lnTo>
                <a:lnTo>
                  <a:pt x="17330" y="9442"/>
                </a:lnTo>
                <a:close/>
                <a:moveTo>
                  <a:pt x="18107" y="9263"/>
                </a:moveTo>
                <a:lnTo>
                  <a:pt x="18286" y="9323"/>
                </a:lnTo>
                <a:lnTo>
                  <a:pt x="18824" y="9382"/>
                </a:lnTo>
                <a:lnTo>
                  <a:pt x="20437" y="9622"/>
                </a:lnTo>
                <a:lnTo>
                  <a:pt x="21991" y="9920"/>
                </a:lnTo>
                <a:lnTo>
                  <a:pt x="23724" y="10219"/>
                </a:lnTo>
                <a:lnTo>
                  <a:pt x="25516" y="10637"/>
                </a:lnTo>
                <a:lnTo>
                  <a:pt x="27249" y="11115"/>
                </a:lnTo>
                <a:lnTo>
                  <a:pt x="28922" y="11593"/>
                </a:lnTo>
                <a:lnTo>
                  <a:pt x="32388" y="12669"/>
                </a:lnTo>
                <a:lnTo>
                  <a:pt x="33046" y="12908"/>
                </a:lnTo>
                <a:lnTo>
                  <a:pt x="33822" y="13267"/>
                </a:lnTo>
                <a:lnTo>
                  <a:pt x="34599" y="13446"/>
                </a:lnTo>
                <a:lnTo>
                  <a:pt x="34958" y="13506"/>
                </a:lnTo>
                <a:lnTo>
                  <a:pt x="35256" y="13506"/>
                </a:lnTo>
                <a:lnTo>
                  <a:pt x="35137" y="14043"/>
                </a:lnTo>
                <a:lnTo>
                  <a:pt x="34958" y="14641"/>
                </a:lnTo>
                <a:lnTo>
                  <a:pt x="34539" y="15776"/>
                </a:lnTo>
                <a:lnTo>
                  <a:pt x="34061" y="16852"/>
                </a:lnTo>
                <a:lnTo>
                  <a:pt x="33404" y="17868"/>
                </a:lnTo>
                <a:lnTo>
                  <a:pt x="32687" y="18884"/>
                </a:lnTo>
                <a:lnTo>
                  <a:pt x="31850" y="19780"/>
                </a:lnTo>
                <a:lnTo>
                  <a:pt x="30954" y="20676"/>
                </a:lnTo>
                <a:lnTo>
                  <a:pt x="29938" y="21453"/>
                </a:lnTo>
                <a:lnTo>
                  <a:pt x="28922" y="22230"/>
                </a:lnTo>
                <a:lnTo>
                  <a:pt x="27847" y="22887"/>
                </a:lnTo>
                <a:lnTo>
                  <a:pt x="26711" y="23544"/>
                </a:lnTo>
                <a:lnTo>
                  <a:pt x="25576" y="24082"/>
                </a:lnTo>
                <a:lnTo>
                  <a:pt x="24441" y="24501"/>
                </a:lnTo>
                <a:lnTo>
                  <a:pt x="23305" y="24919"/>
                </a:lnTo>
                <a:lnTo>
                  <a:pt x="22170" y="25218"/>
                </a:lnTo>
                <a:lnTo>
                  <a:pt x="21035" y="25457"/>
                </a:lnTo>
                <a:lnTo>
                  <a:pt x="21035" y="25457"/>
                </a:lnTo>
                <a:lnTo>
                  <a:pt x="21094" y="25277"/>
                </a:lnTo>
                <a:lnTo>
                  <a:pt x="21035" y="25098"/>
                </a:lnTo>
                <a:lnTo>
                  <a:pt x="20915" y="24979"/>
                </a:lnTo>
                <a:lnTo>
                  <a:pt x="20796" y="25038"/>
                </a:lnTo>
                <a:lnTo>
                  <a:pt x="20736" y="25038"/>
                </a:lnTo>
                <a:lnTo>
                  <a:pt x="20796" y="24919"/>
                </a:lnTo>
                <a:lnTo>
                  <a:pt x="20796" y="24680"/>
                </a:lnTo>
                <a:lnTo>
                  <a:pt x="20736" y="23963"/>
                </a:lnTo>
                <a:lnTo>
                  <a:pt x="20497" y="22887"/>
                </a:lnTo>
                <a:lnTo>
                  <a:pt x="20198" y="21752"/>
                </a:lnTo>
                <a:lnTo>
                  <a:pt x="19541" y="19421"/>
                </a:lnTo>
                <a:lnTo>
                  <a:pt x="19123" y="18107"/>
                </a:lnTo>
                <a:lnTo>
                  <a:pt x="18704" y="16195"/>
                </a:lnTo>
                <a:lnTo>
                  <a:pt x="18346" y="14282"/>
                </a:lnTo>
                <a:lnTo>
                  <a:pt x="18107" y="12370"/>
                </a:lnTo>
                <a:lnTo>
                  <a:pt x="17987" y="10458"/>
                </a:lnTo>
                <a:lnTo>
                  <a:pt x="19003" y="11713"/>
                </a:lnTo>
                <a:lnTo>
                  <a:pt x="20138" y="13028"/>
                </a:lnTo>
                <a:lnTo>
                  <a:pt x="21274" y="14223"/>
                </a:lnTo>
                <a:lnTo>
                  <a:pt x="22529" y="15418"/>
                </a:lnTo>
                <a:lnTo>
                  <a:pt x="23783" y="16613"/>
                </a:lnTo>
                <a:lnTo>
                  <a:pt x="25038" y="17688"/>
                </a:lnTo>
                <a:lnTo>
                  <a:pt x="26353" y="18764"/>
                </a:lnTo>
                <a:lnTo>
                  <a:pt x="27668" y="19840"/>
                </a:lnTo>
                <a:lnTo>
                  <a:pt x="28146" y="20198"/>
                </a:lnTo>
                <a:lnTo>
                  <a:pt x="28803" y="20736"/>
                </a:lnTo>
                <a:lnTo>
                  <a:pt x="29161" y="20915"/>
                </a:lnTo>
                <a:lnTo>
                  <a:pt x="29520" y="21095"/>
                </a:lnTo>
                <a:lnTo>
                  <a:pt x="29819" y="21095"/>
                </a:lnTo>
                <a:lnTo>
                  <a:pt x="29938" y="21035"/>
                </a:lnTo>
                <a:lnTo>
                  <a:pt x="29998" y="20975"/>
                </a:lnTo>
                <a:lnTo>
                  <a:pt x="30058" y="20855"/>
                </a:lnTo>
                <a:lnTo>
                  <a:pt x="30058" y="20736"/>
                </a:lnTo>
                <a:lnTo>
                  <a:pt x="29998" y="20437"/>
                </a:lnTo>
                <a:lnTo>
                  <a:pt x="29759" y="20198"/>
                </a:lnTo>
                <a:lnTo>
                  <a:pt x="29460" y="19899"/>
                </a:lnTo>
                <a:lnTo>
                  <a:pt x="28743" y="19421"/>
                </a:lnTo>
                <a:lnTo>
                  <a:pt x="28265" y="19123"/>
                </a:lnTo>
                <a:lnTo>
                  <a:pt x="26950" y="18107"/>
                </a:lnTo>
                <a:lnTo>
                  <a:pt x="25636" y="17091"/>
                </a:lnTo>
                <a:lnTo>
                  <a:pt x="24321" y="16015"/>
                </a:lnTo>
                <a:lnTo>
                  <a:pt x="23066" y="14880"/>
                </a:lnTo>
                <a:lnTo>
                  <a:pt x="21871" y="13745"/>
                </a:lnTo>
                <a:lnTo>
                  <a:pt x="20676" y="12550"/>
                </a:lnTo>
                <a:lnTo>
                  <a:pt x="19481" y="11295"/>
                </a:lnTo>
                <a:lnTo>
                  <a:pt x="18943" y="10697"/>
                </a:lnTo>
                <a:lnTo>
                  <a:pt x="18465" y="10040"/>
                </a:lnTo>
                <a:lnTo>
                  <a:pt x="18047" y="9502"/>
                </a:lnTo>
                <a:lnTo>
                  <a:pt x="17987" y="9382"/>
                </a:lnTo>
                <a:lnTo>
                  <a:pt x="17987" y="9263"/>
                </a:lnTo>
                <a:close/>
                <a:moveTo>
                  <a:pt x="17509" y="9861"/>
                </a:moveTo>
                <a:lnTo>
                  <a:pt x="17390" y="10876"/>
                </a:lnTo>
                <a:lnTo>
                  <a:pt x="17390" y="11832"/>
                </a:lnTo>
                <a:lnTo>
                  <a:pt x="17390" y="12848"/>
                </a:lnTo>
                <a:lnTo>
                  <a:pt x="17509" y="13804"/>
                </a:lnTo>
                <a:lnTo>
                  <a:pt x="17629" y="14820"/>
                </a:lnTo>
                <a:lnTo>
                  <a:pt x="17808" y="15776"/>
                </a:lnTo>
                <a:lnTo>
                  <a:pt x="18286" y="17748"/>
                </a:lnTo>
                <a:lnTo>
                  <a:pt x="19302" y="21692"/>
                </a:lnTo>
                <a:lnTo>
                  <a:pt x="19780" y="23604"/>
                </a:lnTo>
                <a:lnTo>
                  <a:pt x="19959" y="24620"/>
                </a:lnTo>
                <a:lnTo>
                  <a:pt x="20138" y="25576"/>
                </a:lnTo>
                <a:lnTo>
                  <a:pt x="18764" y="25696"/>
                </a:lnTo>
                <a:lnTo>
                  <a:pt x="17449" y="25696"/>
                </a:lnTo>
                <a:lnTo>
                  <a:pt x="16135" y="25576"/>
                </a:lnTo>
                <a:lnTo>
                  <a:pt x="14820" y="25457"/>
                </a:lnTo>
                <a:lnTo>
                  <a:pt x="13506" y="25158"/>
                </a:lnTo>
                <a:lnTo>
                  <a:pt x="12191" y="24799"/>
                </a:lnTo>
                <a:lnTo>
                  <a:pt x="10936" y="24321"/>
                </a:lnTo>
                <a:lnTo>
                  <a:pt x="9741" y="23843"/>
                </a:lnTo>
                <a:lnTo>
                  <a:pt x="9980" y="23544"/>
                </a:lnTo>
                <a:lnTo>
                  <a:pt x="10219" y="23186"/>
                </a:lnTo>
                <a:lnTo>
                  <a:pt x="10637" y="22409"/>
                </a:lnTo>
                <a:lnTo>
                  <a:pt x="10996" y="21573"/>
                </a:lnTo>
                <a:lnTo>
                  <a:pt x="11354" y="20855"/>
                </a:lnTo>
                <a:lnTo>
                  <a:pt x="13386" y="17031"/>
                </a:lnTo>
                <a:lnTo>
                  <a:pt x="15418" y="13446"/>
                </a:lnTo>
                <a:lnTo>
                  <a:pt x="17509" y="9861"/>
                </a:lnTo>
                <a:close/>
                <a:moveTo>
                  <a:pt x="35256" y="1973"/>
                </a:moveTo>
                <a:lnTo>
                  <a:pt x="35735" y="3228"/>
                </a:lnTo>
                <a:lnTo>
                  <a:pt x="36213" y="4542"/>
                </a:lnTo>
                <a:lnTo>
                  <a:pt x="36631" y="5857"/>
                </a:lnTo>
                <a:lnTo>
                  <a:pt x="36989" y="7231"/>
                </a:lnTo>
                <a:lnTo>
                  <a:pt x="37228" y="8546"/>
                </a:lnTo>
                <a:lnTo>
                  <a:pt x="37408" y="9920"/>
                </a:lnTo>
                <a:lnTo>
                  <a:pt x="37467" y="11295"/>
                </a:lnTo>
                <a:lnTo>
                  <a:pt x="37348" y="12729"/>
                </a:lnTo>
                <a:lnTo>
                  <a:pt x="37288" y="13386"/>
                </a:lnTo>
                <a:lnTo>
                  <a:pt x="37169" y="14043"/>
                </a:lnTo>
                <a:lnTo>
                  <a:pt x="36989" y="14760"/>
                </a:lnTo>
                <a:lnTo>
                  <a:pt x="36750" y="15418"/>
                </a:lnTo>
                <a:lnTo>
                  <a:pt x="36511" y="16075"/>
                </a:lnTo>
                <a:lnTo>
                  <a:pt x="36213" y="16732"/>
                </a:lnTo>
                <a:lnTo>
                  <a:pt x="35495" y="17987"/>
                </a:lnTo>
                <a:lnTo>
                  <a:pt x="34659" y="19182"/>
                </a:lnTo>
                <a:lnTo>
                  <a:pt x="33763" y="20377"/>
                </a:lnTo>
                <a:lnTo>
                  <a:pt x="32687" y="21453"/>
                </a:lnTo>
                <a:lnTo>
                  <a:pt x="31611" y="22469"/>
                </a:lnTo>
                <a:lnTo>
                  <a:pt x="30416" y="23425"/>
                </a:lnTo>
                <a:lnTo>
                  <a:pt x="29161" y="24321"/>
                </a:lnTo>
                <a:lnTo>
                  <a:pt x="27847" y="25098"/>
                </a:lnTo>
                <a:lnTo>
                  <a:pt x="26532" y="25815"/>
                </a:lnTo>
                <a:lnTo>
                  <a:pt x="25158" y="26413"/>
                </a:lnTo>
                <a:lnTo>
                  <a:pt x="23843" y="26891"/>
                </a:lnTo>
                <a:lnTo>
                  <a:pt x="22469" y="27309"/>
                </a:lnTo>
                <a:lnTo>
                  <a:pt x="21154" y="27548"/>
                </a:lnTo>
                <a:lnTo>
                  <a:pt x="20437" y="27668"/>
                </a:lnTo>
                <a:lnTo>
                  <a:pt x="19660" y="27727"/>
                </a:lnTo>
                <a:lnTo>
                  <a:pt x="18107" y="27727"/>
                </a:lnTo>
                <a:lnTo>
                  <a:pt x="16553" y="27548"/>
                </a:lnTo>
                <a:lnTo>
                  <a:pt x="14999" y="27309"/>
                </a:lnTo>
                <a:lnTo>
                  <a:pt x="13506" y="26951"/>
                </a:lnTo>
                <a:lnTo>
                  <a:pt x="12012" y="26472"/>
                </a:lnTo>
                <a:lnTo>
                  <a:pt x="10578" y="25994"/>
                </a:lnTo>
                <a:lnTo>
                  <a:pt x="9143" y="25397"/>
                </a:lnTo>
                <a:lnTo>
                  <a:pt x="8367" y="25038"/>
                </a:lnTo>
                <a:lnTo>
                  <a:pt x="7650" y="24680"/>
                </a:lnTo>
                <a:lnTo>
                  <a:pt x="6932" y="24262"/>
                </a:lnTo>
                <a:lnTo>
                  <a:pt x="6335" y="23843"/>
                </a:lnTo>
                <a:lnTo>
                  <a:pt x="5678" y="23365"/>
                </a:lnTo>
                <a:lnTo>
                  <a:pt x="5140" y="22827"/>
                </a:lnTo>
                <a:lnTo>
                  <a:pt x="4602" y="22290"/>
                </a:lnTo>
                <a:lnTo>
                  <a:pt x="4064" y="21752"/>
                </a:lnTo>
                <a:lnTo>
                  <a:pt x="3108" y="20557"/>
                </a:lnTo>
                <a:lnTo>
                  <a:pt x="2272" y="19302"/>
                </a:lnTo>
                <a:lnTo>
                  <a:pt x="1435" y="17927"/>
                </a:lnTo>
                <a:lnTo>
                  <a:pt x="658" y="16434"/>
                </a:lnTo>
                <a:lnTo>
                  <a:pt x="957" y="16374"/>
                </a:lnTo>
                <a:lnTo>
                  <a:pt x="1136" y="16434"/>
                </a:lnTo>
                <a:lnTo>
                  <a:pt x="1256" y="16434"/>
                </a:lnTo>
                <a:lnTo>
                  <a:pt x="1315" y="16553"/>
                </a:lnTo>
                <a:lnTo>
                  <a:pt x="1435" y="16912"/>
                </a:lnTo>
                <a:lnTo>
                  <a:pt x="1554" y="17449"/>
                </a:lnTo>
                <a:lnTo>
                  <a:pt x="1734" y="17808"/>
                </a:lnTo>
                <a:lnTo>
                  <a:pt x="1973" y="18226"/>
                </a:lnTo>
                <a:lnTo>
                  <a:pt x="2511" y="18943"/>
                </a:lnTo>
                <a:lnTo>
                  <a:pt x="3048" y="19660"/>
                </a:lnTo>
                <a:lnTo>
                  <a:pt x="3646" y="20377"/>
                </a:lnTo>
                <a:lnTo>
                  <a:pt x="4303" y="20975"/>
                </a:lnTo>
                <a:lnTo>
                  <a:pt x="4961" y="21632"/>
                </a:lnTo>
                <a:lnTo>
                  <a:pt x="5678" y="22230"/>
                </a:lnTo>
                <a:lnTo>
                  <a:pt x="6395" y="22827"/>
                </a:lnTo>
                <a:lnTo>
                  <a:pt x="7231" y="23365"/>
                </a:lnTo>
                <a:lnTo>
                  <a:pt x="8008" y="23903"/>
                </a:lnTo>
                <a:lnTo>
                  <a:pt x="8845" y="24381"/>
                </a:lnTo>
                <a:lnTo>
                  <a:pt x="9681" y="24799"/>
                </a:lnTo>
                <a:lnTo>
                  <a:pt x="10578" y="25158"/>
                </a:lnTo>
                <a:lnTo>
                  <a:pt x="11414" y="25516"/>
                </a:lnTo>
                <a:lnTo>
                  <a:pt x="12310" y="25815"/>
                </a:lnTo>
                <a:lnTo>
                  <a:pt x="13147" y="26054"/>
                </a:lnTo>
                <a:lnTo>
                  <a:pt x="13984" y="26233"/>
                </a:lnTo>
                <a:lnTo>
                  <a:pt x="14820" y="26413"/>
                </a:lnTo>
                <a:lnTo>
                  <a:pt x="15716" y="26532"/>
                </a:lnTo>
                <a:lnTo>
                  <a:pt x="16553" y="26592"/>
                </a:lnTo>
                <a:lnTo>
                  <a:pt x="17449" y="26652"/>
                </a:lnTo>
                <a:lnTo>
                  <a:pt x="18346" y="26652"/>
                </a:lnTo>
                <a:lnTo>
                  <a:pt x="19182" y="26592"/>
                </a:lnTo>
                <a:lnTo>
                  <a:pt x="20079" y="26532"/>
                </a:lnTo>
                <a:lnTo>
                  <a:pt x="20915" y="26413"/>
                </a:lnTo>
                <a:lnTo>
                  <a:pt x="21812" y="26233"/>
                </a:lnTo>
                <a:lnTo>
                  <a:pt x="22648" y="26054"/>
                </a:lnTo>
                <a:lnTo>
                  <a:pt x="23485" y="25815"/>
                </a:lnTo>
                <a:lnTo>
                  <a:pt x="24321" y="25516"/>
                </a:lnTo>
                <a:lnTo>
                  <a:pt x="25158" y="25218"/>
                </a:lnTo>
                <a:lnTo>
                  <a:pt x="26592" y="24620"/>
                </a:lnTo>
                <a:lnTo>
                  <a:pt x="28026" y="23843"/>
                </a:lnTo>
                <a:lnTo>
                  <a:pt x="29341" y="22947"/>
                </a:lnTo>
                <a:lnTo>
                  <a:pt x="30596" y="21991"/>
                </a:lnTo>
                <a:lnTo>
                  <a:pt x="31791" y="20975"/>
                </a:lnTo>
                <a:lnTo>
                  <a:pt x="32328" y="20377"/>
                </a:lnTo>
                <a:lnTo>
                  <a:pt x="32866" y="19780"/>
                </a:lnTo>
                <a:lnTo>
                  <a:pt x="33344" y="19182"/>
                </a:lnTo>
                <a:lnTo>
                  <a:pt x="33822" y="18525"/>
                </a:lnTo>
                <a:lnTo>
                  <a:pt x="34241" y="17868"/>
                </a:lnTo>
                <a:lnTo>
                  <a:pt x="34659" y="17151"/>
                </a:lnTo>
                <a:lnTo>
                  <a:pt x="35077" y="16314"/>
                </a:lnTo>
                <a:lnTo>
                  <a:pt x="35436" y="15478"/>
                </a:lnTo>
                <a:lnTo>
                  <a:pt x="35675" y="14581"/>
                </a:lnTo>
                <a:lnTo>
                  <a:pt x="35914" y="13745"/>
                </a:lnTo>
                <a:lnTo>
                  <a:pt x="36033" y="12848"/>
                </a:lnTo>
                <a:lnTo>
                  <a:pt x="36033" y="11892"/>
                </a:lnTo>
                <a:lnTo>
                  <a:pt x="36033" y="10996"/>
                </a:lnTo>
                <a:lnTo>
                  <a:pt x="35914" y="10040"/>
                </a:lnTo>
                <a:lnTo>
                  <a:pt x="35735" y="8904"/>
                </a:lnTo>
                <a:lnTo>
                  <a:pt x="35495" y="7769"/>
                </a:lnTo>
                <a:lnTo>
                  <a:pt x="34898" y="5439"/>
                </a:lnTo>
                <a:lnTo>
                  <a:pt x="34539" y="4303"/>
                </a:lnTo>
                <a:lnTo>
                  <a:pt x="34420" y="3706"/>
                </a:lnTo>
                <a:lnTo>
                  <a:pt x="34360" y="3168"/>
                </a:lnTo>
                <a:lnTo>
                  <a:pt x="34360" y="2630"/>
                </a:lnTo>
                <a:lnTo>
                  <a:pt x="34360" y="2451"/>
                </a:lnTo>
                <a:lnTo>
                  <a:pt x="34420" y="2331"/>
                </a:lnTo>
                <a:lnTo>
                  <a:pt x="34480" y="2272"/>
                </a:lnTo>
                <a:lnTo>
                  <a:pt x="34659" y="2212"/>
                </a:lnTo>
                <a:lnTo>
                  <a:pt x="35256" y="1973"/>
                </a:lnTo>
                <a:close/>
                <a:moveTo>
                  <a:pt x="35137" y="1"/>
                </a:moveTo>
                <a:lnTo>
                  <a:pt x="34958" y="120"/>
                </a:lnTo>
                <a:lnTo>
                  <a:pt x="34838" y="240"/>
                </a:lnTo>
                <a:lnTo>
                  <a:pt x="34778" y="479"/>
                </a:lnTo>
                <a:lnTo>
                  <a:pt x="34778" y="658"/>
                </a:lnTo>
                <a:lnTo>
                  <a:pt x="34838" y="897"/>
                </a:lnTo>
                <a:lnTo>
                  <a:pt x="34420" y="1017"/>
                </a:lnTo>
                <a:lnTo>
                  <a:pt x="34002" y="1077"/>
                </a:lnTo>
                <a:lnTo>
                  <a:pt x="33643" y="1136"/>
                </a:lnTo>
                <a:lnTo>
                  <a:pt x="33285" y="1256"/>
                </a:lnTo>
                <a:lnTo>
                  <a:pt x="32986" y="1435"/>
                </a:lnTo>
                <a:lnTo>
                  <a:pt x="32567" y="1674"/>
                </a:lnTo>
                <a:lnTo>
                  <a:pt x="32149" y="1973"/>
                </a:lnTo>
                <a:lnTo>
                  <a:pt x="31671" y="2152"/>
                </a:lnTo>
                <a:lnTo>
                  <a:pt x="26652" y="4244"/>
                </a:lnTo>
                <a:lnTo>
                  <a:pt x="21513" y="6395"/>
                </a:lnTo>
                <a:lnTo>
                  <a:pt x="16314" y="8606"/>
                </a:lnTo>
                <a:lnTo>
                  <a:pt x="11474" y="10757"/>
                </a:lnTo>
                <a:lnTo>
                  <a:pt x="6693" y="12968"/>
                </a:lnTo>
                <a:lnTo>
                  <a:pt x="5020" y="13685"/>
                </a:lnTo>
                <a:lnTo>
                  <a:pt x="3347" y="14402"/>
                </a:lnTo>
                <a:lnTo>
                  <a:pt x="2570" y="14760"/>
                </a:lnTo>
                <a:lnTo>
                  <a:pt x="1793" y="15179"/>
                </a:lnTo>
                <a:lnTo>
                  <a:pt x="1076" y="15657"/>
                </a:lnTo>
                <a:lnTo>
                  <a:pt x="479" y="16135"/>
                </a:lnTo>
                <a:lnTo>
                  <a:pt x="419" y="15956"/>
                </a:lnTo>
                <a:lnTo>
                  <a:pt x="359" y="15776"/>
                </a:lnTo>
                <a:lnTo>
                  <a:pt x="240" y="15717"/>
                </a:lnTo>
                <a:lnTo>
                  <a:pt x="61" y="15657"/>
                </a:lnTo>
                <a:lnTo>
                  <a:pt x="1" y="15836"/>
                </a:lnTo>
                <a:lnTo>
                  <a:pt x="1" y="16015"/>
                </a:lnTo>
                <a:lnTo>
                  <a:pt x="61" y="16374"/>
                </a:lnTo>
                <a:lnTo>
                  <a:pt x="180" y="16732"/>
                </a:lnTo>
                <a:lnTo>
                  <a:pt x="539" y="17629"/>
                </a:lnTo>
                <a:lnTo>
                  <a:pt x="1076" y="18704"/>
                </a:lnTo>
                <a:lnTo>
                  <a:pt x="2152" y="20676"/>
                </a:lnTo>
                <a:lnTo>
                  <a:pt x="2869" y="21812"/>
                </a:lnTo>
                <a:lnTo>
                  <a:pt x="3467" y="22648"/>
                </a:lnTo>
                <a:lnTo>
                  <a:pt x="4124" y="23365"/>
                </a:lnTo>
                <a:lnTo>
                  <a:pt x="4841" y="23963"/>
                </a:lnTo>
                <a:lnTo>
                  <a:pt x="5558" y="24560"/>
                </a:lnTo>
                <a:lnTo>
                  <a:pt x="6395" y="25098"/>
                </a:lnTo>
                <a:lnTo>
                  <a:pt x="7231" y="25576"/>
                </a:lnTo>
                <a:lnTo>
                  <a:pt x="8068" y="26054"/>
                </a:lnTo>
                <a:lnTo>
                  <a:pt x="8964" y="26472"/>
                </a:lnTo>
                <a:lnTo>
                  <a:pt x="10996" y="27249"/>
                </a:lnTo>
                <a:lnTo>
                  <a:pt x="12071" y="27548"/>
                </a:lnTo>
                <a:lnTo>
                  <a:pt x="13087" y="27847"/>
                </a:lnTo>
                <a:lnTo>
                  <a:pt x="14103" y="28146"/>
                </a:lnTo>
                <a:lnTo>
                  <a:pt x="15179" y="28325"/>
                </a:lnTo>
                <a:lnTo>
                  <a:pt x="16195" y="28504"/>
                </a:lnTo>
                <a:lnTo>
                  <a:pt x="17270" y="28624"/>
                </a:lnTo>
                <a:lnTo>
                  <a:pt x="18346" y="28683"/>
                </a:lnTo>
                <a:lnTo>
                  <a:pt x="19362" y="28683"/>
                </a:lnTo>
                <a:lnTo>
                  <a:pt x="20437" y="28624"/>
                </a:lnTo>
                <a:lnTo>
                  <a:pt x="21453" y="28504"/>
                </a:lnTo>
                <a:lnTo>
                  <a:pt x="22529" y="28265"/>
                </a:lnTo>
                <a:lnTo>
                  <a:pt x="23544" y="28026"/>
                </a:lnTo>
                <a:lnTo>
                  <a:pt x="24620" y="27668"/>
                </a:lnTo>
                <a:lnTo>
                  <a:pt x="25636" y="27249"/>
                </a:lnTo>
                <a:lnTo>
                  <a:pt x="27309" y="26413"/>
                </a:lnTo>
                <a:lnTo>
                  <a:pt x="28982" y="25457"/>
                </a:lnTo>
                <a:lnTo>
                  <a:pt x="30655" y="24321"/>
                </a:lnTo>
                <a:lnTo>
                  <a:pt x="31432" y="23724"/>
                </a:lnTo>
                <a:lnTo>
                  <a:pt x="32209" y="23126"/>
                </a:lnTo>
                <a:lnTo>
                  <a:pt x="32926" y="22469"/>
                </a:lnTo>
                <a:lnTo>
                  <a:pt x="33643" y="21812"/>
                </a:lnTo>
                <a:lnTo>
                  <a:pt x="34300" y="21095"/>
                </a:lnTo>
                <a:lnTo>
                  <a:pt x="34958" y="20377"/>
                </a:lnTo>
                <a:lnTo>
                  <a:pt x="35555" y="19601"/>
                </a:lnTo>
                <a:lnTo>
                  <a:pt x="36093" y="18824"/>
                </a:lnTo>
                <a:lnTo>
                  <a:pt x="36571" y="17987"/>
                </a:lnTo>
                <a:lnTo>
                  <a:pt x="37049" y="17151"/>
                </a:lnTo>
                <a:lnTo>
                  <a:pt x="37467" y="16135"/>
                </a:lnTo>
                <a:lnTo>
                  <a:pt x="37826" y="15059"/>
                </a:lnTo>
                <a:lnTo>
                  <a:pt x="38065" y="13984"/>
                </a:lnTo>
                <a:lnTo>
                  <a:pt x="38244" y="12968"/>
                </a:lnTo>
                <a:lnTo>
                  <a:pt x="38304" y="11892"/>
                </a:lnTo>
                <a:lnTo>
                  <a:pt x="38304" y="10757"/>
                </a:lnTo>
                <a:lnTo>
                  <a:pt x="38244" y="9681"/>
                </a:lnTo>
                <a:lnTo>
                  <a:pt x="38125" y="8606"/>
                </a:lnTo>
                <a:lnTo>
                  <a:pt x="37945" y="7530"/>
                </a:lnTo>
                <a:lnTo>
                  <a:pt x="37706" y="6454"/>
                </a:lnTo>
                <a:lnTo>
                  <a:pt x="37408" y="5379"/>
                </a:lnTo>
                <a:lnTo>
                  <a:pt x="37109" y="4363"/>
                </a:lnTo>
                <a:lnTo>
                  <a:pt x="36332" y="2272"/>
                </a:lnTo>
                <a:lnTo>
                  <a:pt x="35555" y="300"/>
                </a:lnTo>
                <a:lnTo>
                  <a:pt x="35436" y="61"/>
                </a:lnTo>
                <a:lnTo>
                  <a:pt x="352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5" name="Google Shape;325;p13"/>
          <p:cNvSpPr/>
          <p:nvPr/>
        </p:nvSpPr>
        <p:spPr>
          <a:xfrm rot="-9290062">
            <a:off x="8508191" y="1702057"/>
            <a:ext cx="776981" cy="854390"/>
          </a:xfrm>
          <a:custGeom>
            <a:avLst/>
            <a:gdLst/>
            <a:ahLst/>
            <a:cxnLst/>
            <a:rect l="l" t="t" r="r" b="b"/>
            <a:pathLst>
              <a:path w="34779" h="38244" extrusionOk="0">
                <a:moveTo>
                  <a:pt x="20975" y="9322"/>
                </a:moveTo>
                <a:lnTo>
                  <a:pt x="20855" y="9382"/>
                </a:lnTo>
                <a:lnTo>
                  <a:pt x="20258" y="9920"/>
                </a:lnTo>
                <a:lnTo>
                  <a:pt x="19839" y="10338"/>
                </a:lnTo>
                <a:lnTo>
                  <a:pt x="19421" y="10816"/>
                </a:lnTo>
                <a:lnTo>
                  <a:pt x="19122" y="11294"/>
                </a:lnTo>
                <a:lnTo>
                  <a:pt x="19003" y="11533"/>
                </a:lnTo>
                <a:lnTo>
                  <a:pt x="18943" y="11712"/>
                </a:lnTo>
                <a:lnTo>
                  <a:pt x="18943" y="11892"/>
                </a:lnTo>
                <a:lnTo>
                  <a:pt x="19003" y="12011"/>
                </a:lnTo>
                <a:lnTo>
                  <a:pt x="19182" y="12071"/>
                </a:lnTo>
                <a:lnTo>
                  <a:pt x="19421" y="12131"/>
                </a:lnTo>
                <a:lnTo>
                  <a:pt x="19541" y="12071"/>
                </a:lnTo>
                <a:lnTo>
                  <a:pt x="19720" y="11952"/>
                </a:lnTo>
                <a:lnTo>
                  <a:pt x="20019" y="11593"/>
                </a:lnTo>
                <a:lnTo>
                  <a:pt x="20497" y="10816"/>
                </a:lnTo>
                <a:lnTo>
                  <a:pt x="20676" y="10517"/>
                </a:lnTo>
                <a:lnTo>
                  <a:pt x="20915" y="9980"/>
                </a:lnTo>
                <a:lnTo>
                  <a:pt x="20975" y="9681"/>
                </a:lnTo>
                <a:lnTo>
                  <a:pt x="21034" y="9442"/>
                </a:lnTo>
                <a:lnTo>
                  <a:pt x="21034" y="9382"/>
                </a:lnTo>
                <a:lnTo>
                  <a:pt x="20975" y="9322"/>
                </a:lnTo>
                <a:close/>
                <a:moveTo>
                  <a:pt x="23245" y="15238"/>
                </a:moveTo>
                <a:lnTo>
                  <a:pt x="22827" y="15298"/>
                </a:lnTo>
                <a:lnTo>
                  <a:pt x="22708" y="15358"/>
                </a:lnTo>
                <a:lnTo>
                  <a:pt x="22588" y="15477"/>
                </a:lnTo>
                <a:lnTo>
                  <a:pt x="22588" y="15656"/>
                </a:lnTo>
                <a:lnTo>
                  <a:pt x="22708" y="15836"/>
                </a:lnTo>
                <a:lnTo>
                  <a:pt x="22827" y="15955"/>
                </a:lnTo>
                <a:lnTo>
                  <a:pt x="23126" y="16075"/>
                </a:lnTo>
                <a:lnTo>
                  <a:pt x="23843" y="16254"/>
                </a:lnTo>
                <a:lnTo>
                  <a:pt x="24560" y="16373"/>
                </a:lnTo>
                <a:lnTo>
                  <a:pt x="25277" y="16373"/>
                </a:lnTo>
                <a:lnTo>
                  <a:pt x="25755" y="16254"/>
                </a:lnTo>
                <a:lnTo>
                  <a:pt x="25934" y="16134"/>
                </a:lnTo>
                <a:lnTo>
                  <a:pt x="26054" y="16075"/>
                </a:lnTo>
                <a:lnTo>
                  <a:pt x="26054" y="16015"/>
                </a:lnTo>
                <a:lnTo>
                  <a:pt x="26054" y="15895"/>
                </a:lnTo>
                <a:lnTo>
                  <a:pt x="25815" y="15776"/>
                </a:lnTo>
                <a:lnTo>
                  <a:pt x="25038" y="15537"/>
                </a:lnTo>
                <a:lnTo>
                  <a:pt x="24440" y="15417"/>
                </a:lnTo>
                <a:lnTo>
                  <a:pt x="23843" y="15298"/>
                </a:lnTo>
                <a:lnTo>
                  <a:pt x="23245" y="15238"/>
                </a:lnTo>
                <a:close/>
                <a:moveTo>
                  <a:pt x="16792" y="18166"/>
                </a:moveTo>
                <a:lnTo>
                  <a:pt x="16553" y="18226"/>
                </a:lnTo>
                <a:lnTo>
                  <a:pt x="16075" y="18465"/>
                </a:lnTo>
                <a:lnTo>
                  <a:pt x="15776" y="18644"/>
                </a:lnTo>
                <a:lnTo>
                  <a:pt x="15358" y="19122"/>
                </a:lnTo>
                <a:lnTo>
                  <a:pt x="14939" y="19779"/>
                </a:lnTo>
                <a:lnTo>
                  <a:pt x="14760" y="20138"/>
                </a:lnTo>
                <a:lnTo>
                  <a:pt x="14641" y="20496"/>
                </a:lnTo>
                <a:lnTo>
                  <a:pt x="14641" y="20795"/>
                </a:lnTo>
                <a:lnTo>
                  <a:pt x="14641" y="20915"/>
                </a:lnTo>
                <a:lnTo>
                  <a:pt x="14700" y="21034"/>
                </a:lnTo>
                <a:lnTo>
                  <a:pt x="14820" y="21094"/>
                </a:lnTo>
                <a:lnTo>
                  <a:pt x="14939" y="21094"/>
                </a:lnTo>
                <a:lnTo>
                  <a:pt x="15059" y="21034"/>
                </a:lnTo>
                <a:lnTo>
                  <a:pt x="15238" y="20915"/>
                </a:lnTo>
                <a:lnTo>
                  <a:pt x="15537" y="20616"/>
                </a:lnTo>
                <a:lnTo>
                  <a:pt x="15895" y="20138"/>
                </a:lnTo>
                <a:lnTo>
                  <a:pt x="16553" y="19122"/>
                </a:lnTo>
                <a:lnTo>
                  <a:pt x="16971" y="18405"/>
                </a:lnTo>
                <a:lnTo>
                  <a:pt x="17031" y="18226"/>
                </a:lnTo>
                <a:lnTo>
                  <a:pt x="17031" y="18166"/>
                </a:lnTo>
                <a:close/>
                <a:moveTo>
                  <a:pt x="23365" y="22110"/>
                </a:moveTo>
                <a:lnTo>
                  <a:pt x="23245" y="22229"/>
                </a:lnTo>
                <a:lnTo>
                  <a:pt x="23245" y="22409"/>
                </a:lnTo>
                <a:lnTo>
                  <a:pt x="23245" y="22707"/>
                </a:lnTo>
                <a:lnTo>
                  <a:pt x="23245" y="22946"/>
                </a:lnTo>
                <a:lnTo>
                  <a:pt x="23305" y="23185"/>
                </a:lnTo>
                <a:lnTo>
                  <a:pt x="23425" y="23305"/>
                </a:lnTo>
                <a:lnTo>
                  <a:pt x="23544" y="23484"/>
                </a:lnTo>
                <a:lnTo>
                  <a:pt x="23783" y="23604"/>
                </a:lnTo>
                <a:lnTo>
                  <a:pt x="24261" y="23843"/>
                </a:lnTo>
                <a:lnTo>
                  <a:pt x="24560" y="23962"/>
                </a:lnTo>
                <a:lnTo>
                  <a:pt x="25098" y="23962"/>
                </a:lnTo>
                <a:lnTo>
                  <a:pt x="25337" y="23843"/>
                </a:lnTo>
                <a:lnTo>
                  <a:pt x="25516" y="23664"/>
                </a:lnTo>
                <a:lnTo>
                  <a:pt x="25695" y="23544"/>
                </a:lnTo>
                <a:lnTo>
                  <a:pt x="25755" y="23425"/>
                </a:lnTo>
                <a:lnTo>
                  <a:pt x="25695" y="23305"/>
                </a:lnTo>
                <a:lnTo>
                  <a:pt x="25636" y="23185"/>
                </a:lnTo>
                <a:lnTo>
                  <a:pt x="25516" y="23066"/>
                </a:lnTo>
                <a:lnTo>
                  <a:pt x="25217" y="22827"/>
                </a:lnTo>
                <a:lnTo>
                  <a:pt x="24321" y="22528"/>
                </a:lnTo>
                <a:lnTo>
                  <a:pt x="23962" y="22409"/>
                </a:lnTo>
                <a:lnTo>
                  <a:pt x="23723" y="22289"/>
                </a:lnTo>
                <a:lnTo>
                  <a:pt x="23484" y="22110"/>
                </a:lnTo>
                <a:close/>
                <a:moveTo>
                  <a:pt x="9024" y="23783"/>
                </a:moveTo>
                <a:lnTo>
                  <a:pt x="8486" y="24142"/>
                </a:lnTo>
                <a:lnTo>
                  <a:pt x="8068" y="24440"/>
                </a:lnTo>
                <a:lnTo>
                  <a:pt x="7709" y="24799"/>
                </a:lnTo>
                <a:lnTo>
                  <a:pt x="7410" y="25157"/>
                </a:lnTo>
                <a:lnTo>
                  <a:pt x="7291" y="25337"/>
                </a:lnTo>
                <a:lnTo>
                  <a:pt x="7291" y="25516"/>
                </a:lnTo>
                <a:lnTo>
                  <a:pt x="7291" y="25635"/>
                </a:lnTo>
                <a:lnTo>
                  <a:pt x="7350" y="25755"/>
                </a:lnTo>
                <a:lnTo>
                  <a:pt x="7470" y="25874"/>
                </a:lnTo>
                <a:lnTo>
                  <a:pt x="7709" y="25934"/>
                </a:lnTo>
                <a:lnTo>
                  <a:pt x="7888" y="25934"/>
                </a:lnTo>
                <a:lnTo>
                  <a:pt x="8068" y="25874"/>
                </a:lnTo>
                <a:lnTo>
                  <a:pt x="8247" y="25815"/>
                </a:lnTo>
                <a:lnTo>
                  <a:pt x="8426" y="25635"/>
                </a:lnTo>
                <a:lnTo>
                  <a:pt x="8725" y="25277"/>
                </a:lnTo>
                <a:lnTo>
                  <a:pt x="8964" y="24859"/>
                </a:lnTo>
                <a:lnTo>
                  <a:pt x="9083" y="24440"/>
                </a:lnTo>
                <a:lnTo>
                  <a:pt x="9203" y="24082"/>
                </a:lnTo>
                <a:lnTo>
                  <a:pt x="9143" y="23843"/>
                </a:lnTo>
                <a:lnTo>
                  <a:pt x="9143" y="23783"/>
                </a:lnTo>
                <a:close/>
                <a:moveTo>
                  <a:pt x="17330" y="27129"/>
                </a:moveTo>
                <a:lnTo>
                  <a:pt x="17210" y="27189"/>
                </a:lnTo>
                <a:lnTo>
                  <a:pt x="16852" y="27368"/>
                </a:lnTo>
                <a:lnTo>
                  <a:pt x="16553" y="27607"/>
                </a:lnTo>
                <a:lnTo>
                  <a:pt x="16314" y="27966"/>
                </a:lnTo>
                <a:lnTo>
                  <a:pt x="16134" y="28324"/>
                </a:lnTo>
                <a:lnTo>
                  <a:pt x="16075" y="28623"/>
                </a:lnTo>
                <a:lnTo>
                  <a:pt x="16075" y="28743"/>
                </a:lnTo>
                <a:lnTo>
                  <a:pt x="16134" y="28802"/>
                </a:lnTo>
                <a:lnTo>
                  <a:pt x="16314" y="28862"/>
                </a:lnTo>
                <a:lnTo>
                  <a:pt x="16493" y="28862"/>
                </a:lnTo>
                <a:lnTo>
                  <a:pt x="16672" y="28802"/>
                </a:lnTo>
                <a:lnTo>
                  <a:pt x="16911" y="28623"/>
                </a:lnTo>
                <a:lnTo>
                  <a:pt x="17150" y="28384"/>
                </a:lnTo>
                <a:lnTo>
                  <a:pt x="17389" y="28145"/>
                </a:lnTo>
                <a:lnTo>
                  <a:pt x="17569" y="27846"/>
                </a:lnTo>
                <a:lnTo>
                  <a:pt x="17688" y="27607"/>
                </a:lnTo>
                <a:lnTo>
                  <a:pt x="17688" y="27428"/>
                </a:lnTo>
                <a:lnTo>
                  <a:pt x="17688" y="27368"/>
                </a:lnTo>
                <a:lnTo>
                  <a:pt x="17628" y="27249"/>
                </a:lnTo>
                <a:lnTo>
                  <a:pt x="17509" y="27189"/>
                </a:lnTo>
                <a:lnTo>
                  <a:pt x="17330" y="27129"/>
                </a:lnTo>
                <a:close/>
                <a:moveTo>
                  <a:pt x="27548" y="27548"/>
                </a:moveTo>
                <a:lnTo>
                  <a:pt x="27368" y="27607"/>
                </a:lnTo>
                <a:lnTo>
                  <a:pt x="27249" y="27727"/>
                </a:lnTo>
                <a:lnTo>
                  <a:pt x="27189" y="27906"/>
                </a:lnTo>
                <a:lnTo>
                  <a:pt x="27189" y="28026"/>
                </a:lnTo>
                <a:lnTo>
                  <a:pt x="27189" y="28205"/>
                </a:lnTo>
                <a:lnTo>
                  <a:pt x="27309" y="28563"/>
                </a:lnTo>
                <a:lnTo>
                  <a:pt x="27607" y="28922"/>
                </a:lnTo>
                <a:lnTo>
                  <a:pt x="27787" y="29041"/>
                </a:lnTo>
                <a:lnTo>
                  <a:pt x="28026" y="29161"/>
                </a:lnTo>
                <a:lnTo>
                  <a:pt x="28205" y="29221"/>
                </a:lnTo>
                <a:lnTo>
                  <a:pt x="28444" y="29281"/>
                </a:lnTo>
                <a:lnTo>
                  <a:pt x="28683" y="29221"/>
                </a:lnTo>
                <a:lnTo>
                  <a:pt x="28922" y="29161"/>
                </a:lnTo>
                <a:lnTo>
                  <a:pt x="29101" y="29041"/>
                </a:lnTo>
                <a:lnTo>
                  <a:pt x="29221" y="28922"/>
                </a:lnTo>
                <a:lnTo>
                  <a:pt x="29281" y="28802"/>
                </a:lnTo>
                <a:lnTo>
                  <a:pt x="29281" y="28683"/>
                </a:lnTo>
                <a:lnTo>
                  <a:pt x="29161" y="28384"/>
                </a:lnTo>
                <a:lnTo>
                  <a:pt x="28982" y="28145"/>
                </a:lnTo>
                <a:lnTo>
                  <a:pt x="28803" y="28145"/>
                </a:lnTo>
                <a:lnTo>
                  <a:pt x="28325" y="27906"/>
                </a:lnTo>
                <a:lnTo>
                  <a:pt x="27847" y="27667"/>
                </a:lnTo>
                <a:lnTo>
                  <a:pt x="27727" y="27548"/>
                </a:lnTo>
                <a:close/>
                <a:moveTo>
                  <a:pt x="23058" y="974"/>
                </a:moveTo>
                <a:lnTo>
                  <a:pt x="23126" y="1196"/>
                </a:lnTo>
                <a:lnTo>
                  <a:pt x="23544" y="2211"/>
                </a:lnTo>
                <a:lnTo>
                  <a:pt x="24082" y="3347"/>
                </a:lnTo>
                <a:lnTo>
                  <a:pt x="25217" y="5558"/>
                </a:lnTo>
                <a:lnTo>
                  <a:pt x="25875" y="6932"/>
                </a:lnTo>
                <a:lnTo>
                  <a:pt x="27368" y="10697"/>
                </a:lnTo>
                <a:lnTo>
                  <a:pt x="28803" y="14521"/>
                </a:lnTo>
                <a:lnTo>
                  <a:pt x="30177" y="18345"/>
                </a:lnTo>
                <a:lnTo>
                  <a:pt x="30834" y="20257"/>
                </a:lnTo>
                <a:lnTo>
                  <a:pt x="31372" y="22229"/>
                </a:lnTo>
                <a:lnTo>
                  <a:pt x="31850" y="24440"/>
                </a:lnTo>
                <a:lnTo>
                  <a:pt x="32268" y="26651"/>
                </a:lnTo>
                <a:lnTo>
                  <a:pt x="32567" y="28504"/>
                </a:lnTo>
                <a:lnTo>
                  <a:pt x="32627" y="29101"/>
                </a:lnTo>
                <a:lnTo>
                  <a:pt x="32627" y="29340"/>
                </a:lnTo>
                <a:lnTo>
                  <a:pt x="32627" y="29460"/>
                </a:lnTo>
                <a:lnTo>
                  <a:pt x="32507" y="29639"/>
                </a:lnTo>
                <a:lnTo>
                  <a:pt x="32388" y="29759"/>
                </a:lnTo>
                <a:lnTo>
                  <a:pt x="31970" y="30117"/>
                </a:lnTo>
                <a:lnTo>
                  <a:pt x="31312" y="30535"/>
                </a:lnTo>
                <a:lnTo>
                  <a:pt x="30655" y="30954"/>
                </a:lnTo>
                <a:lnTo>
                  <a:pt x="29878" y="31252"/>
                </a:lnTo>
                <a:lnTo>
                  <a:pt x="29101" y="31432"/>
                </a:lnTo>
                <a:lnTo>
                  <a:pt x="28265" y="31611"/>
                </a:lnTo>
                <a:lnTo>
                  <a:pt x="27428" y="31730"/>
                </a:lnTo>
                <a:lnTo>
                  <a:pt x="26532" y="31790"/>
                </a:lnTo>
                <a:lnTo>
                  <a:pt x="25695" y="31850"/>
                </a:lnTo>
                <a:lnTo>
                  <a:pt x="23903" y="31790"/>
                </a:lnTo>
                <a:lnTo>
                  <a:pt x="22170" y="31611"/>
                </a:lnTo>
                <a:lnTo>
                  <a:pt x="19003" y="31252"/>
                </a:lnTo>
                <a:lnTo>
                  <a:pt x="16971" y="30954"/>
                </a:lnTo>
                <a:lnTo>
                  <a:pt x="14999" y="30655"/>
                </a:lnTo>
                <a:lnTo>
                  <a:pt x="13027" y="30237"/>
                </a:lnTo>
                <a:lnTo>
                  <a:pt x="11055" y="29759"/>
                </a:lnTo>
                <a:lnTo>
                  <a:pt x="10099" y="29460"/>
                </a:lnTo>
                <a:lnTo>
                  <a:pt x="9143" y="29161"/>
                </a:lnTo>
                <a:lnTo>
                  <a:pt x="7291" y="28384"/>
                </a:lnTo>
                <a:lnTo>
                  <a:pt x="6335" y="28026"/>
                </a:lnTo>
                <a:lnTo>
                  <a:pt x="5438" y="27727"/>
                </a:lnTo>
                <a:lnTo>
                  <a:pt x="4482" y="27428"/>
                </a:lnTo>
                <a:lnTo>
                  <a:pt x="3526" y="27249"/>
                </a:lnTo>
                <a:lnTo>
                  <a:pt x="8605" y="20616"/>
                </a:lnTo>
                <a:lnTo>
                  <a:pt x="13685" y="13983"/>
                </a:lnTo>
                <a:lnTo>
                  <a:pt x="15597" y="11473"/>
                </a:lnTo>
                <a:lnTo>
                  <a:pt x="18883" y="7171"/>
                </a:lnTo>
                <a:lnTo>
                  <a:pt x="20556" y="4900"/>
                </a:lnTo>
                <a:lnTo>
                  <a:pt x="21931" y="2928"/>
                </a:lnTo>
                <a:lnTo>
                  <a:pt x="22409" y="2152"/>
                </a:lnTo>
                <a:lnTo>
                  <a:pt x="22827" y="1494"/>
                </a:lnTo>
                <a:lnTo>
                  <a:pt x="23006" y="1076"/>
                </a:lnTo>
                <a:lnTo>
                  <a:pt x="23058" y="974"/>
                </a:lnTo>
                <a:close/>
                <a:moveTo>
                  <a:pt x="3168" y="27727"/>
                </a:moveTo>
                <a:lnTo>
                  <a:pt x="3825" y="28324"/>
                </a:lnTo>
                <a:lnTo>
                  <a:pt x="4602" y="28802"/>
                </a:lnTo>
                <a:lnTo>
                  <a:pt x="5438" y="29161"/>
                </a:lnTo>
                <a:lnTo>
                  <a:pt x="6335" y="29520"/>
                </a:lnTo>
                <a:lnTo>
                  <a:pt x="7291" y="29878"/>
                </a:lnTo>
                <a:lnTo>
                  <a:pt x="8187" y="30117"/>
                </a:lnTo>
                <a:lnTo>
                  <a:pt x="9920" y="30595"/>
                </a:lnTo>
                <a:lnTo>
                  <a:pt x="12071" y="31193"/>
                </a:lnTo>
                <a:lnTo>
                  <a:pt x="14222" y="31671"/>
                </a:lnTo>
                <a:lnTo>
                  <a:pt x="16373" y="32029"/>
                </a:lnTo>
                <a:lnTo>
                  <a:pt x="18584" y="32328"/>
                </a:lnTo>
                <a:lnTo>
                  <a:pt x="20377" y="32567"/>
                </a:lnTo>
                <a:lnTo>
                  <a:pt x="22230" y="32746"/>
                </a:lnTo>
                <a:lnTo>
                  <a:pt x="24082" y="32806"/>
                </a:lnTo>
                <a:lnTo>
                  <a:pt x="25934" y="32806"/>
                </a:lnTo>
                <a:lnTo>
                  <a:pt x="26831" y="32746"/>
                </a:lnTo>
                <a:lnTo>
                  <a:pt x="27787" y="32627"/>
                </a:lnTo>
                <a:lnTo>
                  <a:pt x="28683" y="32507"/>
                </a:lnTo>
                <a:lnTo>
                  <a:pt x="29579" y="32268"/>
                </a:lnTo>
                <a:lnTo>
                  <a:pt x="30416" y="32029"/>
                </a:lnTo>
                <a:lnTo>
                  <a:pt x="31253" y="31671"/>
                </a:lnTo>
                <a:lnTo>
                  <a:pt x="32089" y="31312"/>
                </a:lnTo>
                <a:lnTo>
                  <a:pt x="32866" y="30834"/>
                </a:lnTo>
                <a:lnTo>
                  <a:pt x="33045" y="32029"/>
                </a:lnTo>
                <a:lnTo>
                  <a:pt x="33165" y="32388"/>
                </a:lnTo>
                <a:lnTo>
                  <a:pt x="33165" y="32567"/>
                </a:lnTo>
                <a:lnTo>
                  <a:pt x="33105" y="32627"/>
                </a:lnTo>
                <a:lnTo>
                  <a:pt x="32985" y="32746"/>
                </a:lnTo>
                <a:lnTo>
                  <a:pt x="32866" y="32806"/>
                </a:lnTo>
                <a:lnTo>
                  <a:pt x="32448" y="32806"/>
                </a:lnTo>
                <a:lnTo>
                  <a:pt x="32209" y="32985"/>
                </a:lnTo>
                <a:lnTo>
                  <a:pt x="31850" y="33105"/>
                </a:lnTo>
                <a:lnTo>
                  <a:pt x="31133" y="33284"/>
                </a:lnTo>
                <a:lnTo>
                  <a:pt x="29759" y="33583"/>
                </a:lnTo>
                <a:lnTo>
                  <a:pt x="28026" y="33762"/>
                </a:lnTo>
                <a:lnTo>
                  <a:pt x="26233" y="33882"/>
                </a:lnTo>
                <a:lnTo>
                  <a:pt x="24500" y="33882"/>
                </a:lnTo>
                <a:lnTo>
                  <a:pt x="22708" y="33762"/>
                </a:lnTo>
                <a:lnTo>
                  <a:pt x="20915" y="33643"/>
                </a:lnTo>
                <a:lnTo>
                  <a:pt x="19182" y="33463"/>
                </a:lnTo>
                <a:lnTo>
                  <a:pt x="15716" y="33045"/>
                </a:lnTo>
                <a:lnTo>
                  <a:pt x="13924" y="32746"/>
                </a:lnTo>
                <a:lnTo>
                  <a:pt x="12191" y="32388"/>
                </a:lnTo>
                <a:lnTo>
                  <a:pt x="10517" y="31969"/>
                </a:lnTo>
                <a:lnTo>
                  <a:pt x="8844" y="31432"/>
                </a:lnTo>
                <a:lnTo>
                  <a:pt x="7231" y="30834"/>
                </a:lnTo>
                <a:lnTo>
                  <a:pt x="5618" y="30237"/>
                </a:lnTo>
                <a:lnTo>
                  <a:pt x="2331" y="28802"/>
                </a:lnTo>
                <a:lnTo>
                  <a:pt x="3168" y="27727"/>
                </a:lnTo>
                <a:close/>
                <a:moveTo>
                  <a:pt x="22887" y="0"/>
                </a:moveTo>
                <a:lnTo>
                  <a:pt x="22887" y="60"/>
                </a:lnTo>
                <a:lnTo>
                  <a:pt x="22827" y="180"/>
                </a:lnTo>
                <a:lnTo>
                  <a:pt x="22887" y="419"/>
                </a:lnTo>
                <a:lnTo>
                  <a:pt x="23030" y="885"/>
                </a:lnTo>
                <a:lnTo>
                  <a:pt x="23006" y="837"/>
                </a:lnTo>
                <a:lnTo>
                  <a:pt x="22827" y="1016"/>
                </a:lnTo>
                <a:lnTo>
                  <a:pt x="22349" y="1554"/>
                </a:lnTo>
                <a:lnTo>
                  <a:pt x="20676" y="3646"/>
                </a:lnTo>
                <a:lnTo>
                  <a:pt x="15597" y="10039"/>
                </a:lnTo>
                <a:lnTo>
                  <a:pt x="10278" y="16851"/>
                </a:lnTo>
                <a:lnTo>
                  <a:pt x="7291" y="20676"/>
                </a:lnTo>
                <a:lnTo>
                  <a:pt x="3526" y="25635"/>
                </a:lnTo>
                <a:lnTo>
                  <a:pt x="2690" y="26711"/>
                </a:lnTo>
                <a:lnTo>
                  <a:pt x="1435" y="28145"/>
                </a:lnTo>
                <a:lnTo>
                  <a:pt x="837" y="28922"/>
                </a:lnTo>
                <a:lnTo>
                  <a:pt x="359" y="29639"/>
                </a:lnTo>
                <a:lnTo>
                  <a:pt x="180" y="29998"/>
                </a:lnTo>
                <a:lnTo>
                  <a:pt x="60" y="30296"/>
                </a:lnTo>
                <a:lnTo>
                  <a:pt x="1" y="30595"/>
                </a:lnTo>
                <a:lnTo>
                  <a:pt x="1" y="30834"/>
                </a:lnTo>
                <a:lnTo>
                  <a:pt x="60" y="31013"/>
                </a:lnTo>
                <a:lnTo>
                  <a:pt x="180" y="31252"/>
                </a:lnTo>
                <a:lnTo>
                  <a:pt x="538" y="31671"/>
                </a:lnTo>
                <a:lnTo>
                  <a:pt x="1016" y="32089"/>
                </a:lnTo>
                <a:lnTo>
                  <a:pt x="1554" y="32507"/>
                </a:lnTo>
                <a:lnTo>
                  <a:pt x="2749" y="33284"/>
                </a:lnTo>
                <a:lnTo>
                  <a:pt x="3646" y="33822"/>
                </a:lnTo>
                <a:lnTo>
                  <a:pt x="4721" y="34479"/>
                </a:lnTo>
                <a:lnTo>
                  <a:pt x="5797" y="35077"/>
                </a:lnTo>
                <a:lnTo>
                  <a:pt x="6932" y="35615"/>
                </a:lnTo>
                <a:lnTo>
                  <a:pt x="8127" y="36093"/>
                </a:lnTo>
                <a:lnTo>
                  <a:pt x="9322" y="36511"/>
                </a:lnTo>
                <a:lnTo>
                  <a:pt x="10517" y="36869"/>
                </a:lnTo>
                <a:lnTo>
                  <a:pt x="11713" y="37168"/>
                </a:lnTo>
                <a:lnTo>
                  <a:pt x="12908" y="37467"/>
                </a:lnTo>
                <a:lnTo>
                  <a:pt x="14163" y="37706"/>
                </a:lnTo>
                <a:lnTo>
                  <a:pt x="15358" y="37885"/>
                </a:lnTo>
                <a:lnTo>
                  <a:pt x="16613" y="38005"/>
                </a:lnTo>
                <a:lnTo>
                  <a:pt x="17867" y="38124"/>
                </a:lnTo>
                <a:lnTo>
                  <a:pt x="20377" y="38244"/>
                </a:lnTo>
                <a:lnTo>
                  <a:pt x="22887" y="38184"/>
                </a:lnTo>
                <a:lnTo>
                  <a:pt x="25397" y="38124"/>
                </a:lnTo>
                <a:lnTo>
                  <a:pt x="27906" y="37945"/>
                </a:lnTo>
                <a:lnTo>
                  <a:pt x="30296" y="37945"/>
                </a:lnTo>
                <a:lnTo>
                  <a:pt x="30954" y="37885"/>
                </a:lnTo>
                <a:lnTo>
                  <a:pt x="31551" y="37826"/>
                </a:lnTo>
                <a:lnTo>
                  <a:pt x="32089" y="37706"/>
                </a:lnTo>
                <a:lnTo>
                  <a:pt x="32627" y="37586"/>
                </a:lnTo>
                <a:lnTo>
                  <a:pt x="32926" y="37467"/>
                </a:lnTo>
                <a:lnTo>
                  <a:pt x="33224" y="37288"/>
                </a:lnTo>
                <a:lnTo>
                  <a:pt x="33344" y="37228"/>
                </a:lnTo>
                <a:lnTo>
                  <a:pt x="33344" y="37049"/>
                </a:lnTo>
                <a:lnTo>
                  <a:pt x="33344" y="36929"/>
                </a:lnTo>
                <a:lnTo>
                  <a:pt x="33224" y="36690"/>
                </a:lnTo>
                <a:lnTo>
                  <a:pt x="33105" y="36571"/>
                </a:lnTo>
                <a:lnTo>
                  <a:pt x="32866" y="36511"/>
                </a:lnTo>
                <a:lnTo>
                  <a:pt x="32567" y="36451"/>
                </a:lnTo>
                <a:lnTo>
                  <a:pt x="32209" y="36511"/>
                </a:lnTo>
                <a:lnTo>
                  <a:pt x="31073" y="36630"/>
                </a:lnTo>
                <a:lnTo>
                  <a:pt x="28564" y="36869"/>
                </a:lnTo>
                <a:lnTo>
                  <a:pt x="25994" y="37049"/>
                </a:lnTo>
                <a:lnTo>
                  <a:pt x="23484" y="37168"/>
                </a:lnTo>
                <a:lnTo>
                  <a:pt x="20915" y="37168"/>
                </a:lnTo>
                <a:lnTo>
                  <a:pt x="19481" y="37108"/>
                </a:lnTo>
                <a:lnTo>
                  <a:pt x="18106" y="37049"/>
                </a:lnTo>
                <a:lnTo>
                  <a:pt x="16672" y="36929"/>
                </a:lnTo>
                <a:lnTo>
                  <a:pt x="15238" y="36750"/>
                </a:lnTo>
                <a:lnTo>
                  <a:pt x="13864" y="36571"/>
                </a:lnTo>
                <a:lnTo>
                  <a:pt x="12489" y="36272"/>
                </a:lnTo>
                <a:lnTo>
                  <a:pt x="11115" y="35913"/>
                </a:lnTo>
                <a:lnTo>
                  <a:pt x="9741" y="35555"/>
                </a:lnTo>
                <a:lnTo>
                  <a:pt x="8486" y="35077"/>
                </a:lnTo>
                <a:lnTo>
                  <a:pt x="7291" y="34599"/>
                </a:lnTo>
                <a:lnTo>
                  <a:pt x="6096" y="34061"/>
                </a:lnTo>
                <a:lnTo>
                  <a:pt x="4900" y="33404"/>
                </a:lnTo>
                <a:lnTo>
                  <a:pt x="3646" y="32567"/>
                </a:lnTo>
                <a:lnTo>
                  <a:pt x="2451" y="31730"/>
                </a:lnTo>
                <a:lnTo>
                  <a:pt x="1913" y="31312"/>
                </a:lnTo>
                <a:lnTo>
                  <a:pt x="1674" y="31133"/>
                </a:lnTo>
                <a:lnTo>
                  <a:pt x="1494" y="30954"/>
                </a:lnTo>
                <a:lnTo>
                  <a:pt x="1255" y="30476"/>
                </a:lnTo>
                <a:lnTo>
                  <a:pt x="1255" y="30296"/>
                </a:lnTo>
                <a:lnTo>
                  <a:pt x="1315" y="30177"/>
                </a:lnTo>
                <a:lnTo>
                  <a:pt x="1554" y="29818"/>
                </a:lnTo>
                <a:lnTo>
                  <a:pt x="1972" y="29281"/>
                </a:lnTo>
                <a:lnTo>
                  <a:pt x="2749" y="29878"/>
                </a:lnTo>
                <a:lnTo>
                  <a:pt x="3586" y="30416"/>
                </a:lnTo>
                <a:lnTo>
                  <a:pt x="4422" y="30954"/>
                </a:lnTo>
                <a:lnTo>
                  <a:pt x="5259" y="31372"/>
                </a:lnTo>
                <a:lnTo>
                  <a:pt x="6155" y="31790"/>
                </a:lnTo>
                <a:lnTo>
                  <a:pt x="7052" y="32149"/>
                </a:lnTo>
                <a:lnTo>
                  <a:pt x="8008" y="32448"/>
                </a:lnTo>
                <a:lnTo>
                  <a:pt x="8904" y="32746"/>
                </a:lnTo>
                <a:lnTo>
                  <a:pt x="10816" y="33224"/>
                </a:lnTo>
                <a:lnTo>
                  <a:pt x="12788" y="33643"/>
                </a:lnTo>
                <a:lnTo>
                  <a:pt x="14700" y="33941"/>
                </a:lnTo>
                <a:lnTo>
                  <a:pt x="16672" y="34121"/>
                </a:lnTo>
                <a:lnTo>
                  <a:pt x="20676" y="34599"/>
                </a:lnTo>
                <a:lnTo>
                  <a:pt x="22887" y="34838"/>
                </a:lnTo>
                <a:lnTo>
                  <a:pt x="25098" y="34957"/>
                </a:lnTo>
                <a:lnTo>
                  <a:pt x="27249" y="34957"/>
                </a:lnTo>
                <a:lnTo>
                  <a:pt x="28325" y="34838"/>
                </a:lnTo>
                <a:lnTo>
                  <a:pt x="29400" y="34718"/>
                </a:lnTo>
                <a:lnTo>
                  <a:pt x="30416" y="34479"/>
                </a:lnTo>
                <a:lnTo>
                  <a:pt x="31372" y="34240"/>
                </a:lnTo>
                <a:lnTo>
                  <a:pt x="32328" y="33882"/>
                </a:lnTo>
                <a:lnTo>
                  <a:pt x="33224" y="33404"/>
                </a:lnTo>
                <a:lnTo>
                  <a:pt x="33284" y="34300"/>
                </a:lnTo>
                <a:lnTo>
                  <a:pt x="33344" y="35435"/>
                </a:lnTo>
                <a:lnTo>
                  <a:pt x="33404" y="36033"/>
                </a:lnTo>
                <a:lnTo>
                  <a:pt x="33523" y="36571"/>
                </a:lnTo>
                <a:lnTo>
                  <a:pt x="33643" y="37049"/>
                </a:lnTo>
                <a:lnTo>
                  <a:pt x="33762" y="37347"/>
                </a:lnTo>
                <a:lnTo>
                  <a:pt x="34061" y="37586"/>
                </a:lnTo>
                <a:lnTo>
                  <a:pt x="34240" y="37646"/>
                </a:lnTo>
                <a:lnTo>
                  <a:pt x="34420" y="37706"/>
                </a:lnTo>
                <a:lnTo>
                  <a:pt x="34599" y="37706"/>
                </a:lnTo>
                <a:lnTo>
                  <a:pt x="34718" y="37646"/>
                </a:lnTo>
                <a:lnTo>
                  <a:pt x="34778" y="37467"/>
                </a:lnTo>
                <a:lnTo>
                  <a:pt x="34778" y="37228"/>
                </a:lnTo>
                <a:lnTo>
                  <a:pt x="34001" y="31730"/>
                </a:lnTo>
                <a:lnTo>
                  <a:pt x="33822" y="30535"/>
                </a:lnTo>
                <a:lnTo>
                  <a:pt x="33762" y="30296"/>
                </a:lnTo>
                <a:lnTo>
                  <a:pt x="33822" y="30117"/>
                </a:lnTo>
                <a:lnTo>
                  <a:pt x="33882" y="29998"/>
                </a:lnTo>
                <a:lnTo>
                  <a:pt x="34121" y="29878"/>
                </a:lnTo>
                <a:lnTo>
                  <a:pt x="34181" y="29579"/>
                </a:lnTo>
                <a:lnTo>
                  <a:pt x="34181" y="29101"/>
                </a:lnTo>
                <a:lnTo>
                  <a:pt x="34121" y="28922"/>
                </a:lnTo>
                <a:lnTo>
                  <a:pt x="34061" y="28802"/>
                </a:lnTo>
                <a:lnTo>
                  <a:pt x="34001" y="28743"/>
                </a:lnTo>
                <a:lnTo>
                  <a:pt x="33882" y="28743"/>
                </a:lnTo>
                <a:lnTo>
                  <a:pt x="33643" y="28922"/>
                </a:lnTo>
                <a:lnTo>
                  <a:pt x="33284" y="26831"/>
                </a:lnTo>
                <a:lnTo>
                  <a:pt x="32866" y="24799"/>
                </a:lnTo>
                <a:lnTo>
                  <a:pt x="32448" y="22767"/>
                </a:lnTo>
                <a:lnTo>
                  <a:pt x="31910" y="20795"/>
                </a:lnTo>
                <a:lnTo>
                  <a:pt x="31312" y="18823"/>
                </a:lnTo>
                <a:lnTo>
                  <a:pt x="30715" y="16851"/>
                </a:lnTo>
                <a:lnTo>
                  <a:pt x="29998" y="14880"/>
                </a:lnTo>
                <a:lnTo>
                  <a:pt x="29281" y="12908"/>
                </a:lnTo>
                <a:lnTo>
                  <a:pt x="27787" y="9143"/>
                </a:lnTo>
                <a:lnTo>
                  <a:pt x="26353" y="5378"/>
                </a:lnTo>
                <a:lnTo>
                  <a:pt x="25755" y="4243"/>
                </a:lnTo>
                <a:lnTo>
                  <a:pt x="24739" y="2331"/>
                </a:lnTo>
                <a:lnTo>
                  <a:pt x="24142" y="1375"/>
                </a:lnTo>
                <a:lnTo>
                  <a:pt x="23604" y="538"/>
                </a:lnTo>
                <a:lnTo>
                  <a:pt x="23365" y="299"/>
                </a:lnTo>
                <a:lnTo>
                  <a:pt x="23126" y="60"/>
                </a:lnTo>
                <a:lnTo>
                  <a:pt x="2300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6" name="Google Shape;326;p13"/>
          <p:cNvSpPr/>
          <p:nvPr/>
        </p:nvSpPr>
        <p:spPr>
          <a:xfrm rot="5503490">
            <a:off x="7917205" y="4268854"/>
            <a:ext cx="979970" cy="879830"/>
          </a:xfrm>
          <a:custGeom>
            <a:avLst/>
            <a:gdLst/>
            <a:ahLst/>
            <a:cxnLst/>
            <a:rect l="l" t="t" r="r" b="b"/>
            <a:pathLst>
              <a:path w="43861" h="39379" extrusionOk="0">
                <a:moveTo>
                  <a:pt x="39917" y="2092"/>
                </a:moveTo>
                <a:lnTo>
                  <a:pt x="40216" y="2331"/>
                </a:lnTo>
                <a:lnTo>
                  <a:pt x="40514" y="2510"/>
                </a:lnTo>
                <a:lnTo>
                  <a:pt x="40873" y="2689"/>
                </a:lnTo>
                <a:lnTo>
                  <a:pt x="41232" y="2809"/>
                </a:lnTo>
                <a:lnTo>
                  <a:pt x="41949" y="2988"/>
                </a:lnTo>
                <a:lnTo>
                  <a:pt x="42725" y="3048"/>
                </a:lnTo>
                <a:lnTo>
                  <a:pt x="42666" y="3586"/>
                </a:lnTo>
                <a:lnTo>
                  <a:pt x="42486" y="4064"/>
                </a:lnTo>
                <a:lnTo>
                  <a:pt x="42188" y="5080"/>
                </a:lnTo>
                <a:lnTo>
                  <a:pt x="41949" y="4960"/>
                </a:lnTo>
                <a:lnTo>
                  <a:pt x="41769" y="4900"/>
                </a:lnTo>
                <a:lnTo>
                  <a:pt x="41650" y="4960"/>
                </a:lnTo>
                <a:lnTo>
                  <a:pt x="41530" y="5080"/>
                </a:lnTo>
                <a:lnTo>
                  <a:pt x="41411" y="5259"/>
                </a:lnTo>
                <a:lnTo>
                  <a:pt x="41351" y="5498"/>
                </a:lnTo>
                <a:lnTo>
                  <a:pt x="41291" y="6036"/>
                </a:lnTo>
                <a:lnTo>
                  <a:pt x="41232" y="6633"/>
                </a:lnTo>
                <a:lnTo>
                  <a:pt x="41232" y="7231"/>
                </a:lnTo>
                <a:lnTo>
                  <a:pt x="41291" y="7888"/>
                </a:lnTo>
                <a:lnTo>
                  <a:pt x="41351" y="10099"/>
                </a:lnTo>
                <a:lnTo>
                  <a:pt x="41411" y="12370"/>
                </a:lnTo>
                <a:lnTo>
                  <a:pt x="41351" y="14760"/>
                </a:lnTo>
                <a:lnTo>
                  <a:pt x="41291" y="15955"/>
                </a:lnTo>
                <a:lnTo>
                  <a:pt x="41172" y="17150"/>
                </a:lnTo>
                <a:lnTo>
                  <a:pt x="41052" y="18345"/>
                </a:lnTo>
                <a:lnTo>
                  <a:pt x="40873" y="19540"/>
                </a:lnTo>
                <a:lnTo>
                  <a:pt x="40634" y="20735"/>
                </a:lnTo>
                <a:lnTo>
                  <a:pt x="40335" y="21871"/>
                </a:lnTo>
                <a:lnTo>
                  <a:pt x="40036" y="22887"/>
                </a:lnTo>
                <a:lnTo>
                  <a:pt x="39738" y="23843"/>
                </a:lnTo>
                <a:lnTo>
                  <a:pt x="39319" y="24739"/>
                </a:lnTo>
                <a:lnTo>
                  <a:pt x="38901" y="25695"/>
                </a:lnTo>
                <a:lnTo>
                  <a:pt x="38423" y="26591"/>
                </a:lnTo>
                <a:lnTo>
                  <a:pt x="37945" y="27488"/>
                </a:lnTo>
                <a:lnTo>
                  <a:pt x="37407" y="28324"/>
                </a:lnTo>
                <a:lnTo>
                  <a:pt x="36810" y="29161"/>
                </a:lnTo>
                <a:lnTo>
                  <a:pt x="36152" y="29938"/>
                </a:lnTo>
                <a:lnTo>
                  <a:pt x="35495" y="30715"/>
                </a:lnTo>
                <a:lnTo>
                  <a:pt x="34838" y="31432"/>
                </a:lnTo>
                <a:lnTo>
                  <a:pt x="34061" y="32149"/>
                </a:lnTo>
                <a:lnTo>
                  <a:pt x="33344" y="32806"/>
                </a:lnTo>
                <a:lnTo>
                  <a:pt x="32507" y="33403"/>
                </a:lnTo>
                <a:lnTo>
                  <a:pt x="31671" y="34001"/>
                </a:lnTo>
                <a:lnTo>
                  <a:pt x="30834" y="34599"/>
                </a:lnTo>
                <a:lnTo>
                  <a:pt x="29878" y="35136"/>
                </a:lnTo>
                <a:lnTo>
                  <a:pt x="28862" y="35674"/>
                </a:lnTo>
                <a:lnTo>
                  <a:pt x="27846" y="36152"/>
                </a:lnTo>
                <a:lnTo>
                  <a:pt x="26830" y="36571"/>
                </a:lnTo>
                <a:lnTo>
                  <a:pt x="25815" y="36929"/>
                </a:lnTo>
                <a:lnTo>
                  <a:pt x="24739" y="37228"/>
                </a:lnTo>
                <a:lnTo>
                  <a:pt x="23663" y="37527"/>
                </a:lnTo>
                <a:lnTo>
                  <a:pt x="22528" y="37706"/>
                </a:lnTo>
                <a:lnTo>
                  <a:pt x="21453" y="37885"/>
                </a:lnTo>
                <a:lnTo>
                  <a:pt x="20317" y="38005"/>
                </a:lnTo>
                <a:lnTo>
                  <a:pt x="19242" y="38064"/>
                </a:lnTo>
                <a:lnTo>
                  <a:pt x="18106" y="38064"/>
                </a:lnTo>
                <a:lnTo>
                  <a:pt x="17031" y="38005"/>
                </a:lnTo>
                <a:lnTo>
                  <a:pt x="15895" y="37945"/>
                </a:lnTo>
                <a:lnTo>
                  <a:pt x="14760" y="37766"/>
                </a:lnTo>
                <a:lnTo>
                  <a:pt x="13684" y="37586"/>
                </a:lnTo>
                <a:lnTo>
                  <a:pt x="12668" y="37347"/>
                </a:lnTo>
                <a:lnTo>
                  <a:pt x="11712" y="37108"/>
                </a:lnTo>
                <a:lnTo>
                  <a:pt x="9740" y="36511"/>
                </a:lnTo>
                <a:lnTo>
                  <a:pt x="7828" y="35794"/>
                </a:lnTo>
                <a:lnTo>
                  <a:pt x="5976" y="34957"/>
                </a:lnTo>
                <a:lnTo>
                  <a:pt x="4542" y="34240"/>
                </a:lnTo>
                <a:lnTo>
                  <a:pt x="3884" y="33822"/>
                </a:lnTo>
                <a:lnTo>
                  <a:pt x="3167" y="33344"/>
                </a:lnTo>
                <a:lnTo>
                  <a:pt x="2570" y="32866"/>
                </a:lnTo>
                <a:lnTo>
                  <a:pt x="2032" y="32268"/>
                </a:lnTo>
                <a:lnTo>
                  <a:pt x="1793" y="31969"/>
                </a:lnTo>
                <a:lnTo>
                  <a:pt x="1614" y="31611"/>
                </a:lnTo>
                <a:lnTo>
                  <a:pt x="1434" y="31252"/>
                </a:lnTo>
                <a:lnTo>
                  <a:pt x="1315" y="30894"/>
                </a:lnTo>
                <a:lnTo>
                  <a:pt x="1554" y="31013"/>
                </a:lnTo>
                <a:lnTo>
                  <a:pt x="1733" y="31073"/>
                </a:lnTo>
                <a:lnTo>
                  <a:pt x="1913" y="31013"/>
                </a:lnTo>
                <a:lnTo>
                  <a:pt x="2032" y="30894"/>
                </a:lnTo>
                <a:lnTo>
                  <a:pt x="2271" y="30535"/>
                </a:lnTo>
                <a:lnTo>
                  <a:pt x="2450" y="30177"/>
                </a:lnTo>
                <a:lnTo>
                  <a:pt x="2869" y="30655"/>
                </a:lnTo>
                <a:lnTo>
                  <a:pt x="3406" y="31133"/>
                </a:lnTo>
                <a:lnTo>
                  <a:pt x="3944" y="31551"/>
                </a:lnTo>
                <a:lnTo>
                  <a:pt x="4542" y="31910"/>
                </a:lnTo>
                <a:lnTo>
                  <a:pt x="5199" y="32268"/>
                </a:lnTo>
                <a:lnTo>
                  <a:pt x="5856" y="32567"/>
                </a:lnTo>
                <a:lnTo>
                  <a:pt x="7231" y="33105"/>
                </a:lnTo>
                <a:lnTo>
                  <a:pt x="8665" y="33583"/>
                </a:lnTo>
                <a:lnTo>
                  <a:pt x="10099" y="33882"/>
                </a:lnTo>
                <a:lnTo>
                  <a:pt x="11533" y="34180"/>
                </a:lnTo>
                <a:lnTo>
                  <a:pt x="12788" y="34360"/>
                </a:lnTo>
                <a:lnTo>
                  <a:pt x="14342" y="34539"/>
                </a:lnTo>
                <a:lnTo>
                  <a:pt x="15836" y="34599"/>
                </a:lnTo>
                <a:lnTo>
                  <a:pt x="17389" y="34599"/>
                </a:lnTo>
                <a:lnTo>
                  <a:pt x="18943" y="34479"/>
                </a:lnTo>
                <a:lnTo>
                  <a:pt x="20437" y="34240"/>
                </a:lnTo>
                <a:lnTo>
                  <a:pt x="21931" y="33941"/>
                </a:lnTo>
                <a:lnTo>
                  <a:pt x="23424" y="33523"/>
                </a:lnTo>
                <a:lnTo>
                  <a:pt x="24859" y="33045"/>
                </a:lnTo>
                <a:lnTo>
                  <a:pt x="26054" y="32567"/>
                </a:lnTo>
                <a:lnTo>
                  <a:pt x="27249" y="32029"/>
                </a:lnTo>
                <a:lnTo>
                  <a:pt x="28324" y="31432"/>
                </a:lnTo>
                <a:lnTo>
                  <a:pt x="29400" y="30774"/>
                </a:lnTo>
                <a:lnTo>
                  <a:pt x="30476" y="30057"/>
                </a:lnTo>
                <a:lnTo>
                  <a:pt x="31491" y="29280"/>
                </a:lnTo>
                <a:lnTo>
                  <a:pt x="32447" y="28444"/>
                </a:lnTo>
                <a:lnTo>
                  <a:pt x="33344" y="27547"/>
                </a:lnTo>
                <a:lnTo>
                  <a:pt x="34240" y="26651"/>
                </a:lnTo>
                <a:lnTo>
                  <a:pt x="35077" y="25695"/>
                </a:lnTo>
                <a:lnTo>
                  <a:pt x="35854" y="24679"/>
                </a:lnTo>
                <a:lnTo>
                  <a:pt x="36571" y="23663"/>
                </a:lnTo>
                <a:lnTo>
                  <a:pt x="37288" y="22588"/>
                </a:lnTo>
                <a:lnTo>
                  <a:pt x="37885" y="21452"/>
                </a:lnTo>
                <a:lnTo>
                  <a:pt x="38483" y="20317"/>
                </a:lnTo>
                <a:lnTo>
                  <a:pt x="38961" y="19122"/>
                </a:lnTo>
                <a:lnTo>
                  <a:pt x="39558" y="17628"/>
                </a:lnTo>
                <a:lnTo>
                  <a:pt x="39977" y="16074"/>
                </a:lnTo>
                <a:lnTo>
                  <a:pt x="40275" y="14581"/>
                </a:lnTo>
                <a:lnTo>
                  <a:pt x="40514" y="13027"/>
                </a:lnTo>
                <a:lnTo>
                  <a:pt x="40634" y="11473"/>
                </a:lnTo>
                <a:lnTo>
                  <a:pt x="40753" y="9920"/>
                </a:lnTo>
                <a:lnTo>
                  <a:pt x="40933" y="6753"/>
                </a:lnTo>
                <a:lnTo>
                  <a:pt x="41172" y="5438"/>
                </a:lnTo>
                <a:lnTo>
                  <a:pt x="41232" y="5080"/>
                </a:lnTo>
                <a:lnTo>
                  <a:pt x="41232" y="4721"/>
                </a:lnTo>
                <a:lnTo>
                  <a:pt x="41172" y="4422"/>
                </a:lnTo>
                <a:lnTo>
                  <a:pt x="41052" y="4243"/>
                </a:lnTo>
                <a:lnTo>
                  <a:pt x="40933" y="4183"/>
                </a:lnTo>
                <a:lnTo>
                  <a:pt x="40753" y="4183"/>
                </a:lnTo>
                <a:lnTo>
                  <a:pt x="40694" y="4303"/>
                </a:lnTo>
                <a:lnTo>
                  <a:pt x="40574" y="4542"/>
                </a:lnTo>
                <a:lnTo>
                  <a:pt x="40455" y="4840"/>
                </a:lnTo>
                <a:lnTo>
                  <a:pt x="40335" y="5558"/>
                </a:lnTo>
                <a:lnTo>
                  <a:pt x="40335" y="5916"/>
                </a:lnTo>
                <a:lnTo>
                  <a:pt x="40275" y="6753"/>
                </a:lnTo>
                <a:lnTo>
                  <a:pt x="40216" y="7589"/>
                </a:lnTo>
                <a:lnTo>
                  <a:pt x="40216" y="9203"/>
                </a:lnTo>
                <a:lnTo>
                  <a:pt x="40216" y="10876"/>
                </a:lnTo>
                <a:lnTo>
                  <a:pt x="40156" y="11653"/>
                </a:lnTo>
                <a:lnTo>
                  <a:pt x="40096" y="12489"/>
                </a:lnTo>
                <a:lnTo>
                  <a:pt x="39857" y="13923"/>
                </a:lnTo>
                <a:lnTo>
                  <a:pt x="39558" y="15357"/>
                </a:lnTo>
                <a:lnTo>
                  <a:pt x="39200" y="16732"/>
                </a:lnTo>
                <a:lnTo>
                  <a:pt x="38722" y="18106"/>
                </a:lnTo>
                <a:lnTo>
                  <a:pt x="38124" y="19421"/>
                </a:lnTo>
                <a:lnTo>
                  <a:pt x="37467" y="20735"/>
                </a:lnTo>
                <a:lnTo>
                  <a:pt x="36750" y="21990"/>
                </a:lnTo>
                <a:lnTo>
                  <a:pt x="35973" y="23245"/>
                </a:lnTo>
                <a:lnTo>
                  <a:pt x="35077" y="24440"/>
                </a:lnTo>
                <a:lnTo>
                  <a:pt x="34180" y="25516"/>
                </a:lnTo>
                <a:lnTo>
                  <a:pt x="33165" y="26591"/>
                </a:lnTo>
                <a:lnTo>
                  <a:pt x="32149" y="27607"/>
                </a:lnTo>
                <a:lnTo>
                  <a:pt x="31013" y="28563"/>
                </a:lnTo>
                <a:lnTo>
                  <a:pt x="29878" y="29400"/>
                </a:lnTo>
                <a:lnTo>
                  <a:pt x="28623" y="30177"/>
                </a:lnTo>
                <a:lnTo>
                  <a:pt x="27368" y="30894"/>
                </a:lnTo>
                <a:lnTo>
                  <a:pt x="25874" y="31611"/>
                </a:lnTo>
                <a:lnTo>
                  <a:pt x="24321" y="32268"/>
                </a:lnTo>
                <a:lnTo>
                  <a:pt x="22707" y="32746"/>
                </a:lnTo>
                <a:lnTo>
                  <a:pt x="21094" y="33105"/>
                </a:lnTo>
                <a:lnTo>
                  <a:pt x="19421" y="33403"/>
                </a:lnTo>
                <a:lnTo>
                  <a:pt x="17748" y="33583"/>
                </a:lnTo>
                <a:lnTo>
                  <a:pt x="16075" y="33643"/>
                </a:lnTo>
                <a:lnTo>
                  <a:pt x="14401" y="33583"/>
                </a:lnTo>
                <a:lnTo>
                  <a:pt x="12668" y="33403"/>
                </a:lnTo>
                <a:lnTo>
                  <a:pt x="10995" y="33105"/>
                </a:lnTo>
                <a:lnTo>
                  <a:pt x="9382" y="32686"/>
                </a:lnTo>
                <a:lnTo>
                  <a:pt x="8545" y="32447"/>
                </a:lnTo>
                <a:lnTo>
                  <a:pt x="7769" y="32149"/>
                </a:lnTo>
                <a:lnTo>
                  <a:pt x="6992" y="31850"/>
                </a:lnTo>
                <a:lnTo>
                  <a:pt x="6215" y="31491"/>
                </a:lnTo>
                <a:lnTo>
                  <a:pt x="4721" y="30774"/>
                </a:lnTo>
                <a:lnTo>
                  <a:pt x="4362" y="30595"/>
                </a:lnTo>
                <a:lnTo>
                  <a:pt x="4004" y="30475"/>
                </a:lnTo>
                <a:lnTo>
                  <a:pt x="3287" y="30296"/>
                </a:lnTo>
                <a:lnTo>
                  <a:pt x="2988" y="30117"/>
                </a:lnTo>
                <a:lnTo>
                  <a:pt x="2809" y="29938"/>
                </a:lnTo>
                <a:lnTo>
                  <a:pt x="2749" y="29818"/>
                </a:lnTo>
                <a:lnTo>
                  <a:pt x="2689" y="29699"/>
                </a:lnTo>
                <a:lnTo>
                  <a:pt x="2689" y="29519"/>
                </a:lnTo>
                <a:lnTo>
                  <a:pt x="2749" y="29400"/>
                </a:lnTo>
                <a:lnTo>
                  <a:pt x="3347" y="29758"/>
                </a:lnTo>
                <a:lnTo>
                  <a:pt x="4004" y="29997"/>
                </a:lnTo>
                <a:lnTo>
                  <a:pt x="4721" y="30177"/>
                </a:lnTo>
                <a:lnTo>
                  <a:pt x="5498" y="30296"/>
                </a:lnTo>
                <a:lnTo>
                  <a:pt x="7051" y="30475"/>
                </a:lnTo>
                <a:lnTo>
                  <a:pt x="8426" y="30535"/>
                </a:lnTo>
                <a:lnTo>
                  <a:pt x="10219" y="30595"/>
                </a:lnTo>
                <a:lnTo>
                  <a:pt x="11951" y="30595"/>
                </a:lnTo>
                <a:lnTo>
                  <a:pt x="13684" y="30416"/>
                </a:lnTo>
                <a:lnTo>
                  <a:pt x="15417" y="30236"/>
                </a:lnTo>
                <a:lnTo>
                  <a:pt x="17090" y="29997"/>
                </a:lnTo>
                <a:lnTo>
                  <a:pt x="18704" y="29639"/>
                </a:lnTo>
                <a:lnTo>
                  <a:pt x="20317" y="29221"/>
                </a:lnTo>
                <a:lnTo>
                  <a:pt x="21931" y="28683"/>
                </a:lnTo>
                <a:lnTo>
                  <a:pt x="23484" y="28085"/>
                </a:lnTo>
                <a:lnTo>
                  <a:pt x="24978" y="27368"/>
                </a:lnTo>
                <a:lnTo>
                  <a:pt x="26472" y="26532"/>
                </a:lnTo>
                <a:lnTo>
                  <a:pt x="27846" y="25576"/>
                </a:lnTo>
                <a:lnTo>
                  <a:pt x="29041" y="24619"/>
                </a:lnTo>
                <a:lnTo>
                  <a:pt x="30177" y="23544"/>
                </a:lnTo>
                <a:lnTo>
                  <a:pt x="31193" y="22468"/>
                </a:lnTo>
                <a:lnTo>
                  <a:pt x="32089" y="21273"/>
                </a:lnTo>
                <a:lnTo>
                  <a:pt x="32985" y="20018"/>
                </a:lnTo>
                <a:lnTo>
                  <a:pt x="33762" y="18704"/>
                </a:lnTo>
                <a:lnTo>
                  <a:pt x="34539" y="17389"/>
                </a:lnTo>
                <a:lnTo>
                  <a:pt x="35256" y="16015"/>
                </a:lnTo>
                <a:lnTo>
                  <a:pt x="36810" y="12728"/>
                </a:lnTo>
                <a:lnTo>
                  <a:pt x="38304" y="9442"/>
                </a:lnTo>
                <a:lnTo>
                  <a:pt x="39797" y="5916"/>
                </a:lnTo>
                <a:lnTo>
                  <a:pt x="39977" y="5438"/>
                </a:lnTo>
                <a:lnTo>
                  <a:pt x="40275" y="4661"/>
                </a:lnTo>
                <a:lnTo>
                  <a:pt x="40335" y="4243"/>
                </a:lnTo>
                <a:lnTo>
                  <a:pt x="40335" y="4004"/>
                </a:lnTo>
                <a:lnTo>
                  <a:pt x="40275" y="3884"/>
                </a:lnTo>
                <a:lnTo>
                  <a:pt x="40156" y="3825"/>
                </a:lnTo>
                <a:lnTo>
                  <a:pt x="40036" y="3825"/>
                </a:lnTo>
                <a:lnTo>
                  <a:pt x="39797" y="3884"/>
                </a:lnTo>
                <a:lnTo>
                  <a:pt x="39917" y="2988"/>
                </a:lnTo>
                <a:lnTo>
                  <a:pt x="39917" y="2092"/>
                </a:lnTo>
                <a:close/>
                <a:moveTo>
                  <a:pt x="40753" y="0"/>
                </a:moveTo>
                <a:lnTo>
                  <a:pt x="40455" y="60"/>
                </a:lnTo>
                <a:lnTo>
                  <a:pt x="40156" y="120"/>
                </a:lnTo>
                <a:lnTo>
                  <a:pt x="39917" y="180"/>
                </a:lnTo>
                <a:lnTo>
                  <a:pt x="39618" y="299"/>
                </a:lnTo>
                <a:lnTo>
                  <a:pt x="39260" y="598"/>
                </a:lnTo>
                <a:lnTo>
                  <a:pt x="39200" y="658"/>
                </a:lnTo>
                <a:lnTo>
                  <a:pt x="39140" y="658"/>
                </a:lnTo>
                <a:lnTo>
                  <a:pt x="39200" y="777"/>
                </a:lnTo>
                <a:lnTo>
                  <a:pt x="39260" y="897"/>
                </a:lnTo>
                <a:lnTo>
                  <a:pt x="39200" y="1076"/>
                </a:lnTo>
                <a:lnTo>
                  <a:pt x="39021" y="2152"/>
                </a:lnTo>
                <a:lnTo>
                  <a:pt x="38841" y="3287"/>
                </a:lnTo>
                <a:lnTo>
                  <a:pt x="38722" y="4482"/>
                </a:lnTo>
                <a:lnTo>
                  <a:pt x="38602" y="5617"/>
                </a:lnTo>
                <a:lnTo>
                  <a:pt x="38423" y="6394"/>
                </a:lnTo>
                <a:lnTo>
                  <a:pt x="38244" y="7171"/>
                </a:lnTo>
                <a:lnTo>
                  <a:pt x="37766" y="8725"/>
                </a:lnTo>
                <a:lnTo>
                  <a:pt x="37168" y="10338"/>
                </a:lnTo>
                <a:lnTo>
                  <a:pt x="36511" y="11892"/>
                </a:lnTo>
                <a:lnTo>
                  <a:pt x="35734" y="13445"/>
                </a:lnTo>
                <a:lnTo>
                  <a:pt x="34957" y="14939"/>
                </a:lnTo>
                <a:lnTo>
                  <a:pt x="33344" y="17807"/>
                </a:lnTo>
                <a:lnTo>
                  <a:pt x="32866" y="18644"/>
                </a:lnTo>
                <a:lnTo>
                  <a:pt x="32328" y="19421"/>
                </a:lnTo>
                <a:lnTo>
                  <a:pt x="31730" y="20198"/>
                </a:lnTo>
                <a:lnTo>
                  <a:pt x="31193" y="20915"/>
                </a:lnTo>
                <a:lnTo>
                  <a:pt x="30595" y="21632"/>
                </a:lnTo>
                <a:lnTo>
                  <a:pt x="29938" y="22289"/>
                </a:lnTo>
                <a:lnTo>
                  <a:pt x="29280" y="22887"/>
                </a:lnTo>
                <a:lnTo>
                  <a:pt x="28623" y="23484"/>
                </a:lnTo>
                <a:lnTo>
                  <a:pt x="27966" y="24022"/>
                </a:lnTo>
                <a:lnTo>
                  <a:pt x="27249" y="24560"/>
                </a:lnTo>
                <a:lnTo>
                  <a:pt x="25815" y="25516"/>
                </a:lnTo>
                <a:lnTo>
                  <a:pt x="24261" y="26352"/>
                </a:lnTo>
                <a:lnTo>
                  <a:pt x="22707" y="27129"/>
                </a:lnTo>
                <a:lnTo>
                  <a:pt x="21094" y="27727"/>
                </a:lnTo>
                <a:lnTo>
                  <a:pt x="19421" y="28265"/>
                </a:lnTo>
                <a:lnTo>
                  <a:pt x="17688" y="28683"/>
                </a:lnTo>
                <a:lnTo>
                  <a:pt x="15895" y="28982"/>
                </a:lnTo>
                <a:lnTo>
                  <a:pt x="14103" y="29221"/>
                </a:lnTo>
                <a:lnTo>
                  <a:pt x="12250" y="29340"/>
                </a:lnTo>
                <a:lnTo>
                  <a:pt x="10398" y="29400"/>
                </a:lnTo>
                <a:lnTo>
                  <a:pt x="5617" y="29400"/>
                </a:lnTo>
                <a:lnTo>
                  <a:pt x="5199" y="29340"/>
                </a:lnTo>
                <a:lnTo>
                  <a:pt x="4721" y="29280"/>
                </a:lnTo>
                <a:lnTo>
                  <a:pt x="4243" y="29161"/>
                </a:lnTo>
                <a:lnTo>
                  <a:pt x="4004" y="29161"/>
                </a:lnTo>
                <a:lnTo>
                  <a:pt x="3884" y="29041"/>
                </a:lnTo>
                <a:lnTo>
                  <a:pt x="3586" y="28802"/>
                </a:lnTo>
                <a:lnTo>
                  <a:pt x="3347" y="28504"/>
                </a:lnTo>
                <a:lnTo>
                  <a:pt x="3167" y="28265"/>
                </a:lnTo>
                <a:lnTo>
                  <a:pt x="2928" y="28026"/>
                </a:lnTo>
                <a:lnTo>
                  <a:pt x="2630" y="27846"/>
                </a:lnTo>
                <a:lnTo>
                  <a:pt x="2211" y="27727"/>
                </a:lnTo>
                <a:lnTo>
                  <a:pt x="1494" y="27607"/>
                </a:lnTo>
                <a:lnTo>
                  <a:pt x="777" y="27547"/>
                </a:lnTo>
                <a:lnTo>
                  <a:pt x="478" y="27547"/>
                </a:lnTo>
                <a:lnTo>
                  <a:pt x="359" y="27607"/>
                </a:lnTo>
                <a:lnTo>
                  <a:pt x="120" y="27846"/>
                </a:lnTo>
                <a:lnTo>
                  <a:pt x="0" y="28145"/>
                </a:lnTo>
                <a:lnTo>
                  <a:pt x="0" y="28504"/>
                </a:lnTo>
                <a:lnTo>
                  <a:pt x="60" y="28862"/>
                </a:lnTo>
                <a:lnTo>
                  <a:pt x="239" y="29639"/>
                </a:lnTo>
                <a:lnTo>
                  <a:pt x="419" y="30236"/>
                </a:lnTo>
                <a:lnTo>
                  <a:pt x="1016" y="31671"/>
                </a:lnTo>
                <a:lnTo>
                  <a:pt x="1315" y="32328"/>
                </a:lnTo>
                <a:lnTo>
                  <a:pt x="1614" y="32866"/>
                </a:lnTo>
                <a:lnTo>
                  <a:pt x="2032" y="33403"/>
                </a:lnTo>
                <a:lnTo>
                  <a:pt x="2510" y="33941"/>
                </a:lnTo>
                <a:lnTo>
                  <a:pt x="3108" y="34479"/>
                </a:lnTo>
                <a:lnTo>
                  <a:pt x="3765" y="34957"/>
                </a:lnTo>
                <a:lnTo>
                  <a:pt x="4602" y="35495"/>
                </a:lnTo>
                <a:lnTo>
                  <a:pt x="5498" y="36033"/>
                </a:lnTo>
                <a:lnTo>
                  <a:pt x="6334" y="36511"/>
                </a:lnTo>
                <a:lnTo>
                  <a:pt x="7231" y="36929"/>
                </a:lnTo>
                <a:lnTo>
                  <a:pt x="8187" y="37347"/>
                </a:lnTo>
                <a:lnTo>
                  <a:pt x="9083" y="37706"/>
                </a:lnTo>
                <a:lnTo>
                  <a:pt x="10039" y="38064"/>
                </a:lnTo>
                <a:lnTo>
                  <a:pt x="10995" y="38363"/>
                </a:lnTo>
                <a:lnTo>
                  <a:pt x="12728" y="38781"/>
                </a:lnTo>
                <a:lnTo>
                  <a:pt x="14401" y="39080"/>
                </a:lnTo>
                <a:lnTo>
                  <a:pt x="16134" y="39319"/>
                </a:lnTo>
                <a:lnTo>
                  <a:pt x="17867" y="39379"/>
                </a:lnTo>
                <a:lnTo>
                  <a:pt x="19600" y="39379"/>
                </a:lnTo>
                <a:lnTo>
                  <a:pt x="21273" y="39200"/>
                </a:lnTo>
                <a:lnTo>
                  <a:pt x="23006" y="38961"/>
                </a:lnTo>
                <a:lnTo>
                  <a:pt x="24620" y="38542"/>
                </a:lnTo>
                <a:lnTo>
                  <a:pt x="26293" y="38064"/>
                </a:lnTo>
                <a:lnTo>
                  <a:pt x="27846" y="37467"/>
                </a:lnTo>
                <a:lnTo>
                  <a:pt x="29400" y="36750"/>
                </a:lnTo>
                <a:lnTo>
                  <a:pt x="30894" y="35913"/>
                </a:lnTo>
                <a:lnTo>
                  <a:pt x="32388" y="35017"/>
                </a:lnTo>
                <a:lnTo>
                  <a:pt x="33762" y="33941"/>
                </a:lnTo>
                <a:lnTo>
                  <a:pt x="35077" y="32806"/>
                </a:lnTo>
                <a:lnTo>
                  <a:pt x="36272" y="31551"/>
                </a:lnTo>
                <a:lnTo>
                  <a:pt x="36929" y="30774"/>
                </a:lnTo>
                <a:lnTo>
                  <a:pt x="37527" y="30057"/>
                </a:lnTo>
                <a:lnTo>
                  <a:pt x="38064" y="29280"/>
                </a:lnTo>
                <a:lnTo>
                  <a:pt x="38602" y="28444"/>
                </a:lnTo>
                <a:lnTo>
                  <a:pt x="39080" y="27667"/>
                </a:lnTo>
                <a:lnTo>
                  <a:pt x="39558" y="26830"/>
                </a:lnTo>
                <a:lnTo>
                  <a:pt x="39977" y="25934"/>
                </a:lnTo>
                <a:lnTo>
                  <a:pt x="40335" y="25098"/>
                </a:lnTo>
                <a:lnTo>
                  <a:pt x="41052" y="23305"/>
                </a:lnTo>
                <a:lnTo>
                  <a:pt x="41590" y="21512"/>
                </a:lnTo>
                <a:lnTo>
                  <a:pt x="42008" y="19600"/>
                </a:lnTo>
                <a:lnTo>
                  <a:pt x="42307" y="17688"/>
                </a:lnTo>
                <a:lnTo>
                  <a:pt x="42546" y="15477"/>
                </a:lnTo>
                <a:lnTo>
                  <a:pt x="42606" y="13266"/>
                </a:lnTo>
                <a:lnTo>
                  <a:pt x="42666" y="11055"/>
                </a:lnTo>
                <a:lnTo>
                  <a:pt x="42606" y="8784"/>
                </a:lnTo>
                <a:lnTo>
                  <a:pt x="42486" y="7709"/>
                </a:lnTo>
                <a:lnTo>
                  <a:pt x="42427" y="7111"/>
                </a:lnTo>
                <a:lnTo>
                  <a:pt x="42486" y="6573"/>
                </a:lnTo>
                <a:lnTo>
                  <a:pt x="43024" y="5558"/>
                </a:lnTo>
                <a:lnTo>
                  <a:pt x="43323" y="4781"/>
                </a:lnTo>
                <a:lnTo>
                  <a:pt x="43681" y="3645"/>
                </a:lnTo>
                <a:lnTo>
                  <a:pt x="43801" y="3108"/>
                </a:lnTo>
                <a:lnTo>
                  <a:pt x="43861" y="2570"/>
                </a:lnTo>
                <a:lnTo>
                  <a:pt x="43801" y="2211"/>
                </a:lnTo>
                <a:lnTo>
                  <a:pt x="43741" y="2032"/>
                </a:lnTo>
                <a:lnTo>
                  <a:pt x="43622" y="1912"/>
                </a:lnTo>
                <a:lnTo>
                  <a:pt x="43502" y="1673"/>
                </a:lnTo>
                <a:lnTo>
                  <a:pt x="43383" y="1434"/>
                </a:lnTo>
                <a:lnTo>
                  <a:pt x="43024" y="956"/>
                </a:lnTo>
                <a:lnTo>
                  <a:pt x="42546" y="598"/>
                </a:lnTo>
                <a:lnTo>
                  <a:pt x="41949" y="299"/>
                </a:lnTo>
                <a:lnTo>
                  <a:pt x="41351" y="120"/>
                </a:lnTo>
                <a:lnTo>
                  <a:pt x="407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7" name="Google Shape;327;p13"/>
          <p:cNvSpPr/>
          <p:nvPr/>
        </p:nvSpPr>
        <p:spPr>
          <a:xfrm>
            <a:off x="8231962" y="2681110"/>
            <a:ext cx="220297" cy="237680"/>
          </a:xfrm>
          <a:custGeom>
            <a:avLst/>
            <a:gdLst/>
            <a:ahLst/>
            <a:cxnLst/>
            <a:rect l="l" t="t" r="r" b="b"/>
            <a:pathLst>
              <a:path w="9860" h="10638" extrusionOk="0">
                <a:moveTo>
                  <a:pt x="9023" y="897"/>
                </a:moveTo>
                <a:lnTo>
                  <a:pt x="8904" y="1554"/>
                </a:lnTo>
                <a:lnTo>
                  <a:pt x="8784" y="2212"/>
                </a:lnTo>
                <a:lnTo>
                  <a:pt x="8665" y="2869"/>
                </a:lnTo>
                <a:lnTo>
                  <a:pt x="8485" y="3467"/>
                </a:lnTo>
                <a:lnTo>
                  <a:pt x="8246" y="4363"/>
                </a:lnTo>
                <a:lnTo>
                  <a:pt x="7888" y="5199"/>
                </a:lnTo>
                <a:lnTo>
                  <a:pt x="7470" y="6036"/>
                </a:lnTo>
                <a:lnTo>
                  <a:pt x="6932" y="6813"/>
                </a:lnTo>
                <a:lnTo>
                  <a:pt x="6394" y="7530"/>
                </a:lnTo>
                <a:lnTo>
                  <a:pt x="5737" y="8187"/>
                </a:lnTo>
                <a:lnTo>
                  <a:pt x="4960" y="8725"/>
                </a:lnTo>
                <a:lnTo>
                  <a:pt x="4183" y="9203"/>
                </a:lnTo>
                <a:lnTo>
                  <a:pt x="3526" y="9502"/>
                </a:lnTo>
                <a:lnTo>
                  <a:pt x="2749" y="9801"/>
                </a:lnTo>
                <a:lnTo>
                  <a:pt x="2331" y="9920"/>
                </a:lnTo>
                <a:lnTo>
                  <a:pt x="1912" y="9980"/>
                </a:lnTo>
                <a:lnTo>
                  <a:pt x="1554" y="10040"/>
                </a:lnTo>
                <a:lnTo>
                  <a:pt x="1255" y="9980"/>
                </a:lnTo>
                <a:lnTo>
                  <a:pt x="1076" y="9920"/>
                </a:lnTo>
                <a:lnTo>
                  <a:pt x="1016" y="9801"/>
                </a:lnTo>
                <a:lnTo>
                  <a:pt x="956" y="9681"/>
                </a:lnTo>
                <a:lnTo>
                  <a:pt x="1016" y="9502"/>
                </a:lnTo>
                <a:lnTo>
                  <a:pt x="1195" y="9143"/>
                </a:lnTo>
                <a:lnTo>
                  <a:pt x="1494" y="8725"/>
                </a:lnTo>
                <a:lnTo>
                  <a:pt x="2271" y="7948"/>
                </a:lnTo>
                <a:lnTo>
                  <a:pt x="2928" y="7351"/>
                </a:lnTo>
                <a:lnTo>
                  <a:pt x="3585" y="6634"/>
                </a:lnTo>
                <a:lnTo>
                  <a:pt x="4303" y="5976"/>
                </a:lnTo>
                <a:lnTo>
                  <a:pt x="5737" y="4721"/>
                </a:lnTo>
                <a:lnTo>
                  <a:pt x="6274" y="4184"/>
                </a:lnTo>
                <a:lnTo>
                  <a:pt x="6514" y="3945"/>
                </a:lnTo>
                <a:lnTo>
                  <a:pt x="6693" y="3706"/>
                </a:lnTo>
                <a:lnTo>
                  <a:pt x="6753" y="3526"/>
                </a:lnTo>
                <a:lnTo>
                  <a:pt x="6753" y="3467"/>
                </a:lnTo>
                <a:lnTo>
                  <a:pt x="6693" y="3407"/>
                </a:lnTo>
                <a:lnTo>
                  <a:pt x="6394" y="3467"/>
                </a:lnTo>
                <a:lnTo>
                  <a:pt x="5916" y="3586"/>
                </a:lnTo>
                <a:lnTo>
                  <a:pt x="5199" y="3945"/>
                </a:lnTo>
                <a:lnTo>
                  <a:pt x="4482" y="4482"/>
                </a:lnTo>
                <a:lnTo>
                  <a:pt x="3705" y="5140"/>
                </a:lnTo>
                <a:lnTo>
                  <a:pt x="2988" y="5857"/>
                </a:lnTo>
                <a:lnTo>
                  <a:pt x="2271" y="6634"/>
                </a:lnTo>
                <a:lnTo>
                  <a:pt x="1673" y="7351"/>
                </a:lnTo>
                <a:lnTo>
                  <a:pt x="1136" y="8127"/>
                </a:lnTo>
                <a:lnTo>
                  <a:pt x="717" y="8785"/>
                </a:lnTo>
                <a:lnTo>
                  <a:pt x="598" y="7829"/>
                </a:lnTo>
                <a:lnTo>
                  <a:pt x="657" y="6992"/>
                </a:lnTo>
                <a:lnTo>
                  <a:pt x="837" y="6215"/>
                </a:lnTo>
                <a:lnTo>
                  <a:pt x="1136" y="5498"/>
                </a:lnTo>
                <a:lnTo>
                  <a:pt x="1494" y="4901"/>
                </a:lnTo>
                <a:lnTo>
                  <a:pt x="1972" y="4363"/>
                </a:lnTo>
                <a:lnTo>
                  <a:pt x="2570" y="3825"/>
                </a:lnTo>
                <a:lnTo>
                  <a:pt x="3167" y="3407"/>
                </a:lnTo>
                <a:lnTo>
                  <a:pt x="3825" y="2988"/>
                </a:lnTo>
                <a:lnTo>
                  <a:pt x="4542" y="2630"/>
                </a:lnTo>
                <a:lnTo>
                  <a:pt x="6035" y="2032"/>
                </a:lnTo>
                <a:lnTo>
                  <a:pt x="9023" y="897"/>
                </a:lnTo>
                <a:close/>
                <a:moveTo>
                  <a:pt x="9023" y="1"/>
                </a:moveTo>
                <a:lnTo>
                  <a:pt x="8545" y="60"/>
                </a:lnTo>
                <a:lnTo>
                  <a:pt x="8007" y="180"/>
                </a:lnTo>
                <a:lnTo>
                  <a:pt x="7410" y="359"/>
                </a:lnTo>
                <a:lnTo>
                  <a:pt x="6095" y="897"/>
                </a:lnTo>
                <a:lnTo>
                  <a:pt x="4840" y="1495"/>
                </a:lnTo>
                <a:lnTo>
                  <a:pt x="3705" y="2092"/>
                </a:lnTo>
                <a:lnTo>
                  <a:pt x="2809" y="2570"/>
                </a:lnTo>
                <a:lnTo>
                  <a:pt x="2331" y="2869"/>
                </a:lnTo>
                <a:lnTo>
                  <a:pt x="1614" y="3586"/>
                </a:lnTo>
                <a:lnTo>
                  <a:pt x="1255" y="4004"/>
                </a:lnTo>
                <a:lnTo>
                  <a:pt x="956" y="4423"/>
                </a:lnTo>
                <a:lnTo>
                  <a:pt x="717" y="4841"/>
                </a:lnTo>
                <a:lnTo>
                  <a:pt x="478" y="5259"/>
                </a:lnTo>
                <a:lnTo>
                  <a:pt x="299" y="5737"/>
                </a:lnTo>
                <a:lnTo>
                  <a:pt x="179" y="6215"/>
                </a:lnTo>
                <a:lnTo>
                  <a:pt x="60" y="6634"/>
                </a:lnTo>
                <a:lnTo>
                  <a:pt x="0" y="7112"/>
                </a:lnTo>
                <a:lnTo>
                  <a:pt x="0" y="7649"/>
                </a:lnTo>
                <a:lnTo>
                  <a:pt x="0" y="8127"/>
                </a:lnTo>
                <a:lnTo>
                  <a:pt x="60" y="8605"/>
                </a:lnTo>
                <a:lnTo>
                  <a:pt x="239" y="9083"/>
                </a:lnTo>
                <a:lnTo>
                  <a:pt x="418" y="9562"/>
                </a:lnTo>
                <a:lnTo>
                  <a:pt x="657" y="10040"/>
                </a:lnTo>
                <a:lnTo>
                  <a:pt x="478" y="10099"/>
                </a:lnTo>
                <a:lnTo>
                  <a:pt x="418" y="10219"/>
                </a:lnTo>
                <a:lnTo>
                  <a:pt x="418" y="10398"/>
                </a:lnTo>
                <a:lnTo>
                  <a:pt x="478" y="10518"/>
                </a:lnTo>
                <a:lnTo>
                  <a:pt x="598" y="10577"/>
                </a:lnTo>
                <a:lnTo>
                  <a:pt x="837" y="10637"/>
                </a:lnTo>
                <a:lnTo>
                  <a:pt x="2032" y="10637"/>
                </a:lnTo>
                <a:lnTo>
                  <a:pt x="3287" y="10398"/>
                </a:lnTo>
                <a:lnTo>
                  <a:pt x="4064" y="10159"/>
                </a:lnTo>
                <a:lnTo>
                  <a:pt x="4960" y="9741"/>
                </a:lnTo>
                <a:lnTo>
                  <a:pt x="5796" y="9203"/>
                </a:lnTo>
                <a:lnTo>
                  <a:pt x="6514" y="8546"/>
                </a:lnTo>
                <a:lnTo>
                  <a:pt x="7231" y="7829"/>
                </a:lnTo>
                <a:lnTo>
                  <a:pt x="7768" y="7112"/>
                </a:lnTo>
                <a:lnTo>
                  <a:pt x="8306" y="6215"/>
                </a:lnTo>
                <a:lnTo>
                  <a:pt x="8784" y="5319"/>
                </a:lnTo>
                <a:lnTo>
                  <a:pt x="9262" y="4303"/>
                </a:lnTo>
                <a:lnTo>
                  <a:pt x="9621" y="3287"/>
                </a:lnTo>
                <a:lnTo>
                  <a:pt x="9800" y="2212"/>
                </a:lnTo>
                <a:lnTo>
                  <a:pt x="9860" y="1734"/>
                </a:lnTo>
                <a:lnTo>
                  <a:pt x="9860" y="1256"/>
                </a:lnTo>
                <a:lnTo>
                  <a:pt x="9860" y="778"/>
                </a:lnTo>
                <a:lnTo>
                  <a:pt x="9740" y="299"/>
                </a:lnTo>
                <a:lnTo>
                  <a:pt x="9740" y="180"/>
                </a:lnTo>
                <a:lnTo>
                  <a:pt x="9621" y="120"/>
                </a:lnTo>
                <a:lnTo>
                  <a:pt x="93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8" name="Google Shape;328;p13"/>
          <p:cNvSpPr/>
          <p:nvPr/>
        </p:nvSpPr>
        <p:spPr>
          <a:xfrm rot="-830047">
            <a:off x="7861089" y="2356302"/>
            <a:ext cx="287064" cy="735692"/>
          </a:xfrm>
          <a:custGeom>
            <a:avLst/>
            <a:gdLst/>
            <a:ahLst/>
            <a:cxnLst/>
            <a:rect l="l" t="t" r="r" b="b"/>
            <a:pathLst>
              <a:path w="12848" h="32927" extrusionOk="0">
                <a:moveTo>
                  <a:pt x="3825" y="1017"/>
                </a:moveTo>
                <a:lnTo>
                  <a:pt x="3944" y="1256"/>
                </a:lnTo>
                <a:lnTo>
                  <a:pt x="4004" y="1495"/>
                </a:lnTo>
                <a:lnTo>
                  <a:pt x="4004" y="2152"/>
                </a:lnTo>
                <a:lnTo>
                  <a:pt x="4004" y="2750"/>
                </a:lnTo>
                <a:lnTo>
                  <a:pt x="4004" y="3347"/>
                </a:lnTo>
                <a:lnTo>
                  <a:pt x="4183" y="4961"/>
                </a:lnTo>
                <a:lnTo>
                  <a:pt x="4362" y="6574"/>
                </a:lnTo>
                <a:lnTo>
                  <a:pt x="4840" y="9681"/>
                </a:lnTo>
                <a:lnTo>
                  <a:pt x="5319" y="12729"/>
                </a:lnTo>
                <a:lnTo>
                  <a:pt x="4123" y="11653"/>
                </a:lnTo>
                <a:lnTo>
                  <a:pt x="2869" y="10578"/>
                </a:lnTo>
                <a:lnTo>
                  <a:pt x="2151" y="10100"/>
                </a:lnTo>
                <a:lnTo>
                  <a:pt x="1733" y="9801"/>
                </a:lnTo>
                <a:lnTo>
                  <a:pt x="1554" y="9622"/>
                </a:lnTo>
                <a:lnTo>
                  <a:pt x="1494" y="9502"/>
                </a:lnTo>
                <a:lnTo>
                  <a:pt x="1434" y="9323"/>
                </a:lnTo>
                <a:lnTo>
                  <a:pt x="1494" y="9084"/>
                </a:lnTo>
                <a:lnTo>
                  <a:pt x="1614" y="8606"/>
                </a:lnTo>
                <a:lnTo>
                  <a:pt x="1853" y="7709"/>
                </a:lnTo>
                <a:lnTo>
                  <a:pt x="2271" y="5976"/>
                </a:lnTo>
                <a:lnTo>
                  <a:pt x="2749" y="4303"/>
                </a:lnTo>
                <a:lnTo>
                  <a:pt x="3825" y="1017"/>
                </a:lnTo>
                <a:close/>
                <a:moveTo>
                  <a:pt x="4542" y="1973"/>
                </a:moveTo>
                <a:lnTo>
                  <a:pt x="5079" y="2690"/>
                </a:lnTo>
                <a:lnTo>
                  <a:pt x="5617" y="3467"/>
                </a:lnTo>
                <a:lnTo>
                  <a:pt x="6693" y="5020"/>
                </a:lnTo>
                <a:lnTo>
                  <a:pt x="7589" y="6574"/>
                </a:lnTo>
                <a:lnTo>
                  <a:pt x="8486" y="8247"/>
                </a:lnTo>
                <a:lnTo>
                  <a:pt x="9203" y="9920"/>
                </a:lnTo>
                <a:lnTo>
                  <a:pt x="9621" y="10757"/>
                </a:lnTo>
                <a:lnTo>
                  <a:pt x="9800" y="11175"/>
                </a:lnTo>
                <a:lnTo>
                  <a:pt x="9860" y="11534"/>
                </a:lnTo>
                <a:lnTo>
                  <a:pt x="9800" y="11952"/>
                </a:lnTo>
                <a:lnTo>
                  <a:pt x="9621" y="12251"/>
                </a:lnTo>
                <a:lnTo>
                  <a:pt x="9083" y="12968"/>
                </a:lnTo>
                <a:lnTo>
                  <a:pt x="7888" y="14581"/>
                </a:lnTo>
                <a:lnTo>
                  <a:pt x="6633" y="16254"/>
                </a:lnTo>
                <a:lnTo>
                  <a:pt x="6334" y="14521"/>
                </a:lnTo>
                <a:lnTo>
                  <a:pt x="6095" y="12789"/>
                </a:lnTo>
                <a:lnTo>
                  <a:pt x="5617" y="9203"/>
                </a:lnTo>
                <a:lnTo>
                  <a:pt x="5139" y="5558"/>
                </a:lnTo>
                <a:lnTo>
                  <a:pt x="4840" y="3766"/>
                </a:lnTo>
                <a:lnTo>
                  <a:pt x="4542" y="1973"/>
                </a:lnTo>
                <a:close/>
                <a:moveTo>
                  <a:pt x="1375" y="9980"/>
                </a:moveTo>
                <a:lnTo>
                  <a:pt x="2630" y="11354"/>
                </a:lnTo>
                <a:lnTo>
                  <a:pt x="3944" y="12609"/>
                </a:lnTo>
                <a:lnTo>
                  <a:pt x="4601" y="13267"/>
                </a:lnTo>
                <a:lnTo>
                  <a:pt x="5139" y="13864"/>
                </a:lnTo>
                <a:lnTo>
                  <a:pt x="5319" y="14163"/>
                </a:lnTo>
                <a:lnTo>
                  <a:pt x="5498" y="14521"/>
                </a:lnTo>
                <a:lnTo>
                  <a:pt x="5677" y="14940"/>
                </a:lnTo>
                <a:lnTo>
                  <a:pt x="5737" y="15418"/>
                </a:lnTo>
                <a:lnTo>
                  <a:pt x="6394" y="18884"/>
                </a:lnTo>
                <a:lnTo>
                  <a:pt x="7111" y="22290"/>
                </a:lnTo>
                <a:lnTo>
                  <a:pt x="3406" y="20198"/>
                </a:lnTo>
                <a:lnTo>
                  <a:pt x="2570" y="19780"/>
                </a:lnTo>
                <a:lnTo>
                  <a:pt x="2151" y="19541"/>
                </a:lnTo>
                <a:lnTo>
                  <a:pt x="1793" y="19302"/>
                </a:lnTo>
                <a:lnTo>
                  <a:pt x="1375" y="19003"/>
                </a:lnTo>
                <a:lnTo>
                  <a:pt x="1195" y="18824"/>
                </a:lnTo>
                <a:lnTo>
                  <a:pt x="1136" y="18704"/>
                </a:lnTo>
                <a:lnTo>
                  <a:pt x="1016" y="18346"/>
                </a:lnTo>
                <a:lnTo>
                  <a:pt x="956" y="17689"/>
                </a:lnTo>
                <a:lnTo>
                  <a:pt x="897" y="16732"/>
                </a:lnTo>
                <a:lnTo>
                  <a:pt x="837" y="15776"/>
                </a:lnTo>
                <a:lnTo>
                  <a:pt x="897" y="13864"/>
                </a:lnTo>
                <a:lnTo>
                  <a:pt x="1076" y="11892"/>
                </a:lnTo>
                <a:lnTo>
                  <a:pt x="1375" y="9980"/>
                </a:lnTo>
                <a:close/>
                <a:moveTo>
                  <a:pt x="10218" y="12669"/>
                </a:moveTo>
                <a:lnTo>
                  <a:pt x="10577" y="13864"/>
                </a:lnTo>
                <a:lnTo>
                  <a:pt x="10936" y="15059"/>
                </a:lnTo>
                <a:lnTo>
                  <a:pt x="11294" y="16613"/>
                </a:lnTo>
                <a:lnTo>
                  <a:pt x="11593" y="18286"/>
                </a:lnTo>
                <a:lnTo>
                  <a:pt x="11712" y="19123"/>
                </a:lnTo>
                <a:lnTo>
                  <a:pt x="11832" y="19959"/>
                </a:lnTo>
                <a:lnTo>
                  <a:pt x="11832" y="20796"/>
                </a:lnTo>
                <a:lnTo>
                  <a:pt x="11772" y="21573"/>
                </a:lnTo>
                <a:lnTo>
                  <a:pt x="11712" y="22110"/>
                </a:lnTo>
                <a:lnTo>
                  <a:pt x="11593" y="22349"/>
                </a:lnTo>
                <a:lnTo>
                  <a:pt x="11473" y="22469"/>
                </a:lnTo>
                <a:lnTo>
                  <a:pt x="11175" y="22827"/>
                </a:lnTo>
                <a:lnTo>
                  <a:pt x="10696" y="23246"/>
                </a:lnTo>
                <a:lnTo>
                  <a:pt x="9621" y="24321"/>
                </a:lnTo>
                <a:lnTo>
                  <a:pt x="9143" y="24859"/>
                </a:lnTo>
                <a:lnTo>
                  <a:pt x="8665" y="25457"/>
                </a:lnTo>
                <a:lnTo>
                  <a:pt x="7828" y="21871"/>
                </a:lnTo>
                <a:lnTo>
                  <a:pt x="7051" y="18286"/>
                </a:lnTo>
                <a:lnTo>
                  <a:pt x="6872" y="17449"/>
                </a:lnTo>
                <a:lnTo>
                  <a:pt x="6812" y="17210"/>
                </a:lnTo>
                <a:lnTo>
                  <a:pt x="6812" y="16912"/>
                </a:lnTo>
                <a:lnTo>
                  <a:pt x="6872" y="16673"/>
                </a:lnTo>
                <a:lnTo>
                  <a:pt x="6992" y="16434"/>
                </a:lnTo>
                <a:lnTo>
                  <a:pt x="7231" y="16135"/>
                </a:lnTo>
                <a:lnTo>
                  <a:pt x="7470" y="15836"/>
                </a:lnTo>
                <a:lnTo>
                  <a:pt x="8904" y="14282"/>
                </a:lnTo>
                <a:lnTo>
                  <a:pt x="10218" y="12669"/>
                </a:lnTo>
                <a:close/>
                <a:moveTo>
                  <a:pt x="1375" y="19959"/>
                </a:moveTo>
                <a:lnTo>
                  <a:pt x="1972" y="20437"/>
                </a:lnTo>
                <a:lnTo>
                  <a:pt x="2689" y="20915"/>
                </a:lnTo>
                <a:lnTo>
                  <a:pt x="4064" y="21692"/>
                </a:lnTo>
                <a:lnTo>
                  <a:pt x="5498" y="22469"/>
                </a:lnTo>
                <a:lnTo>
                  <a:pt x="6215" y="22887"/>
                </a:lnTo>
                <a:lnTo>
                  <a:pt x="6812" y="23365"/>
                </a:lnTo>
                <a:lnTo>
                  <a:pt x="7111" y="23604"/>
                </a:lnTo>
                <a:lnTo>
                  <a:pt x="7290" y="23903"/>
                </a:lnTo>
                <a:lnTo>
                  <a:pt x="7529" y="24202"/>
                </a:lnTo>
                <a:lnTo>
                  <a:pt x="7709" y="24620"/>
                </a:lnTo>
                <a:lnTo>
                  <a:pt x="8007" y="25516"/>
                </a:lnTo>
                <a:lnTo>
                  <a:pt x="8247" y="26473"/>
                </a:lnTo>
                <a:lnTo>
                  <a:pt x="8665" y="28504"/>
                </a:lnTo>
                <a:lnTo>
                  <a:pt x="8844" y="29401"/>
                </a:lnTo>
                <a:lnTo>
                  <a:pt x="9023" y="30177"/>
                </a:lnTo>
                <a:lnTo>
                  <a:pt x="9023" y="30177"/>
                </a:lnTo>
                <a:lnTo>
                  <a:pt x="6633" y="27847"/>
                </a:lnTo>
                <a:lnTo>
                  <a:pt x="5498" y="26652"/>
                </a:lnTo>
                <a:lnTo>
                  <a:pt x="4362" y="25397"/>
                </a:lnTo>
                <a:lnTo>
                  <a:pt x="3466" y="24142"/>
                </a:lnTo>
                <a:lnTo>
                  <a:pt x="2988" y="23485"/>
                </a:lnTo>
                <a:lnTo>
                  <a:pt x="2570" y="22827"/>
                </a:lnTo>
                <a:lnTo>
                  <a:pt x="2211" y="22110"/>
                </a:lnTo>
                <a:lnTo>
                  <a:pt x="1912" y="21453"/>
                </a:lnTo>
                <a:lnTo>
                  <a:pt x="1614" y="20676"/>
                </a:lnTo>
                <a:lnTo>
                  <a:pt x="1375" y="19959"/>
                </a:lnTo>
                <a:close/>
                <a:moveTo>
                  <a:pt x="11832" y="23485"/>
                </a:moveTo>
                <a:lnTo>
                  <a:pt x="11712" y="25636"/>
                </a:lnTo>
                <a:lnTo>
                  <a:pt x="11473" y="27727"/>
                </a:lnTo>
                <a:lnTo>
                  <a:pt x="11055" y="29759"/>
                </a:lnTo>
                <a:lnTo>
                  <a:pt x="10577" y="31850"/>
                </a:lnTo>
                <a:lnTo>
                  <a:pt x="10278" y="31432"/>
                </a:lnTo>
                <a:lnTo>
                  <a:pt x="9979" y="30835"/>
                </a:lnTo>
                <a:lnTo>
                  <a:pt x="9740" y="30237"/>
                </a:lnTo>
                <a:lnTo>
                  <a:pt x="9501" y="29520"/>
                </a:lnTo>
                <a:lnTo>
                  <a:pt x="9203" y="28086"/>
                </a:lnTo>
                <a:lnTo>
                  <a:pt x="9083" y="27429"/>
                </a:lnTo>
                <a:lnTo>
                  <a:pt x="9023" y="26891"/>
                </a:lnTo>
                <a:lnTo>
                  <a:pt x="9023" y="26293"/>
                </a:lnTo>
                <a:lnTo>
                  <a:pt x="9023" y="26114"/>
                </a:lnTo>
                <a:lnTo>
                  <a:pt x="9083" y="25994"/>
                </a:lnTo>
                <a:lnTo>
                  <a:pt x="9382" y="25755"/>
                </a:lnTo>
                <a:lnTo>
                  <a:pt x="9920" y="25337"/>
                </a:lnTo>
                <a:lnTo>
                  <a:pt x="10876" y="24441"/>
                </a:lnTo>
                <a:lnTo>
                  <a:pt x="11832" y="23485"/>
                </a:lnTo>
                <a:close/>
                <a:moveTo>
                  <a:pt x="3526" y="1"/>
                </a:moveTo>
                <a:lnTo>
                  <a:pt x="3586" y="61"/>
                </a:lnTo>
                <a:lnTo>
                  <a:pt x="3586" y="120"/>
                </a:lnTo>
                <a:lnTo>
                  <a:pt x="3586" y="479"/>
                </a:lnTo>
                <a:lnTo>
                  <a:pt x="3466" y="897"/>
                </a:lnTo>
                <a:lnTo>
                  <a:pt x="3287" y="1375"/>
                </a:lnTo>
                <a:lnTo>
                  <a:pt x="2809" y="2391"/>
                </a:lnTo>
                <a:lnTo>
                  <a:pt x="2570" y="2989"/>
                </a:lnTo>
                <a:lnTo>
                  <a:pt x="1853" y="4841"/>
                </a:lnTo>
                <a:lnTo>
                  <a:pt x="1315" y="6813"/>
                </a:lnTo>
                <a:lnTo>
                  <a:pt x="956" y="8247"/>
                </a:lnTo>
                <a:lnTo>
                  <a:pt x="658" y="9681"/>
                </a:lnTo>
                <a:lnTo>
                  <a:pt x="419" y="11115"/>
                </a:lnTo>
                <a:lnTo>
                  <a:pt x="239" y="12609"/>
                </a:lnTo>
                <a:lnTo>
                  <a:pt x="60" y="14521"/>
                </a:lnTo>
                <a:lnTo>
                  <a:pt x="0" y="15478"/>
                </a:lnTo>
                <a:lnTo>
                  <a:pt x="60" y="16434"/>
                </a:lnTo>
                <a:lnTo>
                  <a:pt x="120" y="17330"/>
                </a:lnTo>
                <a:lnTo>
                  <a:pt x="180" y="18226"/>
                </a:lnTo>
                <a:lnTo>
                  <a:pt x="359" y="19063"/>
                </a:lnTo>
                <a:lnTo>
                  <a:pt x="538" y="19899"/>
                </a:lnTo>
                <a:lnTo>
                  <a:pt x="777" y="20736"/>
                </a:lnTo>
                <a:lnTo>
                  <a:pt x="1076" y="21573"/>
                </a:lnTo>
                <a:lnTo>
                  <a:pt x="1375" y="22409"/>
                </a:lnTo>
                <a:lnTo>
                  <a:pt x="1793" y="23246"/>
                </a:lnTo>
                <a:lnTo>
                  <a:pt x="2211" y="24023"/>
                </a:lnTo>
                <a:lnTo>
                  <a:pt x="2689" y="24799"/>
                </a:lnTo>
                <a:lnTo>
                  <a:pt x="3227" y="25636"/>
                </a:lnTo>
                <a:lnTo>
                  <a:pt x="3825" y="26413"/>
                </a:lnTo>
                <a:lnTo>
                  <a:pt x="5020" y="27847"/>
                </a:lnTo>
                <a:lnTo>
                  <a:pt x="6215" y="29221"/>
                </a:lnTo>
                <a:lnTo>
                  <a:pt x="7529" y="30596"/>
                </a:lnTo>
                <a:lnTo>
                  <a:pt x="8187" y="31193"/>
                </a:lnTo>
                <a:lnTo>
                  <a:pt x="8904" y="31850"/>
                </a:lnTo>
                <a:lnTo>
                  <a:pt x="9083" y="32030"/>
                </a:lnTo>
                <a:lnTo>
                  <a:pt x="9382" y="32329"/>
                </a:lnTo>
                <a:lnTo>
                  <a:pt x="9621" y="32627"/>
                </a:lnTo>
                <a:lnTo>
                  <a:pt x="9800" y="32807"/>
                </a:lnTo>
                <a:lnTo>
                  <a:pt x="10099" y="32926"/>
                </a:lnTo>
                <a:lnTo>
                  <a:pt x="10159" y="32926"/>
                </a:lnTo>
                <a:lnTo>
                  <a:pt x="10278" y="32807"/>
                </a:lnTo>
                <a:lnTo>
                  <a:pt x="10577" y="32687"/>
                </a:lnTo>
                <a:lnTo>
                  <a:pt x="10876" y="32627"/>
                </a:lnTo>
                <a:lnTo>
                  <a:pt x="11115" y="32508"/>
                </a:lnTo>
                <a:lnTo>
                  <a:pt x="11294" y="32329"/>
                </a:lnTo>
                <a:lnTo>
                  <a:pt x="11414" y="32149"/>
                </a:lnTo>
                <a:lnTo>
                  <a:pt x="11593" y="31671"/>
                </a:lnTo>
                <a:lnTo>
                  <a:pt x="11772" y="30954"/>
                </a:lnTo>
                <a:lnTo>
                  <a:pt x="12190" y="28982"/>
                </a:lnTo>
                <a:lnTo>
                  <a:pt x="12549" y="26951"/>
                </a:lnTo>
                <a:lnTo>
                  <a:pt x="12728" y="24919"/>
                </a:lnTo>
                <a:lnTo>
                  <a:pt x="12848" y="22887"/>
                </a:lnTo>
                <a:lnTo>
                  <a:pt x="12788" y="20856"/>
                </a:lnTo>
                <a:lnTo>
                  <a:pt x="12609" y="18824"/>
                </a:lnTo>
                <a:lnTo>
                  <a:pt x="12310" y="16792"/>
                </a:lnTo>
                <a:lnTo>
                  <a:pt x="11892" y="14820"/>
                </a:lnTo>
                <a:lnTo>
                  <a:pt x="11354" y="12669"/>
                </a:lnTo>
                <a:lnTo>
                  <a:pt x="10995" y="11593"/>
                </a:lnTo>
                <a:lnTo>
                  <a:pt x="10637" y="10578"/>
                </a:lnTo>
                <a:lnTo>
                  <a:pt x="10218" y="9562"/>
                </a:lnTo>
                <a:lnTo>
                  <a:pt x="9800" y="8546"/>
                </a:lnTo>
                <a:lnTo>
                  <a:pt x="9322" y="7530"/>
                </a:lnTo>
                <a:lnTo>
                  <a:pt x="8784" y="6514"/>
                </a:lnTo>
                <a:lnTo>
                  <a:pt x="7828" y="4781"/>
                </a:lnTo>
                <a:lnTo>
                  <a:pt x="7231" y="3766"/>
                </a:lnTo>
                <a:lnTo>
                  <a:pt x="6633" y="2809"/>
                </a:lnTo>
                <a:lnTo>
                  <a:pt x="5916" y="1853"/>
                </a:lnTo>
                <a:lnTo>
                  <a:pt x="5139" y="1077"/>
                </a:lnTo>
                <a:lnTo>
                  <a:pt x="4781" y="718"/>
                </a:lnTo>
                <a:lnTo>
                  <a:pt x="4362" y="419"/>
                </a:lnTo>
                <a:lnTo>
                  <a:pt x="3944" y="180"/>
                </a:lnTo>
                <a:lnTo>
                  <a:pt x="35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9" name="Google Shape;329;p13"/>
          <p:cNvSpPr/>
          <p:nvPr/>
        </p:nvSpPr>
        <p:spPr>
          <a:xfrm>
            <a:off x="7633712" y="-65921"/>
            <a:ext cx="457954" cy="349817"/>
          </a:xfrm>
          <a:custGeom>
            <a:avLst/>
            <a:gdLst/>
            <a:ahLst/>
            <a:cxnLst/>
            <a:rect l="l" t="t" r="r" b="b"/>
            <a:pathLst>
              <a:path w="20497" h="15657" extrusionOk="0">
                <a:moveTo>
                  <a:pt x="5199" y="1793"/>
                </a:moveTo>
                <a:lnTo>
                  <a:pt x="3944" y="1853"/>
                </a:lnTo>
                <a:lnTo>
                  <a:pt x="3347" y="1912"/>
                </a:lnTo>
                <a:lnTo>
                  <a:pt x="2809" y="2032"/>
                </a:lnTo>
                <a:lnTo>
                  <a:pt x="2451" y="2152"/>
                </a:lnTo>
                <a:lnTo>
                  <a:pt x="2331" y="2271"/>
                </a:lnTo>
                <a:lnTo>
                  <a:pt x="2271" y="2391"/>
                </a:lnTo>
                <a:lnTo>
                  <a:pt x="2331" y="2510"/>
                </a:lnTo>
                <a:lnTo>
                  <a:pt x="2510" y="2630"/>
                </a:lnTo>
                <a:lnTo>
                  <a:pt x="2690" y="2689"/>
                </a:lnTo>
                <a:lnTo>
                  <a:pt x="2929" y="2749"/>
                </a:lnTo>
                <a:lnTo>
                  <a:pt x="3586" y="2689"/>
                </a:lnTo>
                <a:lnTo>
                  <a:pt x="4303" y="2570"/>
                </a:lnTo>
                <a:lnTo>
                  <a:pt x="5020" y="2391"/>
                </a:lnTo>
                <a:lnTo>
                  <a:pt x="5558" y="2152"/>
                </a:lnTo>
                <a:lnTo>
                  <a:pt x="5916" y="1972"/>
                </a:lnTo>
                <a:lnTo>
                  <a:pt x="5916" y="1912"/>
                </a:lnTo>
                <a:lnTo>
                  <a:pt x="5916" y="1853"/>
                </a:lnTo>
                <a:lnTo>
                  <a:pt x="5618" y="1793"/>
                </a:lnTo>
                <a:close/>
                <a:moveTo>
                  <a:pt x="5618" y="777"/>
                </a:moveTo>
                <a:lnTo>
                  <a:pt x="6275" y="837"/>
                </a:lnTo>
                <a:lnTo>
                  <a:pt x="6872" y="1076"/>
                </a:lnTo>
                <a:lnTo>
                  <a:pt x="7111" y="1195"/>
                </a:lnTo>
                <a:lnTo>
                  <a:pt x="7350" y="1375"/>
                </a:lnTo>
                <a:lnTo>
                  <a:pt x="7590" y="1554"/>
                </a:lnTo>
                <a:lnTo>
                  <a:pt x="7769" y="1793"/>
                </a:lnTo>
                <a:lnTo>
                  <a:pt x="7888" y="2032"/>
                </a:lnTo>
                <a:lnTo>
                  <a:pt x="8008" y="2331"/>
                </a:lnTo>
                <a:lnTo>
                  <a:pt x="8127" y="2630"/>
                </a:lnTo>
                <a:lnTo>
                  <a:pt x="8127" y="2988"/>
                </a:lnTo>
                <a:lnTo>
                  <a:pt x="8127" y="3347"/>
                </a:lnTo>
                <a:lnTo>
                  <a:pt x="8068" y="3705"/>
                </a:lnTo>
                <a:lnTo>
                  <a:pt x="8008" y="4004"/>
                </a:lnTo>
                <a:lnTo>
                  <a:pt x="7888" y="4303"/>
                </a:lnTo>
                <a:lnTo>
                  <a:pt x="7590" y="4900"/>
                </a:lnTo>
                <a:lnTo>
                  <a:pt x="7171" y="5378"/>
                </a:lnTo>
                <a:lnTo>
                  <a:pt x="6633" y="5737"/>
                </a:lnTo>
                <a:lnTo>
                  <a:pt x="6096" y="6095"/>
                </a:lnTo>
                <a:lnTo>
                  <a:pt x="5438" y="6334"/>
                </a:lnTo>
                <a:lnTo>
                  <a:pt x="4841" y="6514"/>
                </a:lnTo>
                <a:lnTo>
                  <a:pt x="4183" y="6573"/>
                </a:lnTo>
                <a:lnTo>
                  <a:pt x="3526" y="6514"/>
                </a:lnTo>
                <a:lnTo>
                  <a:pt x="2869" y="6394"/>
                </a:lnTo>
                <a:lnTo>
                  <a:pt x="2331" y="6215"/>
                </a:lnTo>
                <a:lnTo>
                  <a:pt x="1853" y="5856"/>
                </a:lnTo>
                <a:lnTo>
                  <a:pt x="1614" y="5677"/>
                </a:lnTo>
                <a:lnTo>
                  <a:pt x="1435" y="5438"/>
                </a:lnTo>
                <a:lnTo>
                  <a:pt x="1255" y="5199"/>
                </a:lnTo>
                <a:lnTo>
                  <a:pt x="1076" y="4900"/>
                </a:lnTo>
                <a:lnTo>
                  <a:pt x="1016" y="4601"/>
                </a:lnTo>
                <a:lnTo>
                  <a:pt x="897" y="4243"/>
                </a:lnTo>
                <a:lnTo>
                  <a:pt x="897" y="3944"/>
                </a:lnTo>
                <a:lnTo>
                  <a:pt x="897" y="3645"/>
                </a:lnTo>
                <a:lnTo>
                  <a:pt x="957" y="3347"/>
                </a:lnTo>
                <a:lnTo>
                  <a:pt x="1016" y="3048"/>
                </a:lnTo>
                <a:lnTo>
                  <a:pt x="1196" y="2749"/>
                </a:lnTo>
                <a:lnTo>
                  <a:pt x="1375" y="2510"/>
                </a:lnTo>
                <a:lnTo>
                  <a:pt x="1793" y="2032"/>
                </a:lnTo>
                <a:lnTo>
                  <a:pt x="2271" y="1614"/>
                </a:lnTo>
                <a:lnTo>
                  <a:pt x="2929" y="1315"/>
                </a:lnTo>
                <a:lnTo>
                  <a:pt x="3586" y="1016"/>
                </a:lnTo>
                <a:lnTo>
                  <a:pt x="4243" y="837"/>
                </a:lnTo>
                <a:lnTo>
                  <a:pt x="4960" y="777"/>
                </a:lnTo>
                <a:close/>
                <a:moveTo>
                  <a:pt x="4721" y="0"/>
                </a:moveTo>
                <a:lnTo>
                  <a:pt x="4243" y="60"/>
                </a:lnTo>
                <a:lnTo>
                  <a:pt x="3885" y="120"/>
                </a:lnTo>
                <a:lnTo>
                  <a:pt x="3765" y="180"/>
                </a:lnTo>
                <a:lnTo>
                  <a:pt x="3705" y="299"/>
                </a:lnTo>
                <a:lnTo>
                  <a:pt x="3765" y="359"/>
                </a:lnTo>
                <a:lnTo>
                  <a:pt x="3825" y="478"/>
                </a:lnTo>
                <a:lnTo>
                  <a:pt x="3227" y="598"/>
                </a:lnTo>
                <a:lnTo>
                  <a:pt x="2570" y="777"/>
                </a:lnTo>
                <a:lnTo>
                  <a:pt x="2032" y="1016"/>
                </a:lnTo>
                <a:lnTo>
                  <a:pt x="1554" y="1315"/>
                </a:lnTo>
                <a:lnTo>
                  <a:pt x="1076" y="1733"/>
                </a:lnTo>
                <a:lnTo>
                  <a:pt x="718" y="2152"/>
                </a:lnTo>
                <a:lnTo>
                  <a:pt x="419" y="2630"/>
                </a:lnTo>
                <a:lnTo>
                  <a:pt x="180" y="3108"/>
                </a:lnTo>
                <a:lnTo>
                  <a:pt x="60" y="3645"/>
                </a:lnTo>
                <a:lnTo>
                  <a:pt x="1" y="4123"/>
                </a:lnTo>
                <a:lnTo>
                  <a:pt x="60" y="4661"/>
                </a:lnTo>
                <a:lnTo>
                  <a:pt x="180" y="5139"/>
                </a:lnTo>
                <a:lnTo>
                  <a:pt x="479" y="5617"/>
                </a:lnTo>
                <a:lnTo>
                  <a:pt x="837" y="6095"/>
                </a:lnTo>
                <a:lnTo>
                  <a:pt x="1375" y="6454"/>
                </a:lnTo>
                <a:lnTo>
                  <a:pt x="1973" y="6812"/>
                </a:lnTo>
                <a:lnTo>
                  <a:pt x="2570" y="7051"/>
                </a:lnTo>
                <a:lnTo>
                  <a:pt x="3168" y="7171"/>
                </a:lnTo>
                <a:lnTo>
                  <a:pt x="3765" y="7290"/>
                </a:lnTo>
                <a:lnTo>
                  <a:pt x="4901" y="7290"/>
                </a:lnTo>
                <a:lnTo>
                  <a:pt x="5438" y="7171"/>
                </a:lnTo>
                <a:lnTo>
                  <a:pt x="5976" y="6992"/>
                </a:lnTo>
                <a:lnTo>
                  <a:pt x="6514" y="6753"/>
                </a:lnTo>
                <a:lnTo>
                  <a:pt x="6992" y="6514"/>
                </a:lnTo>
                <a:lnTo>
                  <a:pt x="7410" y="6155"/>
                </a:lnTo>
                <a:lnTo>
                  <a:pt x="7829" y="5797"/>
                </a:lnTo>
                <a:lnTo>
                  <a:pt x="8127" y="5319"/>
                </a:lnTo>
                <a:lnTo>
                  <a:pt x="8426" y="4840"/>
                </a:lnTo>
                <a:lnTo>
                  <a:pt x="8605" y="4303"/>
                </a:lnTo>
                <a:lnTo>
                  <a:pt x="8725" y="3645"/>
                </a:lnTo>
                <a:lnTo>
                  <a:pt x="8785" y="3048"/>
                </a:lnTo>
                <a:lnTo>
                  <a:pt x="8785" y="2450"/>
                </a:lnTo>
                <a:lnTo>
                  <a:pt x="8665" y="1912"/>
                </a:lnTo>
                <a:lnTo>
                  <a:pt x="8426" y="1434"/>
                </a:lnTo>
                <a:lnTo>
                  <a:pt x="8127" y="1016"/>
                </a:lnTo>
                <a:lnTo>
                  <a:pt x="7769" y="717"/>
                </a:lnTo>
                <a:lnTo>
                  <a:pt x="7350" y="419"/>
                </a:lnTo>
                <a:lnTo>
                  <a:pt x="6872" y="180"/>
                </a:lnTo>
                <a:lnTo>
                  <a:pt x="6335" y="60"/>
                </a:lnTo>
                <a:lnTo>
                  <a:pt x="5737" y="0"/>
                </a:lnTo>
                <a:close/>
                <a:moveTo>
                  <a:pt x="16553" y="7290"/>
                </a:moveTo>
                <a:lnTo>
                  <a:pt x="16254" y="7410"/>
                </a:lnTo>
                <a:lnTo>
                  <a:pt x="16075" y="7470"/>
                </a:lnTo>
                <a:lnTo>
                  <a:pt x="15895" y="7649"/>
                </a:lnTo>
                <a:lnTo>
                  <a:pt x="15776" y="7768"/>
                </a:lnTo>
                <a:lnTo>
                  <a:pt x="15716" y="7948"/>
                </a:lnTo>
                <a:lnTo>
                  <a:pt x="15716" y="8127"/>
                </a:lnTo>
                <a:lnTo>
                  <a:pt x="15776" y="8366"/>
                </a:lnTo>
                <a:lnTo>
                  <a:pt x="15836" y="8545"/>
                </a:lnTo>
                <a:lnTo>
                  <a:pt x="16015" y="8904"/>
                </a:lnTo>
                <a:lnTo>
                  <a:pt x="16374" y="9203"/>
                </a:lnTo>
                <a:lnTo>
                  <a:pt x="16613" y="9322"/>
                </a:lnTo>
                <a:lnTo>
                  <a:pt x="16792" y="9442"/>
                </a:lnTo>
                <a:lnTo>
                  <a:pt x="17031" y="9442"/>
                </a:lnTo>
                <a:lnTo>
                  <a:pt x="17270" y="9501"/>
                </a:lnTo>
                <a:lnTo>
                  <a:pt x="17628" y="9442"/>
                </a:lnTo>
                <a:lnTo>
                  <a:pt x="17867" y="9322"/>
                </a:lnTo>
                <a:lnTo>
                  <a:pt x="18047" y="9203"/>
                </a:lnTo>
                <a:lnTo>
                  <a:pt x="18166" y="9083"/>
                </a:lnTo>
                <a:lnTo>
                  <a:pt x="18226" y="8904"/>
                </a:lnTo>
                <a:lnTo>
                  <a:pt x="18226" y="8665"/>
                </a:lnTo>
                <a:lnTo>
                  <a:pt x="18166" y="8486"/>
                </a:lnTo>
                <a:lnTo>
                  <a:pt x="18106" y="8247"/>
                </a:lnTo>
                <a:lnTo>
                  <a:pt x="17808" y="7888"/>
                </a:lnTo>
                <a:lnTo>
                  <a:pt x="17449" y="7529"/>
                </a:lnTo>
                <a:lnTo>
                  <a:pt x="17210" y="7410"/>
                </a:lnTo>
                <a:lnTo>
                  <a:pt x="17031" y="7350"/>
                </a:lnTo>
                <a:lnTo>
                  <a:pt x="16792" y="7290"/>
                </a:lnTo>
                <a:close/>
                <a:moveTo>
                  <a:pt x="16374" y="6215"/>
                </a:moveTo>
                <a:lnTo>
                  <a:pt x="16732" y="6275"/>
                </a:lnTo>
                <a:lnTo>
                  <a:pt x="17031" y="6334"/>
                </a:lnTo>
                <a:lnTo>
                  <a:pt x="17748" y="6633"/>
                </a:lnTo>
                <a:lnTo>
                  <a:pt x="18345" y="6992"/>
                </a:lnTo>
                <a:lnTo>
                  <a:pt x="18943" y="7470"/>
                </a:lnTo>
                <a:lnTo>
                  <a:pt x="19421" y="8008"/>
                </a:lnTo>
                <a:lnTo>
                  <a:pt x="19600" y="8306"/>
                </a:lnTo>
                <a:lnTo>
                  <a:pt x="19720" y="8605"/>
                </a:lnTo>
                <a:lnTo>
                  <a:pt x="19839" y="8904"/>
                </a:lnTo>
                <a:lnTo>
                  <a:pt x="19899" y="9262"/>
                </a:lnTo>
                <a:lnTo>
                  <a:pt x="19959" y="9621"/>
                </a:lnTo>
                <a:lnTo>
                  <a:pt x="19899" y="9979"/>
                </a:lnTo>
                <a:lnTo>
                  <a:pt x="19839" y="10398"/>
                </a:lnTo>
                <a:lnTo>
                  <a:pt x="19720" y="10756"/>
                </a:lnTo>
                <a:lnTo>
                  <a:pt x="19541" y="11115"/>
                </a:lnTo>
                <a:lnTo>
                  <a:pt x="19361" y="11473"/>
                </a:lnTo>
                <a:lnTo>
                  <a:pt x="19122" y="11772"/>
                </a:lnTo>
                <a:lnTo>
                  <a:pt x="18883" y="12071"/>
                </a:lnTo>
                <a:lnTo>
                  <a:pt x="18584" y="12310"/>
                </a:lnTo>
                <a:lnTo>
                  <a:pt x="18286" y="12549"/>
                </a:lnTo>
                <a:lnTo>
                  <a:pt x="17628" y="12848"/>
                </a:lnTo>
                <a:lnTo>
                  <a:pt x="16911" y="13087"/>
                </a:lnTo>
                <a:lnTo>
                  <a:pt x="16194" y="13206"/>
                </a:lnTo>
                <a:lnTo>
                  <a:pt x="15417" y="13206"/>
                </a:lnTo>
                <a:lnTo>
                  <a:pt x="14700" y="13146"/>
                </a:lnTo>
                <a:lnTo>
                  <a:pt x="13983" y="12907"/>
                </a:lnTo>
                <a:lnTo>
                  <a:pt x="13386" y="12609"/>
                </a:lnTo>
                <a:lnTo>
                  <a:pt x="12848" y="12190"/>
                </a:lnTo>
                <a:lnTo>
                  <a:pt x="12609" y="11951"/>
                </a:lnTo>
                <a:lnTo>
                  <a:pt x="12430" y="11712"/>
                </a:lnTo>
                <a:lnTo>
                  <a:pt x="12250" y="11414"/>
                </a:lnTo>
                <a:lnTo>
                  <a:pt x="12131" y="11115"/>
                </a:lnTo>
                <a:lnTo>
                  <a:pt x="12011" y="10816"/>
                </a:lnTo>
                <a:lnTo>
                  <a:pt x="12011" y="10457"/>
                </a:lnTo>
                <a:lnTo>
                  <a:pt x="12011" y="10099"/>
                </a:lnTo>
                <a:lnTo>
                  <a:pt x="12011" y="9681"/>
                </a:lnTo>
                <a:lnTo>
                  <a:pt x="12131" y="9262"/>
                </a:lnTo>
                <a:lnTo>
                  <a:pt x="12250" y="8844"/>
                </a:lnTo>
                <a:lnTo>
                  <a:pt x="12430" y="8486"/>
                </a:lnTo>
                <a:lnTo>
                  <a:pt x="12609" y="8187"/>
                </a:lnTo>
                <a:lnTo>
                  <a:pt x="13087" y="7529"/>
                </a:lnTo>
                <a:lnTo>
                  <a:pt x="13625" y="7051"/>
                </a:lnTo>
                <a:lnTo>
                  <a:pt x="14282" y="6633"/>
                </a:lnTo>
                <a:lnTo>
                  <a:pt x="14939" y="6334"/>
                </a:lnTo>
                <a:lnTo>
                  <a:pt x="15656" y="6215"/>
                </a:lnTo>
                <a:close/>
                <a:moveTo>
                  <a:pt x="16433" y="5797"/>
                </a:moveTo>
                <a:lnTo>
                  <a:pt x="15477" y="5856"/>
                </a:lnTo>
                <a:lnTo>
                  <a:pt x="14641" y="6036"/>
                </a:lnTo>
                <a:lnTo>
                  <a:pt x="14222" y="6155"/>
                </a:lnTo>
                <a:lnTo>
                  <a:pt x="13804" y="6334"/>
                </a:lnTo>
                <a:lnTo>
                  <a:pt x="13446" y="6514"/>
                </a:lnTo>
                <a:lnTo>
                  <a:pt x="13087" y="6753"/>
                </a:lnTo>
                <a:lnTo>
                  <a:pt x="12728" y="7051"/>
                </a:lnTo>
                <a:lnTo>
                  <a:pt x="12430" y="7350"/>
                </a:lnTo>
                <a:lnTo>
                  <a:pt x="12131" y="7709"/>
                </a:lnTo>
                <a:lnTo>
                  <a:pt x="11892" y="8127"/>
                </a:lnTo>
                <a:lnTo>
                  <a:pt x="11713" y="8605"/>
                </a:lnTo>
                <a:lnTo>
                  <a:pt x="11533" y="9143"/>
                </a:lnTo>
                <a:lnTo>
                  <a:pt x="11414" y="9561"/>
                </a:lnTo>
                <a:lnTo>
                  <a:pt x="11354" y="9979"/>
                </a:lnTo>
                <a:lnTo>
                  <a:pt x="11354" y="10398"/>
                </a:lnTo>
                <a:lnTo>
                  <a:pt x="11414" y="10816"/>
                </a:lnTo>
                <a:lnTo>
                  <a:pt x="11533" y="11175"/>
                </a:lnTo>
                <a:lnTo>
                  <a:pt x="11653" y="11533"/>
                </a:lnTo>
                <a:lnTo>
                  <a:pt x="11832" y="11892"/>
                </a:lnTo>
                <a:lnTo>
                  <a:pt x="12011" y="12250"/>
                </a:lnTo>
                <a:lnTo>
                  <a:pt x="12250" y="12549"/>
                </a:lnTo>
                <a:lnTo>
                  <a:pt x="12549" y="12848"/>
                </a:lnTo>
                <a:lnTo>
                  <a:pt x="12848" y="13087"/>
                </a:lnTo>
                <a:lnTo>
                  <a:pt x="13147" y="13326"/>
                </a:lnTo>
                <a:lnTo>
                  <a:pt x="13505" y="13565"/>
                </a:lnTo>
                <a:lnTo>
                  <a:pt x="13924" y="13684"/>
                </a:lnTo>
                <a:lnTo>
                  <a:pt x="14282" y="13864"/>
                </a:lnTo>
                <a:lnTo>
                  <a:pt x="14700" y="13923"/>
                </a:lnTo>
                <a:lnTo>
                  <a:pt x="15537" y="13983"/>
                </a:lnTo>
                <a:lnTo>
                  <a:pt x="16374" y="13923"/>
                </a:lnTo>
                <a:lnTo>
                  <a:pt x="17210" y="13744"/>
                </a:lnTo>
                <a:lnTo>
                  <a:pt x="17987" y="13445"/>
                </a:lnTo>
                <a:lnTo>
                  <a:pt x="18704" y="13027"/>
                </a:lnTo>
                <a:lnTo>
                  <a:pt x="19302" y="12489"/>
                </a:lnTo>
                <a:lnTo>
                  <a:pt x="19600" y="12190"/>
                </a:lnTo>
                <a:lnTo>
                  <a:pt x="19839" y="11832"/>
                </a:lnTo>
                <a:lnTo>
                  <a:pt x="20078" y="11473"/>
                </a:lnTo>
                <a:lnTo>
                  <a:pt x="20258" y="11115"/>
                </a:lnTo>
                <a:lnTo>
                  <a:pt x="20377" y="10697"/>
                </a:lnTo>
                <a:lnTo>
                  <a:pt x="20497" y="10278"/>
                </a:lnTo>
                <a:lnTo>
                  <a:pt x="20497" y="9860"/>
                </a:lnTo>
                <a:lnTo>
                  <a:pt x="20497" y="9442"/>
                </a:lnTo>
                <a:lnTo>
                  <a:pt x="20497" y="8964"/>
                </a:lnTo>
                <a:lnTo>
                  <a:pt x="20377" y="8545"/>
                </a:lnTo>
                <a:lnTo>
                  <a:pt x="20258" y="8127"/>
                </a:lnTo>
                <a:lnTo>
                  <a:pt x="20078" y="7709"/>
                </a:lnTo>
                <a:lnTo>
                  <a:pt x="19839" y="7350"/>
                </a:lnTo>
                <a:lnTo>
                  <a:pt x="19600" y="6992"/>
                </a:lnTo>
                <a:lnTo>
                  <a:pt x="19302" y="6693"/>
                </a:lnTo>
                <a:lnTo>
                  <a:pt x="19003" y="6394"/>
                </a:lnTo>
                <a:lnTo>
                  <a:pt x="18644" y="6155"/>
                </a:lnTo>
                <a:lnTo>
                  <a:pt x="18226" y="5976"/>
                </a:lnTo>
                <a:lnTo>
                  <a:pt x="17808" y="5856"/>
                </a:lnTo>
                <a:lnTo>
                  <a:pt x="17389" y="5797"/>
                </a:lnTo>
                <a:close/>
                <a:moveTo>
                  <a:pt x="6693" y="10697"/>
                </a:moveTo>
                <a:lnTo>
                  <a:pt x="7111" y="10816"/>
                </a:lnTo>
                <a:lnTo>
                  <a:pt x="7410" y="11055"/>
                </a:lnTo>
                <a:lnTo>
                  <a:pt x="7709" y="11294"/>
                </a:lnTo>
                <a:lnTo>
                  <a:pt x="7888" y="11593"/>
                </a:lnTo>
                <a:lnTo>
                  <a:pt x="8068" y="11951"/>
                </a:lnTo>
                <a:lnTo>
                  <a:pt x="8187" y="12370"/>
                </a:lnTo>
                <a:lnTo>
                  <a:pt x="8187" y="12788"/>
                </a:lnTo>
                <a:lnTo>
                  <a:pt x="8187" y="13146"/>
                </a:lnTo>
                <a:lnTo>
                  <a:pt x="8127" y="13565"/>
                </a:lnTo>
                <a:lnTo>
                  <a:pt x="7948" y="13923"/>
                </a:lnTo>
                <a:lnTo>
                  <a:pt x="7769" y="14222"/>
                </a:lnTo>
                <a:lnTo>
                  <a:pt x="7470" y="14521"/>
                </a:lnTo>
                <a:lnTo>
                  <a:pt x="7111" y="14700"/>
                </a:lnTo>
                <a:lnTo>
                  <a:pt x="6633" y="14820"/>
                </a:lnTo>
                <a:lnTo>
                  <a:pt x="6155" y="14820"/>
                </a:lnTo>
                <a:lnTo>
                  <a:pt x="5677" y="14760"/>
                </a:lnTo>
                <a:lnTo>
                  <a:pt x="5259" y="14581"/>
                </a:lnTo>
                <a:lnTo>
                  <a:pt x="4901" y="14401"/>
                </a:lnTo>
                <a:lnTo>
                  <a:pt x="4602" y="14162"/>
                </a:lnTo>
                <a:lnTo>
                  <a:pt x="4422" y="13804"/>
                </a:lnTo>
                <a:lnTo>
                  <a:pt x="4243" y="13505"/>
                </a:lnTo>
                <a:lnTo>
                  <a:pt x="4183" y="13146"/>
                </a:lnTo>
                <a:lnTo>
                  <a:pt x="4183" y="12728"/>
                </a:lnTo>
                <a:lnTo>
                  <a:pt x="4243" y="12370"/>
                </a:lnTo>
                <a:lnTo>
                  <a:pt x="4363" y="12011"/>
                </a:lnTo>
                <a:lnTo>
                  <a:pt x="4542" y="11653"/>
                </a:lnTo>
                <a:lnTo>
                  <a:pt x="4781" y="11354"/>
                </a:lnTo>
                <a:lnTo>
                  <a:pt x="5080" y="11115"/>
                </a:lnTo>
                <a:lnTo>
                  <a:pt x="5438" y="10876"/>
                </a:lnTo>
                <a:lnTo>
                  <a:pt x="5797" y="10756"/>
                </a:lnTo>
                <a:lnTo>
                  <a:pt x="6275" y="10697"/>
                </a:lnTo>
                <a:close/>
                <a:moveTo>
                  <a:pt x="5916" y="9979"/>
                </a:moveTo>
                <a:lnTo>
                  <a:pt x="5618" y="10099"/>
                </a:lnTo>
                <a:lnTo>
                  <a:pt x="5020" y="10398"/>
                </a:lnTo>
                <a:lnTo>
                  <a:pt x="4602" y="10637"/>
                </a:lnTo>
                <a:lnTo>
                  <a:pt x="4183" y="11115"/>
                </a:lnTo>
                <a:lnTo>
                  <a:pt x="3825" y="11593"/>
                </a:lnTo>
                <a:lnTo>
                  <a:pt x="3586" y="12190"/>
                </a:lnTo>
                <a:lnTo>
                  <a:pt x="3466" y="12788"/>
                </a:lnTo>
                <a:lnTo>
                  <a:pt x="3466" y="13326"/>
                </a:lnTo>
                <a:lnTo>
                  <a:pt x="3586" y="13864"/>
                </a:lnTo>
                <a:lnTo>
                  <a:pt x="3825" y="14342"/>
                </a:lnTo>
                <a:lnTo>
                  <a:pt x="4124" y="14760"/>
                </a:lnTo>
                <a:lnTo>
                  <a:pt x="4542" y="15118"/>
                </a:lnTo>
                <a:lnTo>
                  <a:pt x="5020" y="15417"/>
                </a:lnTo>
                <a:lnTo>
                  <a:pt x="5498" y="15596"/>
                </a:lnTo>
                <a:lnTo>
                  <a:pt x="6096" y="15656"/>
                </a:lnTo>
                <a:lnTo>
                  <a:pt x="6693" y="15656"/>
                </a:lnTo>
                <a:lnTo>
                  <a:pt x="7231" y="15477"/>
                </a:lnTo>
                <a:lnTo>
                  <a:pt x="7709" y="15238"/>
                </a:lnTo>
                <a:lnTo>
                  <a:pt x="8127" y="14939"/>
                </a:lnTo>
                <a:lnTo>
                  <a:pt x="8486" y="14521"/>
                </a:lnTo>
                <a:lnTo>
                  <a:pt x="8725" y="14103"/>
                </a:lnTo>
                <a:lnTo>
                  <a:pt x="8844" y="13625"/>
                </a:lnTo>
                <a:lnTo>
                  <a:pt x="8964" y="13146"/>
                </a:lnTo>
                <a:lnTo>
                  <a:pt x="8964" y="12609"/>
                </a:lnTo>
                <a:lnTo>
                  <a:pt x="8904" y="12131"/>
                </a:lnTo>
                <a:lnTo>
                  <a:pt x="8725" y="11653"/>
                </a:lnTo>
                <a:lnTo>
                  <a:pt x="8486" y="11234"/>
                </a:lnTo>
                <a:lnTo>
                  <a:pt x="8127" y="10816"/>
                </a:lnTo>
                <a:lnTo>
                  <a:pt x="7709" y="10517"/>
                </a:lnTo>
                <a:lnTo>
                  <a:pt x="7171" y="10278"/>
                </a:lnTo>
                <a:lnTo>
                  <a:pt x="6574" y="10159"/>
                </a:lnTo>
                <a:lnTo>
                  <a:pt x="6514" y="10099"/>
                </a:lnTo>
                <a:lnTo>
                  <a:pt x="6454" y="99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0" name="Google Shape;330;p13"/>
          <p:cNvSpPr/>
          <p:nvPr/>
        </p:nvSpPr>
        <p:spPr>
          <a:xfrm rot="8224608">
            <a:off x="8316423" y="3153271"/>
            <a:ext cx="501993" cy="771678"/>
          </a:xfrm>
          <a:custGeom>
            <a:avLst/>
            <a:gdLst/>
            <a:ahLst/>
            <a:cxnLst/>
            <a:rect l="l" t="t" r="r" b="b"/>
            <a:pathLst>
              <a:path w="22469" h="34540" extrusionOk="0">
                <a:moveTo>
                  <a:pt x="8785" y="1435"/>
                </a:moveTo>
                <a:lnTo>
                  <a:pt x="9083" y="1733"/>
                </a:lnTo>
                <a:lnTo>
                  <a:pt x="9382" y="2032"/>
                </a:lnTo>
                <a:lnTo>
                  <a:pt x="9860" y="2749"/>
                </a:lnTo>
                <a:lnTo>
                  <a:pt x="10278" y="3407"/>
                </a:lnTo>
                <a:lnTo>
                  <a:pt x="10816" y="4064"/>
                </a:lnTo>
                <a:lnTo>
                  <a:pt x="11354" y="4661"/>
                </a:lnTo>
                <a:lnTo>
                  <a:pt x="12011" y="5199"/>
                </a:lnTo>
                <a:lnTo>
                  <a:pt x="12669" y="5618"/>
                </a:lnTo>
                <a:lnTo>
                  <a:pt x="13386" y="6036"/>
                </a:lnTo>
                <a:lnTo>
                  <a:pt x="12489" y="5857"/>
                </a:lnTo>
                <a:lnTo>
                  <a:pt x="11653" y="5677"/>
                </a:lnTo>
                <a:lnTo>
                  <a:pt x="11294" y="5558"/>
                </a:lnTo>
                <a:lnTo>
                  <a:pt x="10936" y="5379"/>
                </a:lnTo>
                <a:lnTo>
                  <a:pt x="10637" y="5080"/>
                </a:lnTo>
                <a:lnTo>
                  <a:pt x="10278" y="4721"/>
                </a:lnTo>
                <a:lnTo>
                  <a:pt x="9800" y="3944"/>
                </a:lnTo>
                <a:lnTo>
                  <a:pt x="9322" y="3168"/>
                </a:lnTo>
                <a:lnTo>
                  <a:pt x="9024" y="2331"/>
                </a:lnTo>
                <a:lnTo>
                  <a:pt x="8785" y="1435"/>
                </a:lnTo>
                <a:close/>
                <a:moveTo>
                  <a:pt x="15656" y="1016"/>
                </a:moveTo>
                <a:lnTo>
                  <a:pt x="15597" y="2271"/>
                </a:lnTo>
                <a:lnTo>
                  <a:pt x="15477" y="3168"/>
                </a:lnTo>
                <a:lnTo>
                  <a:pt x="15358" y="4064"/>
                </a:lnTo>
                <a:lnTo>
                  <a:pt x="15119" y="4960"/>
                </a:lnTo>
                <a:lnTo>
                  <a:pt x="14999" y="5319"/>
                </a:lnTo>
                <a:lnTo>
                  <a:pt x="14820" y="5618"/>
                </a:lnTo>
                <a:lnTo>
                  <a:pt x="14641" y="5916"/>
                </a:lnTo>
                <a:lnTo>
                  <a:pt x="14402" y="6096"/>
                </a:lnTo>
                <a:lnTo>
                  <a:pt x="14163" y="6155"/>
                </a:lnTo>
                <a:lnTo>
                  <a:pt x="13924" y="6155"/>
                </a:lnTo>
                <a:lnTo>
                  <a:pt x="14043" y="6036"/>
                </a:lnTo>
                <a:lnTo>
                  <a:pt x="14163" y="5916"/>
                </a:lnTo>
                <a:lnTo>
                  <a:pt x="14222" y="5797"/>
                </a:lnTo>
                <a:lnTo>
                  <a:pt x="14222" y="5618"/>
                </a:lnTo>
                <a:lnTo>
                  <a:pt x="14103" y="4960"/>
                </a:lnTo>
                <a:lnTo>
                  <a:pt x="14103" y="4363"/>
                </a:lnTo>
                <a:lnTo>
                  <a:pt x="14163" y="3705"/>
                </a:lnTo>
                <a:lnTo>
                  <a:pt x="14282" y="3108"/>
                </a:lnTo>
                <a:lnTo>
                  <a:pt x="14521" y="2510"/>
                </a:lnTo>
                <a:lnTo>
                  <a:pt x="14820" y="1972"/>
                </a:lnTo>
                <a:lnTo>
                  <a:pt x="15238" y="1494"/>
                </a:lnTo>
                <a:lnTo>
                  <a:pt x="15656" y="1016"/>
                </a:lnTo>
                <a:close/>
                <a:moveTo>
                  <a:pt x="19062" y="5199"/>
                </a:moveTo>
                <a:lnTo>
                  <a:pt x="19122" y="5259"/>
                </a:lnTo>
                <a:lnTo>
                  <a:pt x="19062" y="5379"/>
                </a:lnTo>
                <a:lnTo>
                  <a:pt x="18644" y="5618"/>
                </a:lnTo>
                <a:lnTo>
                  <a:pt x="17927" y="5976"/>
                </a:lnTo>
                <a:lnTo>
                  <a:pt x="17389" y="6096"/>
                </a:lnTo>
                <a:lnTo>
                  <a:pt x="16911" y="6215"/>
                </a:lnTo>
                <a:lnTo>
                  <a:pt x="15836" y="6335"/>
                </a:lnTo>
                <a:lnTo>
                  <a:pt x="15836" y="6335"/>
                </a:lnTo>
                <a:lnTo>
                  <a:pt x="17210" y="5797"/>
                </a:lnTo>
                <a:lnTo>
                  <a:pt x="18584" y="5319"/>
                </a:lnTo>
                <a:lnTo>
                  <a:pt x="19062" y="5199"/>
                </a:lnTo>
                <a:close/>
                <a:moveTo>
                  <a:pt x="5080" y="9083"/>
                </a:moveTo>
                <a:lnTo>
                  <a:pt x="4900" y="9143"/>
                </a:lnTo>
                <a:lnTo>
                  <a:pt x="4542" y="9322"/>
                </a:lnTo>
                <a:lnTo>
                  <a:pt x="4183" y="9621"/>
                </a:lnTo>
                <a:lnTo>
                  <a:pt x="3944" y="9980"/>
                </a:lnTo>
                <a:lnTo>
                  <a:pt x="3705" y="10517"/>
                </a:lnTo>
                <a:lnTo>
                  <a:pt x="3646" y="10816"/>
                </a:lnTo>
                <a:lnTo>
                  <a:pt x="3586" y="11055"/>
                </a:lnTo>
                <a:lnTo>
                  <a:pt x="3586" y="11294"/>
                </a:lnTo>
                <a:lnTo>
                  <a:pt x="3646" y="11533"/>
                </a:lnTo>
                <a:lnTo>
                  <a:pt x="3825" y="11653"/>
                </a:lnTo>
                <a:lnTo>
                  <a:pt x="3944" y="11772"/>
                </a:lnTo>
                <a:lnTo>
                  <a:pt x="4183" y="11832"/>
                </a:lnTo>
                <a:lnTo>
                  <a:pt x="4363" y="11832"/>
                </a:lnTo>
                <a:lnTo>
                  <a:pt x="4482" y="11772"/>
                </a:lnTo>
                <a:lnTo>
                  <a:pt x="4661" y="11593"/>
                </a:lnTo>
                <a:lnTo>
                  <a:pt x="4721" y="11474"/>
                </a:lnTo>
                <a:lnTo>
                  <a:pt x="4721" y="11235"/>
                </a:lnTo>
                <a:lnTo>
                  <a:pt x="4781" y="10936"/>
                </a:lnTo>
                <a:lnTo>
                  <a:pt x="4841" y="10697"/>
                </a:lnTo>
                <a:lnTo>
                  <a:pt x="5020" y="10278"/>
                </a:lnTo>
                <a:lnTo>
                  <a:pt x="5259" y="9860"/>
                </a:lnTo>
                <a:lnTo>
                  <a:pt x="5319" y="9681"/>
                </a:lnTo>
                <a:lnTo>
                  <a:pt x="5319" y="9502"/>
                </a:lnTo>
                <a:lnTo>
                  <a:pt x="5319" y="9263"/>
                </a:lnTo>
                <a:lnTo>
                  <a:pt x="5199" y="9143"/>
                </a:lnTo>
                <a:lnTo>
                  <a:pt x="5080" y="9083"/>
                </a:lnTo>
                <a:close/>
                <a:moveTo>
                  <a:pt x="7769" y="10458"/>
                </a:moveTo>
                <a:lnTo>
                  <a:pt x="7649" y="10517"/>
                </a:lnTo>
                <a:lnTo>
                  <a:pt x="7530" y="10757"/>
                </a:lnTo>
                <a:lnTo>
                  <a:pt x="7350" y="11474"/>
                </a:lnTo>
                <a:lnTo>
                  <a:pt x="7291" y="11892"/>
                </a:lnTo>
                <a:lnTo>
                  <a:pt x="7291" y="12191"/>
                </a:lnTo>
                <a:lnTo>
                  <a:pt x="7350" y="12489"/>
                </a:lnTo>
                <a:lnTo>
                  <a:pt x="7410" y="12669"/>
                </a:lnTo>
                <a:lnTo>
                  <a:pt x="7649" y="12788"/>
                </a:lnTo>
                <a:lnTo>
                  <a:pt x="7828" y="12788"/>
                </a:lnTo>
                <a:lnTo>
                  <a:pt x="8008" y="12728"/>
                </a:lnTo>
                <a:lnTo>
                  <a:pt x="8067" y="12609"/>
                </a:lnTo>
                <a:lnTo>
                  <a:pt x="8187" y="12430"/>
                </a:lnTo>
                <a:lnTo>
                  <a:pt x="8187" y="12191"/>
                </a:lnTo>
                <a:lnTo>
                  <a:pt x="8187" y="11713"/>
                </a:lnTo>
                <a:lnTo>
                  <a:pt x="8067" y="11055"/>
                </a:lnTo>
                <a:lnTo>
                  <a:pt x="7948" y="10577"/>
                </a:lnTo>
                <a:lnTo>
                  <a:pt x="7828" y="10458"/>
                </a:lnTo>
                <a:close/>
                <a:moveTo>
                  <a:pt x="11832" y="10816"/>
                </a:moveTo>
                <a:lnTo>
                  <a:pt x="11713" y="10876"/>
                </a:lnTo>
                <a:lnTo>
                  <a:pt x="11593" y="10936"/>
                </a:lnTo>
                <a:lnTo>
                  <a:pt x="11354" y="11294"/>
                </a:lnTo>
                <a:lnTo>
                  <a:pt x="11115" y="11713"/>
                </a:lnTo>
                <a:lnTo>
                  <a:pt x="10995" y="12250"/>
                </a:lnTo>
                <a:lnTo>
                  <a:pt x="10936" y="12489"/>
                </a:lnTo>
                <a:lnTo>
                  <a:pt x="10936" y="12728"/>
                </a:lnTo>
                <a:lnTo>
                  <a:pt x="10995" y="12908"/>
                </a:lnTo>
                <a:lnTo>
                  <a:pt x="11115" y="13087"/>
                </a:lnTo>
                <a:lnTo>
                  <a:pt x="11235" y="13266"/>
                </a:lnTo>
                <a:lnTo>
                  <a:pt x="11414" y="13386"/>
                </a:lnTo>
                <a:lnTo>
                  <a:pt x="11772" y="13386"/>
                </a:lnTo>
                <a:lnTo>
                  <a:pt x="11892" y="13326"/>
                </a:lnTo>
                <a:lnTo>
                  <a:pt x="12011" y="13206"/>
                </a:lnTo>
                <a:lnTo>
                  <a:pt x="12131" y="12848"/>
                </a:lnTo>
                <a:lnTo>
                  <a:pt x="12191" y="12430"/>
                </a:lnTo>
                <a:lnTo>
                  <a:pt x="12191" y="11952"/>
                </a:lnTo>
                <a:lnTo>
                  <a:pt x="12191" y="11533"/>
                </a:lnTo>
                <a:lnTo>
                  <a:pt x="12071" y="11115"/>
                </a:lnTo>
                <a:lnTo>
                  <a:pt x="12011" y="10876"/>
                </a:lnTo>
                <a:lnTo>
                  <a:pt x="11892" y="10816"/>
                </a:lnTo>
                <a:close/>
                <a:moveTo>
                  <a:pt x="15597" y="10757"/>
                </a:moveTo>
                <a:lnTo>
                  <a:pt x="15537" y="10816"/>
                </a:lnTo>
                <a:lnTo>
                  <a:pt x="15477" y="10936"/>
                </a:lnTo>
                <a:lnTo>
                  <a:pt x="15358" y="11235"/>
                </a:lnTo>
                <a:lnTo>
                  <a:pt x="15358" y="11653"/>
                </a:lnTo>
                <a:lnTo>
                  <a:pt x="15417" y="12071"/>
                </a:lnTo>
                <a:lnTo>
                  <a:pt x="15537" y="12549"/>
                </a:lnTo>
                <a:lnTo>
                  <a:pt x="15716" y="12908"/>
                </a:lnTo>
                <a:lnTo>
                  <a:pt x="15895" y="13206"/>
                </a:lnTo>
                <a:lnTo>
                  <a:pt x="16015" y="13326"/>
                </a:lnTo>
                <a:lnTo>
                  <a:pt x="16075" y="13386"/>
                </a:lnTo>
                <a:lnTo>
                  <a:pt x="16314" y="13445"/>
                </a:lnTo>
                <a:lnTo>
                  <a:pt x="16493" y="13386"/>
                </a:lnTo>
                <a:lnTo>
                  <a:pt x="16553" y="13326"/>
                </a:lnTo>
                <a:lnTo>
                  <a:pt x="16612" y="13147"/>
                </a:lnTo>
                <a:lnTo>
                  <a:pt x="16612" y="12967"/>
                </a:lnTo>
                <a:lnTo>
                  <a:pt x="16553" y="12728"/>
                </a:lnTo>
                <a:lnTo>
                  <a:pt x="16433" y="12191"/>
                </a:lnTo>
                <a:lnTo>
                  <a:pt x="16194" y="11653"/>
                </a:lnTo>
                <a:lnTo>
                  <a:pt x="15955" y="11175"/>
                </a:lnTo>
                <a:lnTo>
                  <a:pt x="15716" y="10876"/>
                </a:lnTo>
                <a:lnTo>
                  <a:pt x="15597" y="10757"/>
                </a:lnTo>
                <a:close/>
                <a:moveTo>
                  <a:pt x="19481" y="11354"/>
                </a:moveTo>
                <a:lnTo>
                  <a:pt x="19301" y="11414"/>
                </a:lnTo>
                <a:lnTo>
                  <a:pt x="19182" y="11533"/>
                </a:lnTo>
                <a:lnTo>
                  <a:pt x="19122" y="11713"/>
                </a:lnTo>
                <a:lnTo>
                  <a:pt x="19062" y="11952"/>
                </a:lnTo>
                <a:lnTo>
                  <a:pt x="19003" y="12489"/>
                </a:lnTo>
                <a:lnTo>
                  <a:pt x="19062" y="13087"/>
                </a:lnTo>
                <a:lnTo>
                  <a:pt x="19182" y="13625"/>
                </a:lnTo>
                <a:lnTo>
                  <a:pt x="19361" y="14043"/>
                </a:lnTo>
                <a:lnTo>
                  <a:pt x="19481" y="14103"/>
                </a:lnTo>
                <a:lnTo>
                  <a:pt x="19600" y="14103"/>
                </a:lnTo>
                <a:lnTo>
                  <a:pt x="19720" y="14043"/>
                </a:lnTo>
                <a:lnTo>
                  <a:pt x="19839" y="13864"/>
                </a:lnTo>
                <a:lnTo>
                  <a:pt x="19899" y="13326"/>
                </a:lnTo>
                <a:lnTo>
                  <a:pt x="19899" y="12489"/>
                </a:lnTo>
                <a:lnTo>
                  <a:pt x="19839" y="12071"/>
                </a:lnTo>
                <a:lnTo>
                  <a:pt x="19780" y="11713"/>
                </a:lnTo>
                <a:lnTo>
                  <a:pt x="19660" y="11474"/>
                </a:lnTo>
                <a:lnTo>
                  <a:pt x="19600" y="11414"/>
                </a:lnTo>
                <a:lnTo>
                  <a:pt x="19481" y="11354"/>
                </a:lnTo>
                <a:close/>
                <a:moveTo>
                  <a:pt x="5319" y="13565"/>
                </a:moveTo>
                <a:lnTo>
                  <a:pt x="5199" y="13685"/>
                </a:lnTo>
                <a:lnTo>
                  <a:pt x="5020" y="13864"/>
                </a:lnTo>
                <a:lnTo>
                  <a:pt x="4721" y="14222"/>
                </a:lnTo>
                <a:lnTo>
                  <a:pt x="4542" y="14461"/>
                </a:lnTo>
                <a:lnTo>
                  <a:pt x="4422" y="14820"/>
                </a:lnTo>
                <a:lnTo>
                  <a:pt x="4363" y="15298"/>
                </a:lnTo>
                <a:lnTo>
                  <a:pt x="4303" y="15776"/>
                </a:lnTo>
                <a:lnTo>
                  <a:pt x="4363" y="16015"/>
                </a:lnTo>
                <a:lnTo>
                  <a:pt x="4482" y="16134"/>
                </a:lnTo>
                <a:lnTo>
                  <a:pt x="4661" y="16314"/>
                </a:lnTo>
                <a:lnTo>
                  <a:pt x="4781" y="16433"/>
                </a:lnTo>
                <a:lnTo>
                  <a:pt x="4960" y="16433"/>
                </a:lnTo>
                <a:lnTo>
                  <a:pt x="5080" y="16374"/>
                </a:lnTo>
                <a:lnTo>
                  <a:pt x="5139" y="16194"/>
                </a:lnTo>
                <a:lnTo>
                  <a:pt x="5259" y="16015"/>
                </a:lnTo>
                <a:lnTo>
                  <a:pt x="5378" y="15537"/>
                </a:lnTo>
                <a:lnTo>
                  <a:pt x="5438" y="14999"/>
                </a:lnTo>
                <a:lnTo>
                  <a:pt x="5498" y="14402"/>
                </a:lnTo>
                <a:lnTo>
                  <a:pt x="5498" y="13685"/>
                </a:lnTo>
                <a:lnTo>
                  <a:pt x="5438" y="13565"/>
                </a:lnTo>
                <a:close/>
                <a:moveTo>
                  <a:pt x="9382" y="13983"/>
                </a:moveTo>
                <a:lnTo>
                  <a:pt x="9263" y="14043"/>
                </a:lnTo>
                <a:lnTo>
                  <a:pt x="9143" y="14282"/>
                </a:lnTo>
                <a:lnTo>
                  <a:pt x="9024" y="14641"/>
                </a:lnTo>
                <a:lnTo>
                  <a:pt x="8904" y="14999"/>
                </a:lnTo>
                <a:lnTo>
                  <a:pt x="8785" y="15836"/>
                </a:lnTo>
                <a:lnTo>
                  <a:pt x="8785" y="16314"/>
                </a:lnTo>
                <a:lnTo>
                  <a:pt x="8844" y="16433"/>
                </a:lnTo>
                <a:lnTo>
                  <a:pt x="8964" y="16613"/>
                </a:lnTo>
                <a:lnTo>
                  <a:pt x="9143" y="16792"/>
                </a:lnTo>
                <a:lnTo>
                  <a:pt x="9322" y="16911"/>
                </a:lnTo>
                <a:lnTo>
                  <a:pt x="9561" y="16911"/>
                </a:lnTo>
                <a:lnTo>
                  <a:pt x="9621" y="16732"/>
                </a:lnTo>
                <a:lnTo>
                  <a:pt x="9621" y="16493"/>
                </a:lnTo>
                <a:lnTo>
                  <a:pt x="9561" y="15178"/>
                </a:lnTo>
                <a:lnTo>
                  <a:pt x="9561" y="14342"/>
                </a:lnTo>
                <a:lnTo>
                  <a:pt x="9502" y="14103"/>
                </a:lnTo>
                <a:lnTo>
                  <a:pt x="9442" y="13983"/>
                </a:lnTo>
                <a:close/>
                <a:moveTo>
                  <a:pt x="14043" y="14700"/>
                </a:moveTo>
                <a:lnTo>
                  <a:pt x="13924" y="14820"/>
                </a:lnTo>
                <a:lnTo>
                  <a:pt x="13804" y="14999"/>
                </a:lnTo>
                <a:lnTo>
                  <a:pt x="13565" y="15656"/>
                </a:lnTo>
                <a:lnTo>
                  <a:pt x="13326" y="16314"/>
                </a:lnTo>
                <a:lnTo>
                  <a:pt x="13326" y="16553"/>
                </a:lnTo>
                <a:lnTo>
                  <a:pt x="13326" y="16732"/>
                </a:lnTo>
                <a:lnTo>
                  <a:pt x="13445" y="16971"/>
                </a:lnTo>
                <a:lnTo>
                  <a:pt x="13684" y="17210"/>
                </a:lnTo>
                <a:lnTo>
                  <a:pt x="13924" y="17210"/>
                </a:lnTo>
                <a:lnTo>
                  <a:pt x="14043" y="17091"/>
                </a:lnTo>
                <a:lnTo>
                  <a:pt x="14103" y="16852"/>
                </a:lnTo>
                <a:lnTo>
                  <a:pt x="14163" y="16433"/>
                </a:lnTo>
                <a:lnTo>
                  <a:pt x="14222" y="15716"/>
                </a:lnTo>
                <a:lnTo>
                  <a:pt x="14222" y="15059"/>
                </a:lnTo>
                <a:lnTo>
                  <a:pt x="14163" y="14820"/>
                </a:lnTo>
                <a:lnTo>
                  <a:pt x="14103" y="14760"/>
                </a:lnTo>
                <a:lnTo>
                  <a:pt x="14043" y="14700"/>
                </a:lnTo>
                <a:close/>
                <a:moveTo>
                  <a:pt x="17509" y="15119"/>
                </a:moveTo>
                <a:lnTo>
                  <a:pt x="17389" y="15716"/>
                </a:lnTo>
                <a:lnTo>
                  <a:pt x="17270" y="16254"/>
                </a:lnTo>
                <a:lnTo>
                  <a:pt x="17210" y="16852"/>
                </a:lnTo>
                <a:lnTo>
                  <a:pt x="17210" y="17330"/>
                </a:lnTo>
                <a:lnTo>
                  <a:pt x="17270" y="17748"/>
                </a:lnTo>
                <a:lnTo>
                  <a:pt x="17330" y="17867"/>
                </a:lnTo>
                <a:lnTo>
                  <a:pt x="17628" y="17867"/>
                </a:lnTo>
                <a:lnTo>
                  <a:pt x="17808" y="17748"/>
                </a:lnTo>
                <a:lnTo>
                  <a:pt x="17927" y="17628"/>
                </a:lnTo>
                <a:lnTo>
                  <a:pt x="18047" y="17449"/>
                </a:lnTo>
                <a:lnTo>
                  <a:pt x="18106" y="17330"/>
                </a:lnTo>
                <a:lnTo>
                  <a:pt x="18106" y="17150"/>
                </a:lnTo>
                <a:lnTo>
                  <a:pt x="18047" y="16732"/>
                </a:lnTo>
                <a:lnTo>
                  <a:pt x="17927" y="16374"/>
                </a:lnTo>
                <a:lnTo>
                  <a:pt x="17628" y="15656"/>
                </a:lnTo>
                <a:lnTo>
                  <a:pt x="17509" y="15358"/>
                </a:lnTo>
                <a:lnTo>
                  <a:pt x="17509" y="15119"/>
                </a:lnTo>
                <a:close/>
                <a:moveTo>
                  <a:pt x="21034" y="16194"/>
                </a:moveTo>
                <a:lnTo>
                  <a:pt x="20855" y="16254"/>
                </a:lnTo>
                <a:lnTo>
                  <a:pt x="20497" y="16433"/>
                </a:lnTo>
                <a:lnTo>
                  <a:pt x="20258" y="16732"/>
                </a:lnTo>
                <a:lnTo>
                  <a:pt x="20019" y="17210"/>
                </a:lnTo>
                <a:lnTo>
                  <a:pt x="19839" y="17688"/>
                </a:lnTo>
                <a:lnTo>
                  <a:pt x="19780" y="17867"/>
                </a:lnTo>
                <a:lnTo>
                  <a:pt x="19780" y="17987"/>
                </a:lnTo>
                <a:lnTo>
                  <a:pt x="19899" y="18226"/>
                </a:lnTo>
                <a:lnTo>
                  <a:pt x="20138" y="18405"/>
                </a:lnTo>
                <a:lnTo>
                  <a:pt x="20258" y="18465"/>
                </a:lnTo>
                <a:lnTo>
                  <a:pt x="20377" y="18465"/>
                </a:lnTo>
                <a:lnTo>
                  <a:pt x="20497" y="18345"/>
                </a:lnTo>
                <a:lnTo>
                  <a:pt x="20616" y="18166"/>
                </a:lnTo>
                <a:lnTo>
                  <a:pt x="20855" y="17449"/>
                </a:lnTo>
                <a:lnTo>
                  <a:pt x="21154" y="16672"/>
                </a:lnTo>
                <a:lnTo>
                  <a:pt x="21154" y="16374"/>
                </a:lnTo>
                <a:lnTo>
                  <a:pt x="21154" y="16314"/>
                </a:lnTo>
                <a:lnTo>
                  <a:pt x="21094" y="16254"/>
                </a:lnTo>
                <a:lnTo>
                  <a:pt x="21034" y="16194"/>
                </a:lnTo>
                <a:close/>
                <a:moveTo>
                  <a:pt x="2211" y="18644"/>
                </a:moveTo>
                <a:lnTo>
                  <a:pt x="2152" y="18704"/>
                </a:lnTo>
                <a:lnTo>
                  <a:pt x="2032" y="18764"/>
                </a:lnTo>
                <a:lnTo>
                  <a:pt x="1972" y="18943"/>
                </a:lnTo>
                <a:lnTo>
                  <a:pt x="1913" y="19122"/>
                </a:lnTo>
                <a:lnTo>
                  <a:pt x="1972" y="19361"/>
                </a:lnTo>
                <a:lnTo>
                  <a:pt x="2032" y="19600"/>
                </a:lnTo>
                <a:lnTo>
                  <a:pt x="2271" y="20078"/>
                </a:lnTo>
                <a:lnTo>
                  <a:pt x="2570" y="20377"/>
                </a:lnTo>
                <a:lnTo>
                  <a:pt x="2869" y="20556"/>
                </a:lnTo>
                <a:lnTo>
                  <a:pt x="3526" y="20556"/>
                </a:lnTo>
                <a:lnTo>
                  <a:pt x="3646" y="20497"/>
                </a:lnTo>
                <a:lnTo>
                  <a:pt x="3646" y="20317"/>
                </a:lnTo>
                <a:lnTo>
                  <a:pt x="3526" y="20138"/>
                </a:lnTo>
                <a:lnTo>
                  <a:pt x="3227" y="19720"/>
                </a:lnTo>
                <a:lnTo>
                  <a:pt x="2809" y="19122"/>
                </a:lnTo>
                <a:lnTo>
                  <a:pt x="2630" y="18883"/>
                </a:lnTo>
                <a:lnTo>
                  <a:pt x="2450" y="18704"/>
                </a:lnTo>
                <a:lnTo>
                  <a:pt x="2211" y="18644"/>
                </a:lnTo>
                <a:close/>
                <a:moveTo>
                  <a:pt x="11354" y="18525"/>
                </a:moveTo>
                <a:lnTo>
                  <a:pt x="11235" y="18644"/>
                </a:lnTo>
                <a:lnTo>
                  <a:pt x="11055" y="19182"/>
                </a:lnTo>
                <a:lnTo>
                  <a:pt x="10876" y="20138"/>
                </a:lnTo>
                <a:lnTo>
                  <a:pt x="10816" y="20616"/>
                </a:lnTo>
                <a:lnTo>
                  <a:pt x="10876" y="20915"/>
                </a:lnTo>
                <a:lnTo>
                  <a:pt x="10936" y="21034"/>
                </a:lnTo>
                <a:lnTo>
                  <a:pt x="11115" y="21034"/>
                </a:lnTo>
                <a:lnTo>
                  <a:pt x="11294" y="20915"/>
                </a:lnTo>
                <a:lnTo>
                  <a:pt x="11414" y="20795"/>
                </a:lnTo>
                <a:lnTo>
                  <a:pt x="11474" y="20616"/>
                </a:lnTo>
                <a:lnTo>
                  <a:pt x="11593" y="20138"/>
                </a:lnTo>
                <a:lnTo>
                  <a:pt x="11653" y="19660"/>
                </a:lnTo>
                <a:lnTo>
                  <a:pt x="11593" y="19302"/>
                </a:lnTo>
                <a:lnTo>
                  <a:pt x="11533" y="18764"/>
                </a:lnTo>
                <a:lnTo>
                  <a:pt x="11474" y="18644"/>
                </a:lnTo>
                <a:lnTo>
                  <a:pt x="11414" y="18525"/>
                </a:lnTo>
                <a:close/>
                <a:moveTo>
                  <a:pt x="6932" y="18166"/>
                </a:moveTo>
                <a:lnTo>
                  <a:pt x="6872" y="18226"/>
                </a:lnTo>
                <a:lnTo>
                  <a:pt x="6693" y="18345"/>
                </a:lnTo>
                <a:lnTo>
                  <a:pt x="6574" y="18584"/>
                </a:lnTo>
                <a:lnTo>
                  <a:pt x="6454" y="18883"/>
                </a:lnTo>
                <a:lnTo>
                  <a:pt x="6335" y="19541"/>
                </a:lnTo>
                <a:lnTo>
                  <a:pt x="6215" y="19959"/>
                </a:lnTo>
                <a:lnTo>
                  <a:pt x="6096" y="20616"/>
                </a:lnTo>
                <a:lnTo>
                  <a:pt x="6096" y="21034"/>
                </a:lnTo>
                <a:lnTo>
                  <a:pt x="6155" y="21333"/>
                </a:lnTo>
                <a:lnTo>
                  <a:pt x="6275" y="21393"/>
                </a:lnTo>
                <a:lnTo>
                  <a:pt x="6335" y="21453"/>
                </a:lnTo>
                <a:lnTo>
                  <a:pt x="6394" y="21453"/>
                </a:lnTo>
                <a:lnTo>
                  <a:pt x="6514" y="21393"/>
                </a:lnTo>
                <a:lnTo>
                  <a:pt x="6693" y="21094"/>
                </a:lnTo>
                <a:lnTo>
                  <a:pt x="6872" y="20676"/>
                </a:lnTo>
                <a:lnTo>
                  <a:pt x="7052" y="20078"/>
                </a:lnTo>
                <a:lnTo>
                  <a:pt x="7111" y="19660"/>
                </a:lnTo>
                <a:lnTo>
                  <a:pt x="7231" y="19062"/>
                </a:lnTo>
                <a:lnTo>
                  <a:pt x="7231" y="18704"/>
                </a:lnTo>
                <a:lnTo>
                  <a:pt x="7231" y="18465"/>
                </a:lnTo>
                <a:lnTo>
                  <a:pt x="7171" y="18286"/>
                </a:lnTo>
                <a:lnTo>
                  <a:pt x="7111" y="18226"/>
                </a:lnTo>
                <a:lnTo>
                  <a:pt x="6992" y="18166"/>
                </a:lnTo>
                <a:close/>
                <a:moveTo>
                  <a:pt x="16075" y="19062"/>
                </a:moveTo>
                <a:lnTo>
                  <a:pt x="15776" y="19421"/>
                </a:lnTo>
                <a:lnTo>
                  <a:pt x="15477" y="19780"/>
                </a:lnTo>
                <a:lnTo>
                  <a:pt x="15417" y="19839"/>
                </a:lnTo>
                <a:lnTo>
                  <a:pt x="15477" y="19720"/>
                </a:lnTo>
                <a:lnTo>
                  <a:pt x="15298" y="20019"/>
                </a:lnTo>
                <a:lnTo>
                  <a:pt x="15178" y="20497"/>
                </a:lnTo>
                <a:lnTo>
                  <a:pt x="15059" y="20975"/>
                </a:lnTo>
                <a:lnTo>
                  <a:pt x="15059" y="21214"/>
                </a:lnTo>
                <a:lnTo>
                  <a:pt x="15178" y="21333"/>
                </a:lnTo>
                <a:lnTo>
                  <a:pt x="15238" y="21453"/>
                </a:lnTo>
                <a:lnTo>
                  <a:pt x="15358" y="21453"/>
                </a:lnTo>
                <a:lnTo>
                  <a:pt x="15417" y="21393"/>
                </a:lnTo>
                <a:lnTo>
                  <a:pt x="15537" y="21333"/>
                </a:lnTo>
                <a:lnTo>
                  <a:pt x="15656" y="21034"/>
                </a:lnTo>
                <a:lnTo>
                  <a:pt x="15776" y="20616"/>
                </a:lnTo>
                <a:lnTo>
                  <a:pt x="15955" y="19720"/>
                </a:lnTo>
                <a:lnTo>
                  <a:pt x="16075" y="19242"/>
                </a:lnTo>
                <a:lnTo>
                  <a:pt x="16134" y="19062"/>
                </a:lnTo>
                <a:close/>
                <a:moveTo>
                  <a:pt x="19003" y="20258"/>
                </a:moveTo>
                <a:lnTo>
                  <a:pt x="19003" y="20377"/>
                </a:lnTo>
                <a:lnTo>
                  <a:pt x="18883" y="20616"/>
                </a:lnTo>
                <a:lnTo>
                  <a:pt x="18525" y="21393"/>
                </a:lnTo>
                <a:lnTo>
                  <a:pt x="18345" y="21811"/>
                </a:lnTo>
                <a:lnTo>
                  <a:pt x="18226" y="22170"/>
                </a:lnTo>
                <a:lnTo>
                  <a:pt x="18286" y="22469"/>
                </a:lnTo>
                <a:lnTo>
                  <a:pt x="18345" y="22588"/>
                </a:lnTo>
                <a:lnTo>
                  <a:pt x="18405" y="22648"/>
                </a:lnTo>
                <a:lnTo>
                  <a:pt x="18525" y="22708"/>
                </a:lnTo>
                <a:lnTo>
                  <a:pt x="18704" y="22648"/>
                </a:lnTo>
                <a:lnTo>
                  <a:pt x="18823" y="22588"/>
                </a:lnTo>
                <a:lnTo>
                  <a:pt x="18943" y="22469"/>
                </a:lnTo>
                <a:lnTo>
                  <a:pt x="19122" y="22110"/>
                </a:lnTo>
                <a:lnTo>
                  <a:pt x="19242" y="21751"/>
                </a:lnTo>
                <a:lnTo>
                  <a:pt x="19361" y="21273"/>
                </a:lnTo>
                <a:lnTo>
                  <a:pt x="19361" y="20855"/>
                </a:lnTo>
                <a:lnTo>
                  <a:pt x="19242" y="20497"/>
                </a:lnTo>
                <a:lnTo>
                  <a:pt x="19182" y="20377"/>
                </a:lnTo>
                <a:lnTo>
                  <a:pt x="19003" y="20258"/>
                </a:lnTo>
                <a:close/>
                <a:moveTo>
                  <a:pt x="8426" y="22827"/>
                </a:moveTo>
                <a:lnTo>
                  <a:pt x="8366" y="22887"/>
                </a:lnTo>
                <a:lnTo>
                  <a:pt x="8127" y="23006"/>
                </a:lnTo>
                <a:lnTo>
                  <a:pt x="7948" y="23305"/>
                </a:lnTo>
                <a:lnTo>
                  <a:pt x="7769" y="23664"/>
                </a:lnTo>
                <a:lnTo>
                  <a:pt x="7709" y="24082"/>
                </a:lnTo>
                <a:lnTo>
                  <a:pt x="7709" y="24261"/>
                </a:lnTo>
                <a:lnTo>
                  <a:pt x="7709" y="24440"/>
                </a:lnTo>
                <a:lnTo>
                  <a:pt x="7769" y="24620"/>
                </a:lnTo>
                <a:lnTo>
                  <a:pt x="7888" y="24799"/>
                </a:lnTo>
                <a:lnTo>
                  <a:pt x="8067" y="24918"/>
                </a:lnTo>
                <a:lnTo>
                  <a:pt x="8187" y="24978"/>
                </a:lnTo>
                <a:lnTo>
                  <a:pt x="8426" y="24978"/>
                </a:lnTo>
                <a:lnTo>
                  <a:pt x="8486" y="24918"/>
                </a:lnTo>
                <a:lnTo>
                  <a:pt x="8546" y="24799"/>
                </a:lnTo>
                <a:lnTo>
                  <a:pt x="8605" y="24440"/>
                </a:lnTo>
                <a:lnTo>
                  <a:pt x="8665" y="24082"/>
                </a:lnTo>
                <a:lnTo>
                  <a:pt x="8665" y="23664"/>
                </a:lnTo>
                <a:lnTo>
                  <a:pt x="8605" y="23066"/>
                </a:lnTo>
                <a:lnTo>
                  <a:pt x="8546" y="22947"/>
                </a:lnTo>
                <a:lnTo>
                  <a:pt x="8546" y="22887"/>
                </a:lnTo>
                <a:lnTo>
                  <a:pt x="8426" y="22827"/>
                </a:lnTo>
                <a:close/>
                <a:moveTo>
                  <a:pt x="13027" y="22708"/>
                </a:moveTo>
                <a:lnTo>
                  <a:pt x="12848" y="22887"/>
                </a:lnTo>
                <a:lnTo>
                  <a:pt x="12728" y="23066"/>
                </a:lnTo>
                <a:lnTo>
                  <a:pt x="12489" y="23604"/>
                </a:lnTo>
                <a:lnTo>
                  <a:pt x="12370" y="24142"/>
                </a:lnTo>
                <a:lnTo>
                  <a:pt x="12370" y="24381"/>
                </a:lnTo>
                <a:lnTo>
                  <a:pt x="12370" y="24620"/>
                </a:lnTo>
                <a:lnTo>
                  <a:pt x="12489" y="24918"/>
                </a:lnTo>
                <a:lnTo>
                  <a:pt x="12728" y="25337"/>
                </a:lnTo>
                <a:lnTo>
                  <a:pt x="12848" y="25456"/>
                </a:lnTo>
                <a:lnTo>
                  <a:pt x="12967" y="25516"/>
                </a:lnTo>
                <a:lnTo>
                  <a:pt x="13087" y="25456"/>
                </a:lnTo>
                <a:lnTo>
                  <a:pt x="13147" y="25217"/>
                </a:lnTo>
                <a:lnTo>
                  <a:pt x="13206" y="24739"/>
                </a:lnTo>
                <a:lnTo>
                  <a:pt x="13206" y="23843"/>
                </a:lnTo>
                <a:lnTo>
                  <a:pt x="13147" y="23006"/>
                </a:lnTo>
                <a:lnTo>
                  <a:pt x="13087" y="22767"/>
                </a:lnTo>
                <a:lnTo>
                  <a:pt x="13087" y="22708"/>
                </a:lnTo>
                <a:close/>
                <a:moveTo>
                  <a:pt x="3825" y="24261"/>
                </a:moveTo>
                <a:lnTo>
                  <a:pt x="3705" y="24381"/>
                </a:lnTo>
                <a:lnTo>
                  <a:pt x="3646" y="24560"/>
                </a:lnTo>
                <a:lnTo>
                  <a:pt x="3586" y="24799"/>
                </a:lnTo>
                <a:lnTo>
                  <a:pt x="3586" y="25098"/>
                </a:lnTo>
                <a:lnTo>
                  <a:pt x="3705" y="25456"/>
                </a:lnTo>
                <a:lnTo>
                  <a:pt x="3885" y="25695"/>
                </a:lnTo>
                <a:lnTo>
                  <a:pt x="4124" y="25934"/>
                </a:lnTo>
                <a:lnTo>
                  <a:pt x="4602" y="26114"/>
                </a:lnTo>
                <a:lnTo>
                  <a:pt x="4841" y="26114"/>
                </a:lnTo>
                <a:lnTo>
                  <a:pt x="4841" y="25994"/>
                </a:lnTo>
                <a:lnTo>
                  <a:pt x="4841" y="25934"/>
                </a:lnTo>
                <a:lnTo>
                  <a:pt x="4781" y="25636"/>
                </a:lnTo>
                <a:lnTo>
                  <a:pt x="4602" y="25277"/>
                </a:lnTo>
                <a:lnTo>
                  <a:pt x="4363" y="24918"/>
                </a:lnTo>
                <a:lnTo>
                  <a:pt x="3944" y="24381"/>
                </a:lnTo>
                <a:lnTo>
                  <a:pt x="3885" y="24321"/>
                </a:lnTo>
                <a:lnTo>
                  <a:pt x="3825" y="24261"/>
                </a:lnTo>
                <a:close/>
                <a:moveTo>
                  <a:pt x="17330" y="23723"/>
                </a:moveTo>
                <a:lnTo>
                  <a:pt x="17091" y="23843"/>
                </a:lnTo>
                <a:lnTo>
                  <a:pt x="16792" y="24082"/>
                </a:lnTo>
                <a:lnTo>
                  <a:pt x="16493" y="24440"/>
                </a:lnTo>
                <a:lnTo>
                  <a:pt x="16254" y="24859"/>
                </a:lnTo>
                <a:lnTo>
                  <a:pt x="16015" y="25277"/>
                </a:lnTo>
                <a:lnTo>
                  <a:pt x="15955" y="25636"/>
                </a:lnTo>
                <a:lnTo>
                  <a:pt x="15895" y="25815"/>
                </a:lnTo>
                <a:lnTo>
                  <a:pt x="15955" y="25994"/>
                </a:lnTo>
                <a:lnTo>
                  <a:pt x="16015" y="26114"/>
                </a:lnTo>
                <a:lnTo>
                  <a:pt x="16134" y="26173"/>
                </a:lnTo>
                <a:lnTo>
                  <a:pt x="16314" y="26293"/>
                </a:lnTo>
                <a:lnTo>
                  <a:pt x="16433" y="26293"/>
                </a:lnTo>
                <a:lnTo>
                  <a:pt x="16553" y="26173"/>
                </a:lnTo>
                <a:lnTo>
                  <a:pt x="16672" y="26054"/>
                </a:lnTo>
                <a:lnTo>
                  <a:pt x="16852" y="25695"/>
                </a:lnTo>
                <a:lnTo>
                  <a:pt x="16971" y="25217"/>
                </a:lnTo>
                <a:lnTo>
                  <a:pt x="17150" y="24201"/>
                </a:lnTo>
                <a:lnTo>
                  <a:pt x="17270" y="23843"/>
                </a:lnTo>
                <a:lnTo>
                  <a:pt x="17330" y="23723"/>
                </a:lnTo>
                <a:close/>
                <a:moveTo>
                  <a:pt x="10517" y="26771"/>
                </a:moveTo>
                <a:lnTo>
                  <a:pt x="10458" y="26831"/>
                </a:lnTo>
                <a:lnTo>
                  <a:pt x="10338" y="27010"/>
                </a:lnTo>
                <a:lnTo>
                  <a:pt x="10219" y="27607"/>
                </a:lnTo>
                <a:lnTo>
                  <a:pt x="10099" y="28384"/>
                </a:lnTo>
                <a:lnTo>
                  <a:pt x="10099" y="28683"/>
                </a:lnTo>
                <a:lnTo>
                  <a:pt x="10159" y="28922"/>
                </a:lnTo>
                <a:lnTo>
                  <a:pt x="10278" y="28982"/>
                </a:lnTo>
                <a:lnTo>
                  <a:pt x="10338" y="29042"/>
                </a:lnTo>
                <a:lnTo>
                  <a:pt x="10517" y="28982"/>
                </a:lnTo>
                <a:lnTo>
                  <a:pt x="10697" y="28922"/>
                </a:lnTo>
                <a:lnTo>
                  <a:pt x="10816" y="28803"/>
                </a:lnTo>
                <a:lnTo>
                  <a:pt x="10936" y="28683"/>
                </a:lnTo>
                <a:lnTo>
                  <a:pt x="11055" y="28325"/>
                </a:lnTo>
                <a:lnTo>
                  <a:pt x="11055" y="27906"/>
                </a:lnTo>
                <a:lnTo>
                  <a:pt x="11055" y="27607"/>
                </a:lnTo>
                <a:lnTo>
                  <a:pt x="10936" y="27309"/>
                </a:lnTo>
                <a:lnTo>
                  <a:pt x="10756" y="26950"/>
                </a:lnTo>
                <a:lnTo>
                  <a:pt x="10637" y="26771"/>
                </a:lnTo>
                <a:close/>
                <a:moveTo>
                  <a:pt x="14282" y="27368"/>
                </a:moveTo>
                <a:lnTo>
                  <a:pt x="14043" y="27428"/>
                </a:lnTo>
                <a:lnTo>
                  <a:pt x="13744" y="27667"/>
                </a:lnTo>
                <a:lnTo>
                  <a:pt x="13386" y="27966"/>
                </a:lnTo>
                <a:lnTo>
                  <a:pt x="13027" y="28325"/>
                </a:lnTo>
                <a:lnTo>
                  <a:pt x="12728" y="28683"/>
                </a:lnTo>
                <a:lnTo>
                  <a:pt x="12489" y="29101"/>
                </a:lnTo>
                <a:lnTo>
                  <a:pt x="12430" y="29281"/>
                </a:lnTo>
                <a:lnTo>
                  <a:pt x="12430" y="29460"/>
                </a:lnTo>
                <a:lnTo>
                  <a:pt x="12489" y="29579"/>
                </a:lnTo>
                <a:lnTo>
                  <a:pt x="12549" y="29699"/>
                </a:lnTo>
                <a:lnTo>
                  <a:pt x="12669" y="29759"/>
                </a:lnTo>
                <a:lnTo>
                  <a:pt x="12788" y="29759"/>
                </a:lnTo>
                <a:lnTo>
                  <a:pt x="12967" y="29699"/>
                </a:lnTo>
                <a:lnTo>
                  <a:pt x="13087" y="29579"/>
                </a:lnTo>
                <a:lnTo>
                  <a:pt x="13445" y="29221"/>
                </a:lnTo>
                <a:lnTo>
                  <a:pt x="13744" y="28743"/>
                </a:lnTo>
                <a:lnTo>
                  <a:pt x="13983" y="28265"/>
                </a:lnTo>
                <a:lnTo>
                  <a:pt x="14222" y="27787"/>
                </a:lnTo>
                <a:lnTo>
                  <a:pt x="14282" y="27488"/>
                </a:lnTo>
                <a:lnTo>
                  <a:pt x="14282" y="27368"/>
                </a:lnTo>
                <a:close/>
                <a:moveTo>
                  <a:pt x="6872" y="27249"/>
                </a:moveTo>
                <a:lnTo>
                  <a:pt x="6813" y="27309"/>
                </a:lnTo>
                <a:lnTo>
                  <a:pt x="6753" y="27548"/>
                </a:lnTo>
                <a:lnTo>
                  <a:pt x="6693" y="27906"/>
                </a:lnTo>
                <a:lnTo>
                  <a:pt x="6574" y="28384"/>
                </a:lnTo>
                <a:lnTo>
                  <a:pt x="6574" y="28862"/>
                </a:lnTo>
                <a:lnTo>
                  <a:pt x="6633" y="29281"/>
                </a:lnTo>
                <a:lnTo>
                  <a:pt x="6753" y="29639"/>
                </a:lnTo>
                <a:lnTo>
                  <a:pt x="6872" y="29818"/>
                </a:lnTo>
                <a:lnTo>
                  <a:pt x="6992" y="29878"/>
                </a:lnTo>
                <a:lnTo>
                  <a:pt x="7231" y="29938"/>
                </a:lnTo>
                <a:lnTo>
                  <a:pt x="7350" y="29938"/>
                </a:lnTo>
                <a:lnTo>
                  <a:pt x="7470" y="29878"/>
                </a:lnTo>
                <a:lnTo>
                  <a:pt x="7530" y="29759"/>
                </a:lnTo>
                <a:lnTo>
                  <a:pt x="7530" y="29400"/>
                </a:lnTo>
                <a:lnTo>
                  <a:pt x="7470" y="28862"/>
                </a:lnTo>
                <a:lnTo>
                  <a:pt x="7350" y="28325"/>
                </a:lnTo>
                <a:lnTo>
                  <a:pt x="7171" y="27847"/>
                </a:lnTo>
                <a:lnTo>
                  <a:pt x="6872" y="27249"/>
                </a:lnTo>
                <a:close/>
                <a:moveTo>
                  <a:pt x="9621" y="30715"/>
                </a:moveTo>
                <a:lnTo>
                  <a:pt x="9502" y="30775"/>
                </a:lnTo>
                <a:lnTo>
                  <a:pt x="9382" y="30894"/>
                </a:lnTo>
                <a:lnTo>
                  <a:pt x="9203" y="31133"/>
                </a:lnTo>
                <a:lnTo>
                  <a:pt x="9143" y="31551"/>
                </a:lnTo>
                <a:lnTo>
                  <a:pt x="9143" y="31731"/>
                </a:lnTo>
                <a:lnTo>
                  <a:pt x="9203" y="31850"/>
                </a:lnTo>
                <a:lnTo>
                  <a:pt x="9322" y="31970"/>
                </a:lnTo>
                <a:lnTo>
                  <a:pt x="9502" y="32029"/>
                </a:lnTo>
                <a:lnTo>
                  <a:pt x="9800" y="32029"/>
                </a:lnTo>
                <a:lnTo>
                  <a:pt x="9920" y="31910"/>
                </a:lnTo>
                <a:lnTo>
                  <a:pt x="9980" y="31790"/>
                </a:lnTo>
                <a:lnTo>
                  <a:pt x="10099" y="31551"/>
                </a:lnTo>
                <a:lnTo>
                  <a:pt x="10039" y="31253"/>
                </a:lnTo>
                <a:lnTo>
                  <a:pt x="9980" y="31014"/>
                </a:lnTo>
                <a:lnTo>
                  <a:pt x="9860" y="30775"/>
                </a:lnTo>
                <a:lnTo>
                  <a:pt x="9741" y="30775"/>
                </a:lnTo>
                <a:lnTo>
                  <a:pt x="9621" y="30715"/>
                </a:lnTo>
                <a:close/>
                <a:moveTo>
                  <a:pt x="9442" y="6275"/>
                </a:moveTo>
                <a:lnTo>
                  <a:pt x="9920" y="6335"/>
                </a:lnTo>
                <a:lnTo>
                  <a:pt x="10338" y="6454"/>
                </a:lnTo>
                <a:lnTo>
                  <a:pt x="10756" y="6633"/>
                </a:lnTo>
                <a:lnTo>
                  <a:pt x="11115" y="6813"/>
                </a:lnTo>
                <a:lnTo>
                  <a:pt x="11832" y="7231"/>
                </a:lnTo>
                <a:lnTo>
                  <a:pt x="12549" y="7649"/>
                </a:lnTo>
                <a:lnTo>
                  <a:pt x="12967" y="7829"/>
                </a:lnTo>
                <a:lnTo>
                  <a:pt x="13386" y="7888"/>
                </a:lnTo>
                <a:lnTo>
                  <a:pt x="13864" y="8008"/>
                </a:lnTo>
                <a:lnTo>
                  <a:pt x="14342" y="8008"/>
                </a:lnTo>
                <a:lnTo>
                  <a:pt x="15358" y="7948"/>
                </a:lnTo>
                <a:lnTo>
                  <a:pt x="16314" y="7888"/>
                </a:lnTo>
                <a:lnTo>
                  <a:pt x="17270" y="7829"/>
                </a:lnTo>
                <a:lnTo>
                  <a:pt x="17748" y="7769"/>
                </a:lnTo>
                <a:lnTo>
                  <a:pt x="18226" y="7829"/>
                </a:lnTo>
                <a:lnTo>
                  <a:pt x="18644" y="7888"/>
                </a:lnTo>
                <a:lnTo>
                  <a:pt x="19122" y="8008"/>
                </a:lnTo>
                <a:lnTo>
                  <a:pt x="19541" y="8187"/>
                </a:lnTo>
                <a:lnTo>
                  <a:pt x="19959" y="8426"/>
                </a:lnTo>
                <a:lnTo>
                  <a:pt x="20317" y="8785"/>
                </a:lnTo>
                <a:lnTo>
                  <a:pt x="20676" y="9203"/>
                </a:lnTo>
                <a:lnTo>
                  <a:pt x="20915" y="9561"/>
                </a:lnTo>
                <a:lnTo>
                  <a:pt x="21094" y="9920"/>
                </a:lnTo>
                <a:lnTo>
                  <a:pt x="21214" y="10338"/>
                </a:lnTo>
                <a:lnTo>
                  <a:pt x="21393" y="10757"/>
                </a:lnTo>
                <a:lnTo>
                  <a:pt x="21512" y="11593"/>
                </a:lnTo>
                <a:lnTo>
                  <a:pt x="21572" y="12489"/>
                </a:lnTo>
                <a:lnTo>
                  <a:pt x="21572" y="13445"/>
                </a:lnTo>
                <a:lnTo>
                  <a:pt x="21512" y="14342"/>
                </a:lnTo>
                <a:lnTo>
                  <a:pt x="21333" y="16015"/>
                </a:lnTo>
                <a:lnTo>
                  <a:pt x="21154" y="17031"/>
                </a:lnTo>
                <a:lnTo>
                  <a:pt x="20975" y="18106"/>
                </a:lnTo>
                <a:lnTo>
                  <a:pt x="20736" y="19122"/>
                </a:lnTo>
                <a:lnTo>
                  <a:pt x="20437" y="20138"/>
                </a:lnTo>
                <a:lnTo>
                  <a:pt x="20138" y="21154"/>
                </a:lnTo>
                <a:lnTo>
                  <a:pt x="19720" y="22110"/>
                </a:lnTo>
                <a:lnTo>
                  <a:pt x="19301" y="23066"/>
                </a:lnTo>
                <a:lnTo>
                  <a:pt x="18883" y="24022"/>
                </a:lnTo>
                <a:lnTo>
                  <a:pt x="18345" y="24978"/>
                </a:lnTo>
                <a:lnTo>
                  <a:pt x="17808" y="25875"/>
                </a:lnTo>
                <a:lnTo>
                  <a:pt x="17210" y="26711"/>
                </a:lnTo>
                <a:lnTo>
                  <a:pt x="16612" y="27607"/>
                </a:lnTo>
                <a:lnTo>
                  <a:pt x="15955" y="28384"/>
                </a:lnTo>
                <a:lnTo>
                  <a:pt x="15238" y="29161"/>
                </a:lnTo>
                <a:lnTo>
                  <a:pt x="14461" y="29938"/>
                </a:lnTo>
                <a:lnTo>
                  <a:pt x="13744" y="30655"/>
                </a:lnTo>
                <a:lnTo>
                  <a:pt x="13087" y="31253"/>
                </a:lnTo>
                <a:lnTo>
                  <a:pt x="12310" y="31850"/>
                </a:lnTo>
                <a:lnTo>
                  <a:pt x="11533" y="32388"/>
                </a:lnTo>
                <a:lnTo>
                  <a:pt x="10697" y="32866"/>
                </a:lnTo>
                <a:lnTo>
                  <a:pt x="10219" y="33045"/>
                </a:lnTo>
                <a:lnTo>
                  <a:pt x="9800" y="33165"/>
                </a:lnTo>
                <a:lnTo>
                  <a:pt x="9382" y="33284"/>
                </a:lnTo>
                <a:lnTo>
                  <a:pt x="8486" y="33284"/>
                </a:lnTo>
                <a:lnTo>
                  <a:pt x="8067" y="33105"/>
                </a:lnTo>
                <a:lnTo>
                  <a:pt x="7649" y="32926"/>
                </a:lnTo>
                <a:lnTo>
                  <a:pt x="7291" y="32627"/>
                </a:lnTo>
                <a:lnTo>
                  <a:pt x="6932" y="32328"/>
                </a:lnTo>
                <a:lnTo>
                  <a:pt x="6574" y="31910"/>
                </a:lnTo>
                <a:lnTo>
                  <a:pt x="5976" y="31073"/>
                </a:lnTo>
                <a:lnTo>
                  <a:pt x="5438" y="30117"/>
                </a:lnTo>
                <a:lnTo>
                  <a:pt x="5020" y="29101"/>
                </a:lnTo>
                <a:lnTo>
                  <a:pt x="4602" y="28086"/>
                </a:lnTo>
                <a:lnTo>
                  <a:pt x="4183" y="27010"/>
                </a:lnTo>
                <a:lnTo>
                  <a:pt x="3526" y="25158"/>
                </a:lnTo>
                <a:lnTo>
                  <a:pt x="2809" y="22947"/>
                </a:lnTo>
                <a:lnTo>
                  <a:pt x="2152" y="20795"/>
                </a:lnTo>
                <a:lnTo>
                  <a:pt x="1853" y="19660"/>
                </a:lnTo>
                <a:lnTo>
                  <a:pt x="1614" y="18525"/>
                </a:lnTo>
                <a:lnTo>
                  <a:pt x="1435" y="17389"/>
                </a:lnTo>
                <a:lnTo>
                  <a:pt x="1315" y="16254"/>
                </a:lnTo>
                <a:lnTo>
                  <a:pt x="1315" y="15537"/>
                </a:lnTo>
                <a:lnTo>
                  <a:pt x="1315" y="14880"/>
                </a:lnTo>
                <a:lnTo>
                  <a:pt x="1315" y="14163"/>
                </a:lnTo>
                <a:lnTo>
                  <a:pt x="1315" y="13565"/>
                </a:lnTo>
                <a:lnTo>
                  <a:pt x="1255" y="12967"/>
                </a:lnTo>
                <a:lnTo>
                  <a:pt x="1255" y="12370"/>
                </a:lnTo>
                <a:lnTo>
                  <a:pt x="1315" y="11653"/>
                </a:lnTo>
                <a:lnTo>
                  <a:pt x="1494" y="10936"/>
                </a:lnTo>
                <a:lnTo>
                  <a:pt x="1793" y="10159"/>
                </a:lnTo>
                <a:lnTo>
                  <a:pt x="2271" y="9442"/>
                </a:lnTo>
                <a:lnTo>
                  <a:pt x="2749" y="8785"/>
                </a:lnTo>
                <a:lnTo>
                  <a:pt x="3347" y="8247"/>
                </a:lnTo>
                <a:lnTo>
                  <a:pt x="4064" y="7769"/>
                </a:lnTo>
                <a:lnTo>
                  <a:pt x="4781" y="7350"/>
                </a:lnTo>
                <a:lnTo>
                  <a:pt x="5558" y="6992"/>
                </a:lnTo>
                <a:lnTo>
                  <a:pt x="6335" y="6753"/>
                </a:lnTo>
                <a:lnTo>
                  <a:pt x="7291" y="6514"/>
                </a:lnTo>
                <a:lnTo>
                  <a:pt x="8366" y="6335"/>
                </a:lnTo>
                <a:lnTo>
                  <a:pt x="8904" y="6275"/>
                </a:lnTo>
                <a:close/>
                <a:moveTo>
                  <a:pt x="15836" y="1"/>
                </a:moveTo>
                <a:lnTo>
                  <a:pt x="15597" y="60"/>
                </a:lnTo>
                <a:lnTo>
                  <a:pt x="15298" y="180"/>
                </a:lnTo>
                <a:lnTo>
                  <a:pt x="15059" y="359"/>
                </a:lnTo>
                <a:lnTo>
                  <a:pt x="14760" y="598"/>
                </a:lnTo>
                <a:lnTo>
                  <a:pt x="14521" y="837"/>
                </a:lnTo>
                <a:lnTo>
                  <a:pt x="14103" y="1435"/>
                </a:lnTo>
                <a:lnTo>
                  <a:pt x="13744" y="2152"/>
                </a:lnTo>
                <a:lnTo>
                  <a:pt x="13505" y="2929"/>
                </a:lnTo>
                <a:lnTo>
                  <a:pt x="13386" y="3646"/>
                </a:lnTo>
                <a:lnTo>
                  <a:pt x="13266" y="4363"/>
                </a:lnTo>
                <a:lnTo>
                  <a:pt x="13326" y="5020"/>
                </a:lnTo>
                <a:lnTo>
                  <a:pt x="12489" y="4482"/>
                </a:lnTo>
                <a:lnTo>
                  <a:pt x="11772" y="3885"/>
                </a:lnTo>
                <a:lnTo>
                  <a:pt x="11055" y="3168"/>
                </a:lnTo>
                <a:lnTo>
                  <a:pt x="10458" y="2391"/>
                </a:lnTo>
                <a:lnTo>
                  <a:pt x="10099" y="1853"/>
                </a:lnTo>
                <a:lnTo>
                  <a:pt x="9681" y="1196"/>
                </a:lnTo>
                <a:lnTo>
                  <a:pt x="9382" y="837"/>
                </a:lnTo>
                <a:lnTo>
                  <a:pt x="9083" y="598"/>
                </a:lnTo>
                <a:lnTo>
                  <a:pt x="8785" y="419"/>
                </a:lnTo>
                <a:lnTo>
                  <a:pt x="8486" y="419"/>
                </a:lnTo>
                <a:lnTo>
                  <a:pt x="8187" y="479"/>
                </a:lnTo>
                <a:lnTo>
                  <a:pt x="8008" y="658"/>
                </a:lnTo>
                <a:lnTo>
                  <a:pt x="7888" y="897"/>
                </a:lnTo>
                <a:lnTo>
                  <a:pt x="7948" y="1196"/>
                </a:lnTo>
                <a:lnTo>
                  <a:pt x="8008" y="1554"/>
                </a:lnTo>
                <a:lnTo>
                  <a:pt x="8187" y="1972"/>
                </a:lnTo>
                <a:lnTo>
                  <a:pt x="8665" y="2869"/>
                </a:lnTo>
                <a:lnTo>
                  <a:pt x="9263" y="3765"/>
                </a:lnTo>
                <a:lnTo>
                  <a:pt x="9860" y="4602"/>
                </a:lnTo>
                <a:lnTo>
                  <a:pt x="10398" y="5259"/>
                </a:lnTo>
                <a:lnTo>
                  <a:pt x="10756" y="5618"/>
                </a:lnTo>
                <a:lnTo>
                  <a:pt x="9800" y="5498"/>
                </a:lnTo>
                <a:lnTo>
                  <a:pt x="8785" y="5498"/>
                </a:lnTo>
                <a:lnTo>
                  <a:pt x="7828" y="5558"/>
                </a:lnTo>
                <a:lnTo>
                  <a:pt x="6932" y="5677"/>
                </a:lnTo>
                <a:lnTo>
                  <a:pt x="5976" y="5916"/>
                </a:lnTo>
                <a:lnTo>
                  <a:pt x="5139" y="6155"/>
                </a:lnTo>
                <a:lnTo>
                  <a:pt x="4303" y="6514"/>
                </a:lnTo>
                <a:lnTo>
                  <a:pt x="3526" y="6932"/>
                </a:lnTo>
                <a:lnTo>
                  <a:pt x="2809" y="7410"/>
                </a:lnTo>
                <a:lnTo>
                  <a:pt x="2152" y="7948"/>
                </a:lnTo>
                <a:lnTo>
                  <a:pt x="1554" y="8605"/>
                </a:lnTo>
                <a:lnTo>
                  <a:pt x="1076" y="9322"/>
                </a:lnTo>
                <a:lnTo>
                  <a:pt x="658" y="10159"/>
                </a:lnTo>
                <a:lnTo>
                  <a:pt x="359" y="11055"/>
                </a:lnTo>
                <a:lnTo>
                  <a:pt x="120" y="12011"/>
                </a:lnTo>
                <a:lnTo>
                  <a:pt x="60" y="13087"/>
                </a:lnTo>
                <a:lnTo>
                  <a:pt x="1" y="14163"/>
                </a:lnTo>
                <a:lnTo>
                  <a:pt x="60" y="15298"/>
                </a:lnTo>
                <a:lnTo>
                  <a:pt x="180" y="16433"/>
                </a:lnTo>
                <a:lnTo>
                  <a:pt x="299" y="17569"/>
                </a:lnTo>
                <a:lnTo>
                  <a:pt x="479" y="18704"/>
                </a:lnTo>
                <a:lnTo>
                  <a:pt x="718" y="19839"/>
                </a:lnTo>
                <a:lnTo>
                  <a:pt x="1016" y="21034"/>
                </a:lnTo>
                <a:lnTo>
                  <a:pt x="1315" y="22170"/>
                </a:lnTo>
                <a:lnTo>
                  <a:pt x="2032" y="24381"/>
                </a:lnTo>
                <a:lnTo>
                  <a:pt x="2869" y="26592"/>
                </a:lnTo>
                <a:lnTo>
                  <a:pt x="3765" y="28683"/>
                </a:lnTo>
                <a:lnTo>
                  <a:pt x="4661" y="30715"/>
                </a:lnTo>
                <a:lnTo>
                  <a:pt x="5020" y="31432"/>
                </a:lnTo>
                <a:lnTo>
                  <a:pt x="5438" y="32149"/>
                </a:lnTo>
                <a:lnTo>
                  <a:pt x="5916" y="32866"/>
                </a:lnTo>
                <a:lnTo>
                  <a:pt x="6454" y="33463"/>
                </a:lnTo>
                <a:lnTo>
                  <a:pt x="6753" y="33703"/>
                </a:lnTo>
                <a:lnTo>
                  <a:pt x="7052" y="33942"/>
                </a:lnTo>
                <a:lnTo>
                  <a:pt x="7410" y="34121"/>
                </a:lnTo>
                <a:lnTo>
                  <a:pt x="7769" y="34300"/>
                </a:lnTo>
                <a:lnTo>
                  <a:pt x="8127" y="34420"/>
                </a:lnTo>
                <a:lnTo>
                  <a:pt x="8546" y="34479"/>
                </a:lnTo>
                <a:lnTo>
                  <a:pt x="8964" y="34539"/>
                </a:lnTo>
                <a:lnTo>
                  <a:pt x="9442" y="34479"/>
                </a:lnTo>
                <a:lnTo>
                  <a:pt x="9920" y="34420"/>
                </a:lnTo>
                <a:lnTo>
                  <a:pt x="10398" y="34300"/>
                </a:lnTo>
                <a:lnTo>
                  <a:pt x="10876" y="34121"/>
                </a:lnTo>
                <a:lnTo>
                  <a:pt x="11294" y="33882"/>
                </a:lnTo>
                <a:lnTo>
                  <a:pt x="12250" y="33344"/>
                </a:lnTo>
                <a:lnTo>
                  <a:pt x="13087" y="32746"/>
                </a:lnTo>
                <a:lnTo>
                  <a:pt x="13924" y="32029"/>
                </a:lnTo>
                <a:lnTo>
                  <a:pt x="14700" y="31253"/>
                </a:lnTo>
                <a:lnTo>
                  <a:pt x="16075" y="29818"/>
                </a:lnTo>
                <a:lnTo>
                  <a:pt x="16792" y="28982"/>
                </a:lnTo>
                <a:lnTo>
                  <a:pt x="17509" y="28026"/>
                </a:lnTo>
                <a:lnTo>
                  <a:pt x="18226" y="27129"/>
                </a:lnTo>
                <a:lnTo>
                  <a:pt x="18823" y="26173"/>
                </a:lnTo>
                <a:lnTo>
                  <a:pt x="19421" y="25158"/>
                </a:lnTo>
                <a:lnTo>
                  <a:pt x="19959" y="24142"/>
                </a:lnTo>
                <a:lnTo>
                  <a:pt x="20437" y="23066"/>
                </a:lnTo>
                <a:lnTo>
                  <a:pt x="20855" y="22050"/>
                </a:lnTo>
                <a:lnTo>
                  <a:pt x="21273" y="20915"/>
                </a:lnTo>
                <a:lnTo>
                  <a:pt x="21632" y="19839"/>
                </a:lnTo>
                <a:lnTo>
                  <a:pt x="21871" y="18704"/>
                </a:lnTo>
                <a:lnTo>
                  <a:pt x="22110" y="17569"/>
                </a:lnTo>
                <a:lnTo>
                  <a:pt x="22289" y="16433"/>
                </a:lnTo>
                <a:lnTo>
                  <a:pt x="22409" y="15298"/>
                </a:lnTo>
                <a:lnTo>
                  <a:pt x="22469" y="14163"/>
                </a:lnTo>
                <a:lnTo>
                  <a:pt x="22469" y="13027"/>
                </a:lnTo>
                <a:lnTo>
                  <a:pt x="22409" y="11952"/>
                </a:lnTo>
                <a:lnTo>
                  <a:pt x="22289" y="10876"/>
                </a:lnTo>
                <a:lnTo>
                  <a:pt x="22050" y="9920"/>
                </a:lnTo>
                <a:lnTo>
                  <a:pt x="21871" y="9442"/>
                </a:lnTo>
                <a:lnTo>
                  <a:pt x="21692" y="9024"/>
                </a:lnTo>
                <a:lnTo>
                  <a:pt x="21453" y="8605"/>
                </a:lnTo>
                <a:lnTo>
                  <a:pt x="21214" y="8247"/>
                </a:lnTo>
                <a:lnTo>
                  <a:pt x="20855" y="7888"/>
                </a:lnTo>
                <a:lnTo>
                  <a:pt x="20497" y="7589"/>
                </a:lnTo>
                <a:lnTo>
                  <a:pt x="20138" y="7350"/>
                </a:lnTo>
                <a:lnTo>
                  <a:pt x="19660" y="7111"/>
                </a:lnTo>
                <a:lnTo>
                  <a:pt x="19122" y="6932"/>
                </a:lnTo>
                <a:lnTo>
                  <a:pt x="18525" y="6753"/>
                </a:lnTo>
                <a:lnTo>
                  <a:pt x="18943" y="6574"/>
                </a:lnTo>
                <a:lnTo>
                  <a:pt x="19421" y="6335"/>
                </a:lnTo>
                <a:lnTo>
                  <a:pt x="19839" y="6036"/>
                </a:lnTo>
                <a:lnTo>
                  <a:pt x="20198" y="5737"/>
                </a:lnTo>
                <a:lnTo>
                  <a:pt x="20377" y="5498"/>
                </a:lnTo>
                <a:lnTo>
                  <a:pt x="20437" y="5319"/>
                </a:lnTo>
                <a:lnTo>
                  <a:pt x="20497" y="5140"/>
                </a:lnTo>
                <a:lnTo>
                  <a:pt x="20497" y="4960"/>
                </a:lnTo>
                <a:lnTo>
                  <a:pt x="20437" y="4781"/>
                </a:lnTo>
                <a:lnTo>
                  <a:pt x="20317" y="4602"/>
                </a:lnTo>
                <a:lnTo>
                  <a:pt x="20078" y="4422"/>
                </a:lnTo>
                <a:lnTo>
                  <a:pt x="19780" y="4303"/>
                </a:lnTo>
                <a:lnTo>
                  <a:pt x="19541" y="4243"/>
                </a:lnTo>
                <a:lnTo>
                  <a:pt x="19301" y="4183"/>
                </a:lnTo>
                <a:lnTo>
                  <a:pt x="18823" y="4243"/>
                </a:lnTo>
                <a:lnTo>
                  <a:pt x="18286" y="4363"/>
                </a:lnTo>
                <a:lnTo>
                  <a:pt x="17688" y="4542"/>
                </a:lnTo>
                <a:lnTo>
                  <a:pt x="16553" y="5020"/>
                </a:lnTo>
                <a:lnTo>
                  <a:pt x="15716" y="5438"/>
                </a:lnTo>
                <a:lnTo>
                  <a:pt x="15955" y="4661"/>
                </a:lnTo>
                <a:lnTo>
                  <a:pt x="16194" y="3825"/>
                </a:lnTo>
                <a:lnTo>
                  <a:pt x="16314" y="3048"/>
                </a:lnTo>
                <a:lnTo>
                  <a:pt x="16373" y="2212"/>
                </a:lnTo>
                <a:lnTo>
                  <a:pt x="16493" y="1435"/>
                </a:lnTo>
                <a:lnTo>
                  <a:pt x="16553" y="1016"/>
                </a:lnTo>
                <a:lnTo>
                  <a:pt x="16553" y="658"/>
                </a:lnTo>
                <a:lnTo>
                  <a:pt x="16433" y="299"/>
                </a:lnTo>
                <a:lnTo>
                  <a:pt x="16373" y="180"/>
                </a:lnTo>
                <a:lnTo>
                  <a:pt x="16314" y="120"/>
                </a:lnTo>
                <a:lnTo>
                  <a:pt x="16194" y="60"/>
                </a:lnTo>
                <a:lnTo>
                  <a:pt x="1601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 background">
  <p:cSld name="Title + 1 column + image background">
    <p:bg>
      <p:bgPr>
        <a:solidFill>
          <a:schemeClr val="accent5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/>
          <p:nvPr/>
        </p:nvSpPr>
        <p:spPr>
          <a:xfrm>
            <a:off x="0" y="-124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1" name="Google Shape;15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6"/>
          <p:cNvSpPr/>
          <p:nvPr/>
        </p:nvSpPr>
        <p:spPr>
          <a:xfrm rot="1318871">
            <a:off x="7856215" y="832860"/>
            <a:ext cx="615466" cy="963905"/>
          </a:xfrm>
          <a:custGeom>
            <a:avLst/>
            <a:gdLst/>
            <a:ahLst/>
            <a:cxnLst/>
            <a:rect l="l" t="t" r="r" b="b"/>
            <a:pathLst>
              <a:path w="27548" h="43144" extrusionOk="0">
                <a:moveTo>
                  <a:pt x="16075" y="657"/>
                </a:moveTo>
                <a:lnTo>
                  <a:pt x="16135" y="896"/>
                </a:lnTo>
                <a:lnTo>
                  <a:pt x="15477" y="777"/>
                </a:lnTo>
                <a:lnTo>
                  <a:pt x="16075" y="657"/>
                </a:lnTo>
                <a:close/>
                <a:moveTo>
                  <a:pt x="8068" y="9322"/>
                </a:moveTo>
                <a:lnTo>
                  <a:pt x="7829" y="9382"/>
                </a:lnTo>
                <a:lnTo>
                  <a:pt x="7649" y="9441"/>
                </a:lnTo>
                <a:lnTo>
                  <a:pt x="7590" y="9621"/>
                </a:lnTo>
                <a:lnTo>
                  <a:pt x="7590" y="9740"/>
                </a:lnTo>
                <a:lnTo>
                  <a:pt x="7590" y="9919"/>
                </a:lnTo>
                <a:lnTo>
                  <a:pt x="7709" y="10039"/>
                </a:lnTo>
                <a:lnTo>
                  <a:pt x="7829" y="10099"/>
                </a:lnTo>
                <a:lnTo>
                  <a:pt x="8008" y="10039"/>
                </a:lnTo>
                <a:lnTo>
                  <a:pt x="8127" y="9979"/>
                </a:lnTo>
                <a:lnTo>
                  <a:pt x="8247" y="9860"/>
                </a:lnTo>
                <a:lnTo>
                  <a:pt x="8366" y="9621"/>
                </a:lnTo>
                <a:lnTo>
                  <a:pt x="8366" y="9501"/>
                </a:lnTo>
                <a:lnTo>
                  <a:pt x="8366" y="9382"/>
                </a:lnTo>
                <a:lnTo>
                  <a:pt x="8247" y="9322"/>
                </a:lnTo>
                <a:close/>
                <a:moveTo>
                  <a:pt x="6992" y="12369"/>
                </a:moveTo>
                <a:lnTo>
                  <a:pt x="6872" y="12429"/>
                </a:lnTo>
                <a:lnTo>
                  <a:pt x="6693" y="12489"/>
                </a:lnTo>
                <a:lnTo>
                  <a:pt x="6633" y="12608"/>
                </a:lnTo>
                <a:lnTo>
                  <a:pt x="6574" y="12788"/>
                </a:lnTo>
                <a:lnTo>
                  <a:pt x="6574" y="12967"/>
                </a:lnTo>
                <a:lnTo>
                  <a:pt x="6574" y="13086"/>
                </a:lnTo>
                <a:lnTo>
                  <a:pt x="6693" y="13146"/>
                </a:lnTo>
                <a:lnTo>
                  <a:pt x="6872" y="13206"/>
                </a:lnTo>
                <a:lnTo>
                  <a:pt x="6992" y="13146"/>
                </a:lnTo>
                <a:lnTo>
                  <a:pt x="7171" y="13086"/>
                </a:lnTo>
                <a:lnTo>
                  <a:pt x="7231" y="12967"/>
                </a:lnTo>
                <a:lnTo>
                  <a:pt x="7291" y="12788"/>
                </a:lnTo>
                <a:lnTo>
                  <a:pt x="7291" y="12608"/>
                </a:lnTo>
                <a:lnTo>
                  <a:pt x="7291" y="12489"/>
                </a:lnTo>
                <a:lnTo>
                  <a:pt x="7171" y="12429"/>
                </a:lnTo>
                <a:lnTo>
                  <a:pt x="6992" y="12369"/>
                </a:lnTo>
                <a:close/>
                <a:moveTo>
                  <a:pt x="4124" y="12847"/>
                </a:moveTo>
                <a:lnTo>
                  <a:pt x="3944" y="12967"/>
                </a:lnTo>
                <a:lnTo>
                  <a:pt x="3885" y="13086"/>
                </a:lnTo>
                <a:lnTo>
                  <a:pt x="3765" y="13266"/>
                </a:lnTo>
                <a:lnTo>
                  <a:pt x="3705" y="13445"/>
                </a:lnTo>
                <a:lnTo>
                  <a:pt x="3705" y="13624"/>
                </a:lnTo>
                <a:lnTo>
                  <a:pt x="3765" y="13744"/>
                </a:lnTo>
                <a:lnTo>
                  <a:pt x="3885" y="13863"/>
                </a:lnTo>
                <a:lnTo>
                  <a:pt x="4303" y="13863"/>
                </a:lnTo>
                <a:lnTo>
                  <a:pt x="4482" y="13744"/>
                </a:lnTo>
                <a:lnTo>
                  <a:pt x="4602" y="13564"/>
                </a:lnTo>
                <a:lnTo>
                  <a:pt x="4662" y="13385"/>
                </a:lnTo>
                <a:lnTo>
                  <a:pt x="4662" y="13146"/>
                </a:lnTo>
                <a:lnTo>
                  <a:pt x="4542" y="12967"/>
                </a:lnTo>
                <a:lnTo>
                  <a:pt x="4363" y="12847"/>
                </a:lnTo>
                <a:close/>
                <a:moveTo>
                  <a:pt x="8127" y="14819"/>
                </a:moveTo>
                <a:lnTo>
                  <a:pt x="7948" y="14999"/>
                </a:lnTo>
                <a:lnTo>
                  <a:pt x="7948" y="15178"/>
                </a:lnTo>
                <a:lnTo>
                  <a:pt x="7948" y="15596"/>
                </a:lnTo>
                <a:lnTo>
                  <a:pt x="7948" y="15835"/>
                </a:lnTo>
                <a:lnTo>
                  <a:pt x="8008" y="15955"/>
                </a:lnTo>
                <a:lnTo>
                  <a:pt x="8068" y="16074"/>
                </a:lnTo>
                <a:lnTo>
                  <a:pt x="8187" y="16014"/>
                </a:lnTo>
                <a:lnTo>
                  <a:pt x="8366" y="15835"/>
                </a:lnTo>
                <a:lnTo>
                  <a:pt x="8486" y="15596"/>
                </a:lnTo>
                <a:lnTo>
                  <a:pt x="8546" y="15357"/>
                </a:lnTo>
                <a:lnTo>
                  <a:pt x="8486" y="15118"/>
                </a:lnTo>
                <a:lnTo>
                  <a:pt x="8426" y="14939"/>
                </a:lnTo>
                <a:lnTo>
                  <a:pt x="8307" y="14819"/>
                </a:lnTo>
                <a:close/>
                <a:moveTo>
                  <a:pt x="5259" y="15417"/>
                </a:moveTo>
                <a:lnTo>
                  <a:pt x="5020" y="15477"/>
                </a:lnTo>
                <a:lnTo>
                  <a:pt x="4841" y="15656"/>
                </a:lnTo>
                <a:lnTo>
                  <a:pt x="4662" y="15895"/>
                </a:lnTo>
                <a:lnTo>
                  <a:pt x="4602" y="16194"/>
                </a:lnTo>
                <a:lnTo>
                  <a:pt x="4542" y="16433"/>
                </a:lnTo>
                <a:lnTo>
                  <a:pt x="4662" y="16672"/>
                </a:lnTo>
                <a:lnTo>
                  <a:pt x="4841" y="16791"/>
                </a:lnTo>
                <a:lnTo>
                  <a:pt x="4901" y="16851"/>
                </a:lnTo>
                <a:lnTo>
                  <a:pt x="5020" y="16851"/>
                </a:lnTo>
                <a:lnTo>
                  <a:pt x="5259" y="16731"/>
                </a:lnTo>
                <a:lnTo>
                  <a:pt x="5438" y="16552"/>
                </a:lnTo>
                <a:lnTo>
                  <a:pt x="5618" y="16313"/>
                </a:lnTo>
                <a:lnTo>
                  <a:pt x="5737" y="16074"/>
                </a:lnTo>
                <a:lnTo>
                  <a:pt x="5737" y="15775"/>
                </a:lnTo>
                <a:lnTo>
                  <a:pt x="5677" y="15596"/>
                </a:lnTo>
                <a:lnTo>
                  <a:pt x="5558" y="15477"/>
                </a:lnTo>
                <a:lnTo>
                  <a:pt x="5498" y="15417"/>
                </a:lnTo>
                <a:close/>
                <a:moveTo>
                  <a:pt x="7171" y="18166"/>
                </a:moveTo>
                <a:lnTo>
                  <a:pt x="6992" y="18225"/>
                </a:lnTo>
                <a:lnTo>
                  <a:pt x="6872" y="18345"/>
                </a:lnTo>
                <a:lnTo>
                  <a:pt x="6813" y="18524"/>
                </a:lnTo>
                <a:lnTo>
                  <a:pt x="6813" y="18703"/>
                </a:lnTo>
                <a:lnTo>
                  <a:pt x="6813" y="18883"/>
                </a:lnTo>
                <a:lnTo>
                  <a:pt x="6872" y="19002"/>
                </a:lnTo>
                <a:lnTo>
                  <a:pt x="6992" y="19122"/>
                </a:lnTo>
                <a:lnTo>
                  <a:pt x="7171" y="19122"/>
                </a:lnTo>
                <a:lnTo>
                  <a:pt x="7351" y="19062"/>
                </a:lnTo>
                <a:lnTo>
                  <a:pt x="7470" y="18942"/>
                </a:lnTo>
                <a:lnTo>
                  <a:pt x="7530" y="18763"/>
                </a:lnTo>
                <a:lnTo>
                  <a:pt x="7530" y="18584"/>
                </a:lnTo>
                <a:lnTo>
                  <a:pt x="7530" y="18405"/>
                </a:lnTo>
                <a:lnTo>
                  <a:pt x="7470" y="18285"/>
                </a:lnTo>
                <a:lnTo>
                  <a:pt x="7351" y="18166"/>
                </a:lnTo>
                <a:close/>
                <a:moveTo>
                  <a:pt x="4064" y="18763"/>
                </a:moveTo>
                <a:lnTo>
                  <a:pt x="3885" y="18883"/>
                </a:lnTo>
                <a:lnTo>
                  <a:pt x="3705" y="19002"/>
                </a:lnTo>
                <a:lnTo>
                  <a:pt x="3586" y="19181"/>
                </a:lnTo>
                <a:lnTo>
                  <a:pt x="3586" y="19420"/>
                </a:lnTo>
                <a:lnTo>
                  <a:pt x="3705" y="19659"/>
                </a:lnTo>
                <a:lnTo>
                  <a:pt x="3825" y="19779"/>
                </a:lnTo>
                <a:lnTo>
                  <a:pt x="4004" y="19839"/>
                </a:lnTo>
                <a:lnTo>
                  <a:pt x="4183" y="19839"/>
                </a:lnTo>
                <a:lnTo>
                  <a:pt x="4303" y="19719"/>
                </a:lnTo>
                <a:lnTo>
                  <a:pt x="4423" y="19600"/>
                </a:lnTo>
                <a:lnTo>
                  <a:pt x="4542" y="19420"/>
                </a:lnTo>
                <a:lnTo>
                  <a:pt x="4542" y="19241"/>
                </a:lnTo>
                <a:lnTo>
                  <a:pt x="4542" y="19062"/>
                </a:lnTo>
                <a:lnTo>
                  <a:pt x="4423" y="18823"/>
                </a:lnTo>
                <a:lnTo>
                  <a:pt x="4243" y="18763"/>
                </a:lnTo>
                <a:close/>
                <a:moveTo>
                  <a:pt x="7590" y="20855"/>
                </a:moveTo>
                <a:lnTo>
                  <a:pt x="7351" y="20914"/>
                </a:lnTo>
                <a:lnTo>
                  <a:pt x="7052" y="21094"/>
                </a:lnTo>
                <a:lnTo>
                  <a:pt x="6813" y="21333"/>
                </a:lnTo>
                <a:lnTo>
                  <a:pt x="6693" y="21572"/>
                </a:lnTo>
                <a:lnTo>
                  <a:pt x="6693" y="21751"/>
                </a:lnTo>
                <a:lnTo>
                  <a:pt x="6753" y="21930"/>
                </a:lnTo>
                <a:lnTo>
                  <a:pt x="6932" y="22050"/>
                </a:lnTo>
                <a:lnTo>
                  <a:pt x="7171" y="22109"/>
                </a:lnTo>
                <a:lnTo>
                  <a:pt x="7410" y="22050"/>
                </a:lnTo>
                <a:lnTo>
                  <a:pt x="7649" y="21930"/>
                </a:lnTo>
                <a:lnTo>
                  <a:pt x="7888" y="21691"/>
                </a:lnTo>
                <a:lnTo>
                  <a:pt x="8068" y="21333"/>
                </a:lnTo>
                <a:lnTo>
                  <a:pt x="8068" y="21094"/>
                </a:lnTo>
                <a:lnTo>
                  <a:pt x="8008" y="20914"/>
                </a:lnTo>
                <a:lnTo>
                  <a:pt x="7829" y="20855"/>
                </a:lnTo>
                <a:close/>
                <a:moveTo>
                  <a:pt x="3466" y="22169"/>
                </a:moveTo>
                <a:lnTo>
                  <a:pt x="3347" y="22229"/>
                </a:lnTo>
                <a:lnTo>
                  <a:pt x="3287" y="22348"/>
                </a:lnTo>
                <a:lnTo>
                  <a:pt x="3227" y="22528"/>
                </a:lnTo>
                <a:lnTo>
                  <a:pt x="3227" y="22707"/>
                </a:lnTo>
                <a:lnTo>
                  <a:pt x="3287" y="22826"/>
                </a:lnTo>
                <a:lnTo>
                  <a:pt x="3407" y="22946"/>
                </a:lnTo>
                <a:lnTo>
                  <a:pt x="3586" y="23006"/>
                </a:lnTo>
                <a:lnTo>
                  <a:pt x="3825" y="23006"/>
                </a:lnTo>
                <a:lnTo>
                  <a:pt x="3944" y="22886"/>
                </a:lnTo>
                <a:lnTo>
                  <a:pt x="4064" y="22767"/>
                </a:lnTo>
                <a:lnTo>
                  <a:pt x="4064" y="22647"/>
                </a:lnTo>
                <a:lnTo>
                  <a:pt x="4064" y="22528"/>
                </a:lnTo>
                <a:lnTo>
                  <a:pt x="4004" y="22348"/>
                </a:lnTo>
                <a:lnTo>
                  <a:pt x="3825" y="22229"/>
                </a:lnTo>
                <a:lnTo>
                  <a:pt x="3646" y="22169"/>
                </a:lnTo>
                <a:close/>
                <a:moveTo>
                  <a:pt x="5080" y="23424"/>
                </a:moveTo>
                <a:lnTo>
                  <a:pt x="4960" y="23484"/>
                </a:lnTo>
                <a:lnTo>
                  <a:pt x="4721" y="23723"/>
                </a:lnTo>
                <a:lnTo>
                  <a:pt x="4662" y="23902"/>
                </a:lnTo>
                <a:lnTo>
                  <a:pt x="4602" y="24022"/>
                </a:lnTo>
                <a:lnTo>
                  <a:pt x="4721" y="24141"/>
                </a:lnTo>
                <a:lnTo>
                  <a:pt x="5199" y="24141"/>
                </a:lnTo>
                <a:lnTo>
                  <a:pt x="5319" y="24081"/>
                </a:lnTo>
                <a:lnTo>
                  <a:pt x="5379" y="23962"/>
                </a:lnTo>
                <a:lnTo>
                  <a:pt x="5319" y="23842"/>
                </a:lnTo>
                <a:lnTo>
                  <a:pt x="5199" y="23544"/>
                </a:lnTo>
                <a:lnTo>
                  <a:pt x="5080" y="23424"/>
                </a:lnTo>
                <a:close/>
                <a:moveTo>
                  <a:pt x="9800" y="23424"/>
                </a:moveTo>
                <a:lnTo>
                  <a:pt x="9621" y="23484"/>
                </a:lnTo>
                <a:lnTo>
                  <a:pt x="9561" y="23544"/>
                </a:lnTo>
                <a:lnTo>
                  <a:pt x="9502" y="23723"/>
                </a:lnTo>
                <a:lnTo>
                  <a:pt x="9502" y="23902"/>
                </a:lnTo>
                <a:lnTo>
                  <a:pt x="9561" y="24081"/>
                </a:lnTo>
                <a:lnTo>
                  <a:pt x="9621" y="24201"/>
                </a:lnTo>
                <a:lnTo>
                  <a:pt x="9741" y="24261"/>
                </a:lnTo>
                <a:lnTo>
                  <a:pt x="10099" y="24261"/>
                </a:lnTo>
                <a:lnTo>
                  <a:pt x="10219" y="24201"/>
                </a:lnTo>
                <a:lnTo>
                  <a:pt x="10279" y="24022"/>
                </a:lnTo>
                <a:lnTo>
                  <a:pt x="10279" y="23842"/>
                </a:lnTo>
                <a:lnTo>
                  <a:pt x="10219" y="23723"/>
                </a:lnTo>
                <a:lnTo>
                  <a:pt x="10099" y="23544"/>
                </a:lnTo>
                <a:lnTo>
                  <a:pt x="9980" y="23424"/>
                </a:lnTo>
                <a:close/>
                <a:moveTo>
                  <a:pt x="3227" y="24978"/>
                </a:moveTo>
                <a:lnTo>
                  <a:pt x="3108" y="25097"/>
                </a:lnTo>
                <a:lnTo>
                  <a:pt x="2988" y="25276"/>
                </a:lnTo>
                <a:lnTo>
                  <a:pt x="2929" y="25456"/>
                </a:lnTo>
                <a:lnTo>
                  <a:pt x="2869" y="25635"/>
                </a:lnTo>
                <a:lnTo>
                  <a:pt x="2929" y="25814"/>
                </a:lnTo>
                <a:lnTo>
                  <a:pt x="3048" y="25934"/>
                </a:lnTo>
                <a:lnTo>
                  <a:pt x="3466" y="25934"/>
                </a:lnTo>
                <a:lnTo>
                  <a:pt x="3586" y="25814"/>
                </a:lnTo>
                <a:lnTo>
                  <a:pt x="3705" y="25635"/>
                </a:lnTo>
                <a:lnTo>
                  <a:pt x="3765" y="25456"/>
                </a:lnTo>
                <a:lnTo>
                  <a:pt x="3825" y="25276"/>
                </a:lnTo>
                <a:lnTo>
                  <a:pt x="3765" y="25097"/>
                </a:lnTo>
                <a:lnTo>
                  <a:pt x="3646" y="24978"/>
                </a:lnTo>
                <a:close/>
                <a:moveTo>
                  <a:pt x="6932" y="24858"/>
                </a:moveTo>
                <a:lnTo>
                  <a:pt x="6813" y="24918"/>
                </a:lnTo>
                <a:lnTo>
                  <a:pt x="6753" y="24978"/>
                </a:lnTo>
                <a:lnTo>
                  <a:pt x="6574" y="25276"/>
                </a:lnTo>
                <a:lnTo>
                  <a:pt x="6574" y="25456"/>
                </a:lnTo>
                <a:lnTo>
                  <a:pt x="6633" y="25635"/>
                </a:lnTo>
                <a:lnTo>
                  <a:pt x="6753" y="25874"/>
                </a:lnTo>
                <a:lnTo>
                  <a:pt x="6872" y="26053"/>
                </a:lnTo>
                <a:lnTo>
                  <a:pt x="6992" y="26173"/>
                </a:lnTo>
                <a:lnTo>
                  <a:pt x="7171" y="26233"/>
                </a:lnTo>
                <a:lnTo>
                  <a:pt x="7291" y="26233"/>
                </a:lnTo>
                <a:lnTo>
                  <a:pt x="7410" y="26053"/>
                </a:lnTo>
                <a:lnTo>
                  <a:pt x="7530" y="25814"/>
                </a:lnTo>
                <a:lnTo>
                  <a:pt x="7530" y="25515"/>
                </a:lnTo>
                <a:lnTo>
                  <a:pt x="7410" y="25276"/>
                </a:lnTo>
                <a:lnTo>
                  <a:pt x="7291" y="25037"/>
                </a:lnTo>
                <a:lnTo>
                  <a:pt x="7111" y="24918"/>
                </a:lnTo>
                <a:lnTo>
                  <a:pt x="6932" y="24858"/>
                </a:lnTo>
                <a:close/>
                <a:moveTo>
                  <a:pt x="10099" y="27368"/>
                </a:moveTo>
                <a:lnTo>
                  <a:pt x="9980" y="27428"/>
                </a:lnTo>
                <a:lnTo>
                  <a:pt x="9800" y="27667"/>
                </a:lnTo>
                <a:lnTo>
                  <a:pt x="9681" y="27906"/>
                </a:lnTo>
                <a:lnTo>
                  <a:pt x="9681" y="28145"/>
                </a:lnTo>
                <a:lnTo>
                  <a:pt x="9741" y="28204"/>
                </a:lnTo>
                <a:lnTo>
                  <a:pt x="9800" y="28264"/>
                </a:lnTo>
                <a:lnTo>
                  <a:pt x="9920" y="28324"/>
                </a:lnTo>
                <a:lnTo>
                  <a:pt x="10040" y="28264"/>
                </a:lnTo>
                <a:lnTo>
                  <a:pt x="10398" y="28204"/>
                </a:lnTo>
                <a:lnTo>
                  <a:pt x="10458" y="28145"/>
                </a:lnTo>
                <a:lnTo>
                  <a:pt x="10458" y="27906"/>
                </a:lnTo>
                <a:lnTo>
                  <a:pt x="10398" y="27667"/>
                </a:lnTo>
                <a:lnTo>
                  <a:pt x="10338" y="27487"/>
                </a:lnTo>
                <a:lnTo>
                  <a:pt x="10279" y="27368"/>
                </a:lnTo>
                <a:close/>
                <a:moveTo>
                  <a:pt x="7769" y="28563"/>
                </a:moveTo>
                <a:lnTo>
                  <a:pt x="7530" y="28623"/>
                </a:lnTo>
                <a:lnTo>
                  <a:pt x="7410" y="28683"/>
                </a:lnTo>
                <a:lnTo>
                  <a:pt x="7291" y="28862"/>
                </a:lnTo>
                <a:lnTo>
                  <a:pt x="7231" y="29041"/>
                </a:lnTo>
                <a:lnTo>
                  <a:pt x="7231" y="29220"/>
                </a:lnTo>
                <a:lnTo>
                  <a:pt x="7231" y="29400"/>
                </a:lnTo>
                <a:lnTo>
                  <a:pt x="7351" y="29459"/>
                </a:lnTo>
                <a:lnTo>
                  <a:pt x="7530" y="29519"/>
                </a:lnTo>
                <a:lnTo>
                  <a:pt x="7769" y="29459"/>
                </a:lnTo>
                <a:lnTo>
                  <a:pt x="7888" y="29400"/>
                </a:lnTo>
                <a:lnTo>
                  <a:pt x="8008" y="29220"/>
                </a:lnTo>
                <a:lnTo>
                  <a:pt x="8068" y="29041"/>
                </a:lnTo>
                <a:lnTo>
                  <a:pt x="8068" y="28862"/>
                </a:lnTo>
                <a:lnTo>
                  <a:pt x="8068" y="28683"/>
                </a:lnTo>
                <a:lnTo>
                  <a:pt x="7948" y="28623"/>
                </a:lnTo>
                <a:lnTo>
                  <a:pt x="7769" y="28563"/>
                </a:lnTo>
                <a:close/>
                <a:moveTo>
                  <a:pt x="4901" y="28563"/>
                </a:moveTo>
                <a:lnTo>
                  <a:pt x="4781" y="28683"/>
                </a:lnTo>
                <a:lnTo>
                  <a:pt x="4602" y="28802"/>
                </a:lnTo>
                <a:lnTo>
                  <a:pt x="4542" y="29041"/>
                </a:lnTo>
                <a:lnTo>
                  <a:pt x="4542" y="29280"/>
                </a:lnTo>
                <a:lnTo>
                  <a:pt x="4602" y="29519"/>
                </a:lnTo>
                <a:lnTo>
                  <a:pt x="4781" y="29639"/>
                </a:lnTo>
                <a:lnTo>
                  <a:pt x="4960" y="29698"/>
                </a:lnTo>
                <a:lnTo>
                  <a:pt x="5199" y="29698"/>
                </a:lnTo>
                <a:lnTo>
                  <a:pt x="5379" y="29579"/>
                </a:lnTo>
                <a:lnTo>
                  <a:pt x="5498" y="29400"/>
                </a:lnTo>
                <a:lnTo>
                  <a:pt x="5558" y="29161"/>
                </a:lnTo>
                <a:lnTo>
                  <a:pt x="5498" y="28922"/>
                </a:lnTo>
                <a:lnTo>
                  <a:pt x="5379" y="28802"/>
                </a:lnTo>
                <a:lnTo>
                  <a:pt x="5259" y="28683"/>
                </a:lnTo>
                <a:lnTo>
                  <a:pt x="5080" y="28623"/>
                </a:lnTo>
                <a:lnTo>
                  <a:pt x="4901" y="28563"/>
                </a:lnTo>
                <a:close/>
                <a:moveTo>
                  <a:pt x="2271" y="28742"/>
                </a:moveTo>
                <a:lnTo>
                  <a:pt x="2152" y="28802"/>
                </a:lnTo>
                <a:lnTo>
                  <a:pt x="1973" y="28981"/>
                </a:lnTo>
                <a:lnTo>
                  <a:pt x="1853" y="29161"/>
                </a:lnTo>
                <a:lnTo>
                  <a:pt x="1734" y="29340"/>
                </a:lnTo>
                <a:lnTo>
                  <a:pt x="1734" y="29519"/>
                </a:lnTo>
                <a:lnTo>
                  <a:pt x="1793" y="29698"/>
                </a:lnTo>
                <a:lnTo>
                  <a:pt x="1973" y="29758"/>
                </a:lnTo>
                <a:lnTo>
                  <a:pt x="2212" y="29758"/>
                </a:lnTo>
                <a:lnTo>
                  <a:pt x="2391" y="29698"/>
                </a:lnTo>
                <a:lnTo>
                  <a:pt x="2510" y="29579"/>
                </a:lnTo>
                <a:lnTo>
                  <a:pt x="2630" y="29340"/>
                </a:lnTo>
                <a:lnTo>
                  <a:pt x="2630" y="29161"/>
                </a:lnTo>
                <a:lnTo>
                  <a:pt x="2630" y="28981"/>
                </a:lnTo>
                <a:lnTo>
                  <a:pt x="2570" y="28802"/>
                </a:lnTo>
                <a:lnTo>
                  <a:pt x="2510" y="28742"/>
                </a:lnTo>
                <a:close/>
                <a:moveTo>
                  <a:pt x="10338" y="29459"/>
                </a:moveTo>
                <a:lnTo>
                  <a:pt x="10099" y="29519"/>
                </a:lnTo>
                <a:lnTo>
                  <a:pt x="9980" y="29698"/>
                </a:lnTo>
                <a:lnTo>
                  <a:pt x="9860" y="29937"/>
                </a:lnTo>
                <a:lnTo>
                  <a:pt x="9920" y="30117"/>
                </a:lnTo>
                <a:lnTo>
                  <a:pt x="9980" y="30236"/>
                </a:lnTo>
                <a:lnTo>
                  <a:pt x="10099" y="30356"/>
                </a:lnTo>
                <a:lnTo>
                  <a:pt x="10159" y="30535"/>
                </a:lnTo>
                <a:lnTo>
                  <a:pt x="10219" y="30595"/>
                </a:lnTo>
                <a:lnTo>
                  <a:pt x="10338" y="30535"/>
                </a:lnTo>
                <a:lnTo>
                  <a:pt x="10458" y="30475"/>
                </a:lnTo>
                <a:lnTo>
                  <a:pt x="10577" y="30236"/>
                </a:lnTo>
                <a:lnTo>
                  <a:pt x="10697" y="29997"/>
                </a:lnTo>
                <a:lnTo>
                  <a:pt x="10637" y="29639"/>
                </a:lnTo>
                <a:lnTo>
                  <a:pt x="10577" y="29519"/>
                </a:lnTo>
                <a:lnTo>
                  <a:pt x="10518" y="29459"/>
                </a:lnTo>
                <a:close/>
                <a:moveTo>
                  <a:pt x="5080" y="32268"/>
                </a:moveTo>
                <a:lnTo>
                  <a:pt x="5020" y="32387"/>
                </a:lnTo>
                <a:lnTo>
                  <a:pt x="4960" y="32567"/>
                </a:lnTo>
                <a:lnTo>
                  <a:pt x="5020" y="32925"/>
                </a:lnTo>
                <a:lnTo>
                  <a:pt x="5080" y="33045"/>
                </a:lnTo>
                <a:lnTo>
                  <a:pt x="5140" y="33104"/>
                </a:lnTo>
                <a:lnTo>
                  <a:pt x="5259" y="33045"/>
                </a:lnTo>
                <a:lnTo>
                  <a:pt x="5498" y="32865"/>
                </a:lnTo>
                <a:lnTo>
                  <a:pt x="5618" y="32746"/>
                </a:lnTo>
                <a:lnTo>
                  <a:pt x="5677" y="32626"/>
                </a:lnTo>
                <a:lnTo>
                  <a:pt x="5618" y="32507"/>
                </a:lnTo>
                <a:lnTo>
                  <a:pt x="5498" y="32387"/>
                </a:lnTo>
                <a:lnTo>
                  <a:pt x="5259" y="32268"/>
                </a:lnTo>
                <a:close/>
                <a:moveTo>
                  <a:pt x="7888" y="32447"/>
                </a:moveTo>
                <a:lnTo>
                  <a:pt x="7709" y="32507"/>
                </a:lnTo>
                <a:lnTo>
                  <a:pt x="7590" y="32567"/>
                </a:lnTo>
                <a:lnTo>
                  <a:pt x="7530" y="32686"/>
                </a:lnTo>
                <a:lnTo>
                  <a:pt x="7530" y="32865"/>
                </a:lnTo>
                <a:lnTo>
                  <a:pt x="7530" y="32985"/>
                </a:lnTo>
                <a:lnTo>
                  <a:pt x="7649" y="33164"/>
                </a:lnTo>
                <a:lnTo>
                  <a:pt x="7829" y="33224"/>
                </a:lnTo>
                <a:lnTo>
                  <a:pt x="8008" y="33284"/>
                </a:lnTo>
                <a:lnTo>
                  <a:pt x="8187" y="33284"/>
                </a:lnTo>
                <a:lnTo>
                  <a:pt x="8366" y="33164"/>
                </a:lnTo>
                <a:lnTo>
                  <a:pt x="8426" y="33045"/>
                </a:lnTo>
                <a:lnTo>
                  <a:pt x="8426" y="32865"/>
                </a:lnTo>
                <a:lnTo>
                  <a:pt x="8426" y="32746"/>
                </a:lnTo>
                <a:lnTo>
                  <a:pt x="8307" y="32567"/>
                </a:lnTo>
                <a:lnTo>
                  <a:pt x="8127" y="32447"/>
                </a:lnTo>
                <a:close/>
                <a:moveTo>
                  <a:pt x="11235" y="32686"/>
                </a:moveTo>
                <a:lnTo>
                  <a:pt x="11055" y="32746"/>
                </a:lnTo>
                <a:lnTo>
                  <a:pt x="10936" y="32925"/>
                </a:lnTo>
                <a:lnTo>
                  <a:pt x="10816" y="33104"/>
                </a:lnTo>
                <a:lnTo>
                  <a:pt x="10816" y="33343"/>
                </a:lnTo>
                <a:lnTo>
                  <a:pt x="10816" y="33523"/>
                </a:lnTo>
                <a:lnTo>
                  <a:pt x="10876" y="33762"/>
                </a:lnTo>
                <a:lnTo>
                  <a:pt x="10996" y="33881"/>
                </a:lnTo>
                <a:lnTo>
                  <a:pt x="11115" y="33941"/>
                </a:lnTo>
                <a:lnTo>
                  <a:pt x="11354" y="33941"/>
                </a:lnTo>
                <a:lnTo>
                  <a:pt x="11533" y="33821"/>
                </a:lnTo>
                <a:lnTo>
                  <a:pt x="11593" y="33582"/>
                </a:lnTo>
                <a:lnTo>
                  <a:pt x="11653" y="33343"/>
                </a:lnTo>
                <a:lnTo>
                  <a:pt x="11653" y="33104"/>
                </a:lnTo>
                <a:lnTo>
                  <a:pt x="11593" y="32925"/>
                </a:lnTo>
                <a:lnTo>
                  <a:pt x="11474" y="32746"/>
                </a:lnTo>
                <a:lnTo>
                  <a:pt x="11235" y="32686"/>
                </a:lnTo>
                <a:close/>
                <a:moveTo>
                  <a:pt x="8008" y="35076"/>
                </a:moveTo>
                <a:lnTo>
                  <a:pt x="7888" y="35196"/>
                </a:lnTo>
                <a:lnTo>
                  <a:pt x="7769" y="35315"/>
                </a:lnTo>
                <a:lnTo>
                  <a:pt x="7709" y="35495"/>
                </a:lnTo>
                <a:lnTo>
                  <a:pt x="7709" y="35674"/>
                </a:lnTo>
                <a:lnTo>
                  <a:pt x="7769" y="35793"/>
                </a:lnTo>
                <a:lnTo>
                  <a:pt x="7888" y="35913"/>
                </a:lnTo>
                <a:lnTo>
                  <a:pt x="8247" y="35913"/>
                </a:lnTo>
                <a:lnTo>
                  <a:pt x="8366" y="35793"/>
                </a:lnTo>
                <a:lnTo>
                  <a:pt x="8486" y="35674"/>
                </a:lnTo>
                <a:lnTo>
                  <a:pt x="8546" y="35495"/>
                </a:lnTo>
                <a:lnTo>
                  <a:pt x="8546" y="35315"/>
                </a:lnTo>
                <a:lnTo>
                  <a:pt x="8486" y="35196"/>
                </a:lnTo>
                <a:lnTo>
                  <a:pt x="8366" y="35076"/>
                </a:lnTo>
                <a:close/>
                <a:moveTo>
                  <a:pt x="14163" y="36152"/>
                </a:moveTo>
                <a:lnTo>
                  <a:pt x="13924" y="36271"/>
                </a:lnTo>
                <a:lnTo>
                  <a:pt x="13685" y="36391"/>
                </a:lnTo>
                <a:lnTo>
                  <a:pt x="13505" y="36570"/>
                </a:lnTo>
                <a:lnTo>
                  <a:pt x="13147" y="37048"/>
                </a:lnTo>
                <a:lnTo>
                  <a:pt x="12788" y="37646"/>
                </a:lnTo>
                <a:lnTo>
                  <a:pt x="12549" y="38184"/>
                </a:lnTo>
                <a:lnTo>
                  <a:pt x="12430" y="38721"/>
                </a:lnTo>
                <a:lnTo>
                  <a:pt x="12310" y="39080"/>
                </a:lnTo>
                <a:lnTo>
                  <a:pt x="12310" y="39199"/>
                </a:lnTo>
                <a:lnTo>
                  <a:pt x="12370" y="39199"/>
                </a:lnTo>
                <a:lnTo>
                  <a:pt x="12549" y="39080"/>
                </a:lnTo>
                <a:lnTo>
                  <a:pt x="12848" y="38721"/>
                </a:lnTo>
                <a:lnTo>
                  <a:pt x="13565" y="37706"/>
                </a:lnTo>
                <a:lnTo>
                  <a:pt x="14163" y="36630"/>
                </a:lnTo>
                <a:lnTo>
                  <a:pt x="14342" y="36331"/>
                </a:lnTo>
                <a:lnTo>
                  <a:pt x="14402" y="36212"/>
                </a:lnTo>
                <a:lnTo>
                  <a:pt x="14342" y="36152"/>
                </a:lnTo>
                <a:close/>
                <a:moveTo>
                  <a:pt x="10159" y="37168"/>
                </a:moveTo>
                <a:lnTo>
                  <a:pt x="10040" y="37227"/>
                </a:lnTo>
                <a:lnTo>
                  <a:pt x="9980" y="37347"/>
                </a:lnTo>
                <a:lnTo>
                  <a:pt x="9920" y="37765"/>
                </a:lnTo>
                <a:lnTo>
                  <a:pt x="9980" y="38184"/>
                </a:lnTo>
                <a:lnTo>
                  <a:pt x="10040" y="38482"/>
                </a:lnTo>
                <a:lnTo>
                  <a:pt x="10159" y="38841"/>
                </a:lnTo>
                <a:lnTo>
                  <a:pt x="10338" y="39259"/>
                </a:lnTo>
                <a:lnTo>
                  <a:pt x="10458" y="39498"/>
                </a:lnTo>
                <a:lnTo>
                  <a:pt x="10577" y="39677"/>
                </a:lnTo>
                <a:lnTo>
                  <a:pt x="10697" y="39797"/>
                </a:lnTo>
                <a:lnTo>
                  <a:pt x="10876" y="39797"/>
                </a:lnTo>
                <a:lnTo>
                  <a:pt x="11115" y="39737"/>
                </a:lnTo>
                <a:lnTo>
                  <a:pt x="11235" y="39618"/>
                </a:lnTo>
                <a:lnTo>
                  <a:pt x="11235" y="39438"/>
                </a:lnTo>
                <a:lnTo>
                  <a:pt x="11175" y="39259"/>
                </a:lnTo>
                <a:lnTo>
                  <a:pt x="10936" y="38841"/>
                </a:lnTo>
                <a:lnTo>
                  <a:pt x="10757" y="38482"/>
                </a:lnTo>
                <a:lnTo>
                  <a:pt x="10697" y="38124"/>
                </a:lnTo>
                <a:lnTo>
                  <a:pt x="10637" y="37646"/>
                </a:lnTo>
                <a:lnTo>
                  <a:pt x="10577" y="37407"/>
                </a:lnTo>
                <a:lnTo>
                  <a:pt x="10458" y="37227"/>
                </a:lnTo>
                <a:lnTo>
                  <a:pt x="10338" y="37168"/>
                </a:lnTo>
                <a:close/>
                <a:moveTo>
                  <a:pt x="15178" y="1434"/>
                </a:moveTo>
                <a:lnTo>
                  <a:pt x="15477" y="1494"/>
                </a:lnTo>
                <a:lnTo>
                  <a:pt x="15836" y="1613"/>
                </a:lnTo>
                <a:lnTo>
                  <a:pt x="16194" y="1793"/>
                </a:lnTo>
                <a:lnTo>
                  <a:pt x="16433" y="1972"/>
                </a:lnTo>
                <a:lnTo>
                  <a:pt x="16732" y="2151"/>
                </a:lnTo>
                <a:lnTo>
                  <a:pt x="17210" y="2689"/>
                </a:lnTo>
                <a:lnTo>
                  <a:pt x="17628" y="3287"/>
                </a:lnTo>
                <a:lnTo>
                  <a:pt x="18047" y="3944"/>
                </a:lnTo>
                <a:lnTo>
                  <a:pt x="18883" y="5378"/>
                </a:lnTo>
                <a:lnTo>
                  <a:pt x="19242" y="6035"/>
                </a:lnTo>
                <a:lnTo>
                  <a:pt x="19600" y="6633"/>
                </a:lnTo>
                <a:lnTo>
                  <a:pt x="20676" y="8007"/>
                </a:lnTo>
                <a:lnTo>
                  <a:pt x="21811" y="9382"/>
                </a:lnTo>
                <a:lnTo>
                  <a:pt x="22887" y="10696"/>
                </a:lnTo>
                <a:lnTo>
                  <a:pt x="23962" y="12071"/>
                </a:lnTo>
                <a:lnTo>
                  <a:pt x="24441" y="12788"/>
                </a:lnTo>
                <a:lnTo>
                  <a:pt x="24799" y="13445"/>
                </a:lnTo>
                <a:lnTo>
                  <a:pt x="25217" y="14162"/>
                </a:lnTo>
                <a:lnTo>
                  <a:pt x="25516" y="14879"/>
                </a:lnTo>
                <a:lnTo>
                  <a:pt x="25815" y="15596"/>
                </a:lnTo>
                <a:lnTo>
                  <a:pt x="26054" y="16373"/>
                </a:lnTo>
                <a:lnTo>
                  <a:pt x="26233" y="17090"/>
                </a:lnTo>
                <a:lnTo>
                  <a:pt x="26412" y="17867"/>
                </a:lnTo>
                <a:lnTo>
                  <a:pt x="26532" y="18644"/>
                </a:lnTo>
                <a:lnTo>
                  <a:pt x="26592" y="19420"/>
                </a:lnTo>
                <a:lnTo>
                  <a:pt x="26651" y="20197"/>
                </a:lnTo>
                <a:lnTo>
                  <a:pt x="26651" y="20974"/>
                </a:lnTo>
                <a:lnTo>
                  <a:pt x="26592" y="21751"/>
                </a:lnTo>
                <a:lnTo>
                  <a:pt x="26532" y="22587"/>
                </a:lnTo>
                <a:lnTo>
                  <a:pt x="26412" y="23364"/>
                </a:lnTo>
                <a:lnTo>
                  <a:pt x="26233" y="24141"/>
                </a:lnTo>
                <a:lnTo>
                  <a:pt x="25815" y="25695"/>
                </a:lnTo>
                <a:lnTo>
                  <a:pt x="25337" y="27189"/>
                </a:lnTo>
                <a:lnTo>
                  <a:pt x="24799" y="28683"/>
                </a:lnTo>
                <a:lnTo>
                  <a:pt x="24082" y="30117"/>
                </a:lnTo>
                <a:lnTo>
                  <a:pt x="23305" y="31491"/>
                </a:lnTo>
                <a:lnTo>
                  <a:pt x="22469" y="32806"/>
                </a:lnTo>
                <a:lnTo>
                  <a:pt x="21991" y="33463"/>
                </a:lnTo>
                <a:lnTo>
                  <a:pt x="21453" y="34060"/>
                </a:lnTo>
                <a:lnTo>
                  <a:pt x="20915" y="34658"/>
                </a:lnTo>
                <a:lnTo>
                  <a:pt x="20377" y="35196"/>
                </a:lnTo>
                <a:lnTo>
                  <a:pt x="19839" y="35614"/>
                </a:lnTo>
                <a:lnTo>
                  <a:pt x="19302" y="36032"/>
                </a:lnTo>
                <a:lnTo>
                  <a:pt x="18166" y="36809"/>
                </a:lnTo>
                <a:lnTo>
                  <a:pt x="15896" y="38243"/>
                </a:lnTo>
                <a:lnTo>
                  <a:pt x="14700" y="39080"/>
                </a:lnTo>
                <a:lnTo>
                  <a:pt x="14103" y="39558"/>
                </a:lnTo>
                <a:lnTo>
                  <a:pt x="13625" y="40036"/>
                </a:lnTo>
                <a:lnTo>
                  <a:pt x="13326" y="40514"/>
                </a:lnTo>
                <a:lnTo>
                  <a:pt x="13027" y="41052"/>
                </a:lnTo>
                <a:lnTo>
                  <a:pt x="12728" y="41590"/>
                </a:lnTo>
                <a:lnTo>
                  <a:pt x="12549" y="41769"/>
                </a:lnTo>
                <a:lnTo>
                  <a:pt x="12430" y="41948"/>
                </a:lnTo>
                <a:lnTo>
                  <a:pt x="12131" y="42068"/>
                </a:lnTo>
                <a:lnTo>
                  <a:pt x="11832" y="42187"/>
                </a:lnTo>
                <a:lnTo>
                  <a:pt x="11294" y="42187"/>
                </a:lnTo>
                <a:lnTo>
                  <a:pt x="11055" y="42068"/>
                </a:lnTo>
                <a:lnTo>
                  <a:pt x="10816" y="41948"/>
                </a:lnTo>
                <a:lnTo>
                  <a:pt x="10338" y="41590"/>
                </a:lnTo>
                <a:lnTo>
                  <a:pt x="9920" y="41112"/>
                </a:lnTo>
                <a:lnTo>
                  <a:pt x="9561" y="40634"/>
                </a:lnTo>
                <a:lnTo>
                  <a:pt x="9024" y="39677"/>
                </a:lnTo>
                <a:lnTo>
                  <a:pt x="8605" y="39020"/>
                </a:lnTo>
                <a:lnTo>
                  <a:pt x="8127" y="38423"/>
                </a:lnTo>
                <a:lnTo>
                  <a:pt x="7649" y="37945"/>
                </a:lnTo>
                <a:lnTo>
                  <a:pt x="7171" y="37407"/>
                </a:lnTo>
                <a:lnTo>
                  <a:pt x="6036" y="36451"/>
                </a:lnTo>
                <a:lnTo>
                  <a:pt x="4901" y="35495"/>
                </a:lnTo>
                <a:lnTo>
                  <a:pt x="4423" y="35017"/>
                </a:lnTo>
                <a:lnTo>
                  <a:pt x="3885" y="34419"/>
                </a:lnTo>
                <a:lnTo>
                  <a:pt x="3407" y="33821"/>
                </a:lnTo>
                <a:lnTo>
                  <a:pt x="3227" y="33523"/>
                </a:lnTo>
                <a:lnTo>
                  <a:pt x="3108" y="33224"/>
                </a:lnTo>
                <a:lnTo>
                  <a:pt x="2988" y="32806"/>
                </a:lnTo>
                <a:lnTo>
                  <a:pt x="2929" y="32447"/>
                </a:lnTo>
                <a:lnTo>
                  <a:pt x="2929" y="32148"/>
                </a:lnTo>
                <a:lnTo>
                  <a:pt x="2809" y="31790"/>
                </a:lnTo>
                <a:lnTo>
                  <a:pt x="2749" y="31670"/>
                </a:lnTo>
                <a:lnTo>
                  <a:pt x="2690" y="31670"/>
                </a:lnTo>
                <a:lnTo>
                  <a:pt x="2570" y="31730"/>
                </a:lnTo>
                <a:lnTo>
                  <a:pt x="2451" y="31790"/>
                </a:lnTo>
                <a:lnTo>
                  <a:pt x="2391" y="31790"/>
                </a:lnTo>
                <a:lnTo>
                  <a:pt x="2331" y="31730"/>
                </a:lnTo>
                <a:lnTo>
                  <a:pt x="2092" y="31371"/>
                </a:lnTo>
                <a:lnTo>
                  <a:pt x="1973" y="30893"/>
                </a:lnTo>
                <a:lnTo>
                  <a:pt x="1734" y="30057"/>
                </a:lnTo>
                <a:lnTo>
                  <a:pt x="1494" y="29220"/>
                </a:lnTo>
                <a:lnTo>
                  <a:pt x="1255" y="28324"/>
                </a:lnTo>
                <a:lnTo>
                  <a:pt x="1136" y="27487"/>
                </a:lnTo>
                <a:lnTo>
                  <a:pt x="1016" y="26591"/>
                </a:lnTo>
                <a:lnTo>
                  <a:pt x="1255" y="26770"/>
                </a:lnTo>
                <a:lnTo>
                  <a:pt x="1375" y="26890"/>
                </a:lnTo>
                <a:lnTo>
                  <a:pt x="1494" y="26890"/>
                </a:lnTo>
                <a:lnTo>
                  <a:pt x="1614" y="26770"/>
                </a:lnTo>
                <a:lnTo>
                  <a:pt x="1674" y="26651"/>
                </a:lnTo>
                <a:lnTo>
                  <a:pt x="1734" y="26472"/>
                </a:lnTo>
                <a:lnTo>
                  <a:pt x="1734" y="26053"/>
                </a:lnTo>
                <a:lnTo>
                  <a:pt x="1614" y="25695"/>
                </a:lnTo>
                <a:lnTo>
                  <a:pt x="1554" y="25515"/>
                </a:lnTo>
                <a:lnTo>
                  <a:pt x="1494" y="25456"/>
                </a:lnTo>
                <a:lnTo>
                  <a:pt x="1375" y="25456"/>
                </a:lnTo>
                <a:lnTo>
                  <a:pt x="1255" y="25575"/>
                </a:lnTo>
                <a:lnTo>
                  <a:pt x="1136" y="25754"/>
                </a:lnTo>
                <a:lnTo>
                  <a:pt x="957" y="26053"/>
                </a:lnTo>
                <a:lnTo>
                  <a:pt x="897" y="24440"/>
                </a:lnTo>
                <a:lnTo>
                  <a:pt x="957" y="22826"/>
                </a:lnTo>
                <a:lnTo>
                  <a:pt x="1136" y="21273"/>
                </a:lnTo>
                <a:lnTo>
                  <a:pt x="1435" y="19659"/>
                </a:lnTo>
                <a:lnTo>
                  <a:pt x="1435" y="19839"/>
                </a:lnTo>
                <a:lnTo>
                  <a:pt x="1554" y="19958"/>
                </a:lnTo>
                <a:lnTo>
                  <a:pt x="1734" y="20018"/>
                </a:lnTo>
                <a:lnTo>
                  <a:pt x="1913" y="19958"/>
                </a:lnTo>
                <a:lnTo>
                  <a:pt x="2032" y="19898"/>
                </a:lnTo>
                <a:lnTo>
                  <a:pt x="2212" y="19779"/>
                </a:lnTo>
                <a:lnTo>
                  <a:pt x="2331" y="19659"/>
                </a:lnTo>
                <a:lnTo>
                  <a:pt x="2391" y="19480"/>
                </a:lnTo>
                <a:lnTo>
                  <a:pt x="2391" y="19301"/>
                </a:lnTo>
                <a:lnTo>
                  <a:pt x="2331" y="19122"/>
                </a:lnTo>
                <a:lnTo>
                  <a:pt x="2212" y="19002"/>
                </a:lnTo>
                <a:lnTo>
                  <a:pt x="2092" y="18942"/>
                </a:lnTo>
                <a:lnTo>
                  <a:pt x="1913" y="18942"/>
                </a:lnTo>
                <a:lnTo>
                  <a:pt x="1734" y="19002"/>
                </a:lnTo>
                <a:lnTo>
                  <a:pt x="1614" y="19122"/>
                </a:lnTo>
                <a:lnTo>
                  <a:pt x="1494" y="19301"/>
                </a:lnTo>
                <a:lnTo>
                  <a:pt x="1853" y="17747"/>
                </a:lnTo>
                <a:lnTo>
                  <a:pt x="2391" y="16253"/>
                </a:lnTo>
                <a:lnTo>
                  <a:pt x="2929" y="14760"/>
                </a:lnTo>
                <a:lnTo>
                  <a:pt x="3646" y="13325"/>
                </a:lnTo>
                <a:lnTo>
                  <a:pt x="4423" y="11951"/>
                </a:lnTo>
                <a:lnTo>
                  <a:pt x="5259" y="10577"/>
                </a:lnTo>
                <a:lnTo>
                  <a:pt x="6215" y="9322"/>
                </a:lnTo>
                <a:lnTo>
                  <a:pt x="7291" y="8127"/>
                </a:lnTo>
                <a:lnTo>
                  <a:pt x="7829" y="7529"/>
                </a:lnTo>
                <a:lnTo>
                  <a:pt x="8486" y="6932"/>
                </a:lnTo>
                <a:lnTo>
                  <a:pt x="9741" y="5856"/>
                </a:lnTo>
                <a:lnTo>
                  <a:pt x="10996" y="4780"/>
                </a:lnTo>
                <a:lnTo>
                  <a:pt x="11593" y="4183"/>
                </a:lnTo>
                <a:lnTo>
                  <a:pt x="12191" y="3645"/>
                </a:lnTo>
                <a:lnTo>
                  <a:pt x="13087" y="2629"/>
                </a:lnTo>
                <a:lnTo>
                  <a:pt x="13505" y="2151"/>
                </a:lnTo>
                <a:lnTo>
                  <a:pt x="13924" y="1793"/>
                </a:lnTo>
                <a:lnTo>
                  <a:pt x="14402" y="1554"/>
                </a:lnTo>
                <a:lnTo>
                  <a:pt x="14641" y="1434"/>
                </a:lnTo>
                <a:close/>
                <a:moveTo>
                  <a:pt x="15597" y="0"/>
                </a:moveTo>
                <a:lnTo>
                  <a:pt x="15059" y="120"/>
                </a:lnTo>
                <a:lnTo>
                  <a:pt x="14641" y="239"/>
                </a:lnTo>
                <a:lnTo>
                  <a:pt x="14222" y="478"/>
                </a:lnTo>
                <a:lnTo>
                  <a:pt x="13864" y="777"/>
                </a:lnTo>
                <a:lnTo>
                  <a:pt x="13147" y="1554"/>
                </a:lnTo>
                <a:lnTo>
                  <a:pt x="11952" y="2689"/>
                </a:lnTo>
                <a:lnTo>
                  <a:pt x="10697" y="3824"/>
                </a:lnTo>
                <a:lnTo>
                  <a:pt x="8247" y="6095"/>
                </a:lnTo>
                <a:lnTo>
                  <a:pt x="7231" y="7051"/>
                </a:lnTo>
                <a:lnTo>
                  <a:pt x="6335" y="8007"/>
                </a:lnTo>
                <a:lnTo>
                  <a:pt x="5438" y="9083"/>
                </a:lnTo>
                <a:lnTo>
                  <a:pt x="4662" y="10158"/>
                </a:lnTo>
                <a:lnTo>
                  <a:pt x="3885" y="11294"/>
                </a:lnTo>
                <a:lnTo>
                  <a:pt x="3227" y="12489"/>
                </a:lnTo>
                <a:lnTo>
                  <a:pt x="2570" y="13684"/>
                </a:lnTo>
                <a:lnTo>
                  <a:pt x="2032" y="14939"/>
                </a:lnTo>
                <a:lnTo>
                  <a:pt x="1614" y="16014"/>
                </a:lnTo>
                <a:lnTo>
                  <a:pt x="1255" y="17090"/>
                </a:lnTo>
                <a:lnTo>
                  <a:pt x="897" y="18225"/>
                </a:lnTo>
                <a:lnTo>
                  <a:pt x="598" y="19361"/>
                </a:lnTo>
                <a:lnTo>
                  <a:pt x="359" y="20556"/>
                </a:lnTo>
                <a:lnTo>
                  <a:pt x="180" y="21751"/>
                </a:lnTo>
                <a:lnTo>
                  <a:pt x="60" y="22946"/>
                </a:lnTo>
                <a:lnTo>
                  <a:pt x="1" y="24141"/>
                </a:lnTo>
                <a:lnTo>
                  <a:pt x="1" y="25336"/>
                </a:lnTo>
                <a:lnTo>
                  <a:pt x="60" y="26531"/>
                </a:lnTo>
                <a:lnTo>
                  <a:pt x="180" y="27726"/>
                </a:lnTo>
                <a:lnTo>
                  <a:pt x="359" y="28862"/>
                </a:lnTo>
                <a:lnTo>
                  <a:pt x="658" y="29997"/>
                </a:lnTo>
                <a:lnTo>
                  <a:pt x="1016" y="31132"/>
                </a:lnTo>
                <a:lnTo>
                  <a:pt x="1435" y="32208"/>
                </a:lnTo>
                <a:lnTo>
                  <a:pt x="1973" y="33224"/>
                </a:lnTo>
                <a:lnTo>
                  <a:pt x="2630" y="34299"/>
                </a:lnTo>
                <a:lnTo>
                  <a:pt x="3347" y="35256"/>
                </a:lnTo>
                <a:lnTo>
                  <a:pt x="4183" y="36092"/>
                </a:lnTo>
                <a:lnTo>
                  <a:pt x="5140" y="36869"/>
                </a:lnTo>
                <a:lnTo>
                  <a:pt x="6155" y="37646"/>
                </a:lnTo>
                <a:lnTo>
                  <a:pt x="6633" y="38004"/>
                </a:lnTo>
                <a:lnTo>
                  <a:pt x="7111" y="38482"/>
                </a:lnTo>
                <a:lnTo>
                  <a:pt x="7351" y="38781"/>
                </a:lnTo>
                <a:lnTo>
                  <a:pt x="7590" y="39140"/>
                </a:lnTo>
                <a:lnTo>
                  <a:pt x="8008" y="39797"/>
                </a:lnTo>
                <a:lnTo>
                  <a:pt x="8366" y="40574"/>
                </a:lnTo>
                <a:lnTo>
                  <a:pt x="8785" y="41291"/>
                </a:lnTo>
                <a:lnTo>
                  <a:pt x="9024" y="41649"/>
                </a:lnTo>
                <a:lnTo>
                  <a:pt x="9382" y="42068"/>
                </a:lnTo>
                <a:lnTo>
                  <a:pt x="9741" y="42426"/>
                </a:lnTo>
                <a:lnTo>
                  <a:pt x="10159" y="42725"/>
                </a:lnTo>
                <a:lnTo>
                  <a:pt x="10577" y="42904"/>
                </a:lnTo>
                <a:lnTo>
                  <a:pt x="11055" y="43084"/>
                </a:lnTo>
                <a:lnTo>
                  <a:pt x="11533" y="43143"/>
                </a:lnTo>
                <a:lnTo>
                  <a:pt x="12071" y="43024"/>
                </a:lnTo>
                <a:lnTo>
                  <a:pt x="12310" y="42904"/>
                </a:lnTo>
                <a:lnTo>
                  <a:pt x="12549" y="42785"/>
                </a:lnTo>
                <a:lnTo>
                  <a:pt x="12968" y="42486"/>
                </a:lnTo>
                <a:lnTo>
                  <a:pt x="13326" y="42068"/>
                </a:lnTo>
                <a:lnTo>
                  <a:pt x="13685" y="41590"/>
                </a:lnTo>
                <a:lnTo>
                  <a:pt x="14402" y="40634"/>
                </a:lnTo>
                <a:lnTo>
                  <a:pt x="14760" y="40156"/>
                </a:lnTo>
                <a:lnTo>
                  <a:pt x="15178" y="39797"/>
                </a:lnTo>
                <a:lnTo>
                  <a:pt x="15716" y="39379"/>
                </a:lnTo>
                <a:lnTo>
                  <a:pt x="16254" y="39020"/>
                </a:lnTo>
                <a:lnTo>
                  <a:pt x="17389" y="38363"/>
                </a:lnTo>
                <a:lnTo>
                  <a:pt x="18525" y="37706"/>
                </a:lnTo>
                <a:lnTo>
                  <a:pt x="19660" y="36988"/>
                </a:lnTo>
                <a:lnTo>
                  <a:pt x="20258" y="36510"/>
                </a:lnTo>
                <a:lnTo>
                  <a:pt x="20855" y="35973"/>
                </a:lnTo>
                <a:lnTo>
                  <a:pt x="21393" y="35435"/>
                </a:lnTo>
                <a:lnTo>
                  <a:pt x="21931" y="34897"/>
                </a:lnTo>
                <a:lnTo>
                  <a:pt x="22409" y="34240"/>
                </a:lnTo>
                <a:lnTo>
                  <a:pt x="22887" y="33642"/>
                </a:lnTo>
                <a:lnTo>
                  <a:pt x="23783" y="32328"/>
                </a:lnTo>
                <a:lnTo>
                  <a:pt x="24620" y="30893"/>
                </a:lnTo>
                <a:lnTo>
                  <a:pt x="25397" y="29340"/>
                </a:lnTo>
                <a:lnTo>
                  <a:pt x="26054" y="27786"/>
                </a:lnTo>
                <a:lnTo>
                  <a:pt x="26592" y="26173"/>
                </a:lnTo>
                <a:lnTo>
                  <a:pt x="27070" y="24500"/>
                </a:lnTo>
                <a:lnTo>
                  <a:pt x="27369" y="22826"/>
                </a:lnTo>
                <a:lnTo>
                  <a:pt x="27488" y="21990"/>
                </a:lnTo>
                <a:lnTo>
                  <a:pt x="27548" y="21153"/>
                </a:lnTo>
                <a:lnTo>
                  <a:pt x="27548" y="20317"/>
                </a:lnTo>
                <a:lnTo>
                  <a:pt x="27548" y="19480"/>
                </a:lnTo>
                <a:lnTo>
                  <a:pt x="27488" y="18703"/>
                </a:lnTo>
                <a:lnTo>
                  <a:pt x="27428" y="17986"/>
                </a:lnTo>
                <a:lnTo>
                  <a:pt x="27249" y="17329"/>
                </a:lnTo>
                <a:lnTo>
                  <a:pt x="27130" y="16612"/>
                </a:lnTo>
                <a:lnTo>
                  <a:pt x="26891" y="15955"/>
                </a:lnTo>
                <a:lnTo>
                  <a:pt x="26651" y="15297"/>
                </a:lnTo>
                <a:lnTo>
                  <a:pt x="26054" y="14042"/>
                </a:lnTo>
                <a:lnTo>
                  <a:pt x="25397" y="12847"/>
                </a:lnTo>
                <a:lnTo>
                  <a:pt x="24620" y="11712"/>
                </a:lnTo>
                <a:lnTo>
                  <a:pt x="23843" y="10517"/>
                </a:lnTo>
                <a:lnTo>
                  <a:pt x="22947" y="9382"/>
                </a:lnTo>
                <a:lnTo>
                  <a:pt x="21274" y="7230"/>
                </a:lnTo>
                <a:lnTo>
                  <a:pt x="19660" y="5019"/>
                </a:lnTo>
                <a:lnTo>
                  <a:pt x="18883" y="3824"/>
                </a:lnTo>
                <a:lnTo>
                  <a:pt x="18166" y="2689"/>
                </a:lnTo>
                <a:lnTo>
                  <a:pt x="17867" y="2032"/>
                </a:lnTo>
                <a:lnTo>
                  <a:pt x="17449" y="1255"/>
                </a:lnTo>
                <a:lnTo>
                  <a:pt x="17031" y="538"/>
                </a:lnTo>
                <a:lnTo>
                  <a:pt x="16792" y="299"/>
                </a:lnTo>
                <a:lnTo>
                  <a:pt x="16553" y="60"/>
                </a:lnTo>
                <a:lnTo>
                  <a:pt x="163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8230655" y="-153538"/>
            <a:ext cx="837106" cy="855807"/>
          </a:xfrm>
          <a:custGeom>
            <a:avLst/>
            <a:gdLst/>
            <a:ahLst/>
            <a:cxnLst/>
            <a:rect l="l" t="t" r="r" b="b"/>
            <a:pathLst>
              <a:path w="37467" h="38304" extrusionOk="0">
                <a:moveTo>
                  <a:pt x="20676" y="6753"/>
                </a:moveTo>
                <a:lnTo>
                  <a:pt x="21333" y="6812"/>
                </a:lnTo>
                <a:lnTo>
                  <a:pt x="21990" y="6872"/>
                </a:lnTo>
                <a:lnTo>
                  <a:pt x="22528" y="6992"/>
                </a:lnTo>
                <a:lnTo>
                  <a:pt x="23126" y="7171"/>
                </a:lnTo>
                <a:lnTo>
                  <a:pt x="23544" y="7470"/>
                </a:lnTo>
                <a:lnTo>
                  <a:pt x="23903" y="7768"/>
                </a:lnTo>
                <a:lnTo>
                  <a:pt x="24082" y="8187"/>
                </a:lnTo>
                <a:lnTo>
                  <a:pt x="24142" y="8605"/>
                </a:lnTo>
                <a:lnTo>
                  <a:pt x="24142" y="9083"/>
                </a:lnTo>
                <a:lnTo>
                  <a:pt x="24022" y="9621"/>
                </a:lnTo>
                <a:lnTo>
                  <a:pt x="23843" y="10159"/>
                </a:lnTo>
                <a:lnTo>
                  <a:pt x="23425" y="11115"/>
                </a:lnTo>
                <a:lnTo>
                  <a:pt x="22887" y="12011"/>
                </a:lnTo>
                <a:lnTo>
                  <a:pt x="22349" y="12907"/>
                </a:lnTo>
                <a:lnTo>
                  <a:pt x="21751" y="13744"/>
                </a:lnTo>
                <a:lnTo>
                  <a:pt x="20496" y="15477"/>
                </a:lnTo>
                <a:lnTo>
                  <a:pt x="19301" y="17090"/>
                </a:lnTo>
                <a:lnTo>
                  <a:pt x="19062" y="16493"/>
                </a:lnTo>
                <a:lnTo>
                  <a:pt x="18823" y="15895"/>
                </a:lnTo>
                <a:lnTo>
                  <a:pt x="18345" y="14581"/>
                </a:lnTo>
                <a:lnTo>
                  <a:pt x="17927" y="13505"/>
                </a:lnTo>
                <a:lnTo>
                  <a:pt x="17688" y="12609"/>
                </a:lnTo>
                <a:lnTo>
                  <a:pt x="17150" y="9800"/>
                </a:lnTo>
                <a:lnTo>
                  <a:pt x="16911" y="8366"/>
                </a:lnTo>
                <a:lnTo>
                  <a:pt x="16792" y="7828"/>
                </a:lnTo>
                <a:lnTo>
                  <a:pt x="16792" y="7649"/>
                </a:lnTo>
                <a:lnTo>
                  <a:pt x="16792" y="7529"/>
                </a:lnTo>
                <a:lnTo>
                  <a:pt x="16851" y="7470"/>
                </a:lnTo>
                <a:lnTo>
                  <a:pt x="16971" y="7350"/>
                </a:lnTo>
                <a:lnTo>
                  <a:pt x="17449" y="7171"/>
                </a:lnTo>
                <a:lnTo>
                  <a:pt x="17987" y="6992"/>
                </a:lnTo>
                <a:lnTo>
                  <a:pt x="18584" y="6872"/>
                </a:lnTo>
                <a:lnTo>
                  <a:pt x="19242" y="6753"/>
                </a:lnTo>
                <a:close/>
                <a:moveTo>
                  <a:pt x="19660" y="6215"/>
                </a:moveTo>
                <a:lnTo>
                  <a:pt x="18345" y="6334"/>
                </a:lnTo>
                <a:lnTo>
                  <a:pt x="17688" y="6454"/>
                </a:lnTo>
                <a:lnTo>
                  <a:pt x="17090" y="6573"/>
                </a:lnTo>
                <a:lnTo>
                  <a:pt x="16851" y="6693"/>
                </a:lnTo>
                <a:lnTo>
                  <a:pt x="16612" y="6812"/>
                </a:lnTo>
                <a:lnTo>
                  <a:pt x="16433" y="6932"/>
                </a:lnTo>
                <a:lnTo>
                  <a:pt x="16314" y="7111"/>
                </a:lnTo>
                <a:lnTo>
                  <a:pt x="16194" y="7231"/>
                </a:lnTo>
                <a:lnTo>
                  <a:pt x="16134" y="7410"/>
                </a:lnTo>
                <a:lnTo>
                  <a:pt x="16134" y="7828"/>
                </a:lnTo>
                <a:lnTo>
                  <a:pt x="16194" y="8247"/>
                </a:lnTo>
                <a:lnTo>
                  <a:pt x="16314" y="8725"/>
                </a:lnTo>
                <a:lnTo>
                  <a:pt x="16493" y="9262"/>
                </a:lnTo>
                <a:lnTo>
                  <a:pt x="16612" y="9800"/>
                </a:lnTo>
                <a:lnTo>
                  <a:pt x="16971" y="11772"/>
                </a:lnTo>
                <a:lnTo>
                  <a:pt x="17150" y="12728"/>
                </a:lnTo>
                <a:lnTo>
                  <a:pt x="17449" y="13744"/>
                </a:lnTo>
                <a:lnTo>
                  <a:pt x="17808" y="14999"/>
                </a:lnTo>
                <a:lnTo>
                  <a:pt x="18286" y="16254"/>
                </a:lnTo>
                <a:lnTo>
                  <a:pt x="18584" y="17090"/>
                </a:lnTo>
                <a:lnTo>
                  <a:pt x="18764" y="17628"/>
                </a:lnTo>
                <a:lnTo>
                  <a:pt x="18823" y="17748"/>
                </a:lnTo>
                <a:lnTo>
                  <a:pt x="18883" y="17867"/>
                </a:lnTo>
                <a:lnTo>
                  <a:pt x="19062" y="17927"/>
                </a:lnTo>
                <a:lnTo>
                  <a:pt x="19242" y="17927"/>
                </a:lnTo>
                <a:lnTo>
                  <a:pt x="19421" y="17867"/>
                </a:lnTo>
                <a:lnTo>
                  <a:pt x="19540" y="17748"/>
                </a:lnTo>
                <a:lnTo>
                  <a:pt x="19959" y="17389"/>
                </a:lnTo>
                <a:lnTo>
                  <a:pt x="20317" y="16911"/>
                </a:lnTo>
                <a:lnTo>
                  <a:pt x="20975" y="15835"/>
                </a:lnTo>
                <a:lnTo>
                  <a:pt x="21453" y="15059"/>
                </a:lnTo>
                <a:lnTo>
                  <a:pt x="22767" y="13206"/>
                </a:lnTo>
                <a:lnTo>
                  <a:pt x="23425" y="12310"/>
                </a:lnTo>
                <a:lnTo>
                  <a:pt x="24022" y="11294"/>
                </a:lnTo>
                <a:lnTo>
                  <a:pt x="24440" y="10457"/>
                </a:lnTo>
                <a:lnTo>
                  <a:pt x="24620" y="10039"/>
                </a:lnTo>
                <a:lnTo>
                  <a:pt x="24739" y="9621"/>
                </a:lnTo>
                <a:lnTo>
                  <a:pt x="24799" y="9203"/>
                </a:lnTo>
                <a:lnTo>
                  <a:pt x="24799" y="8784"/>
                </a:lnTo>
                <a:lnTo>
                  <a:pt x="24799" y="8426"/>
                </a:lnTo>
                <a:lnTo>
                  <a:pt x="24739" y="8067"/>
                </a:lnTo>
                <a:lnTo>
                  <a:pt x="24620" y="7709"/>
                </a:lnTo>
                <a:lnTo>
                  <a:pt x="24440" y="7410"/>
                </a:lnTo>
                <a:lnTo>
                  <a:pt x="24201" y="7171"/>
                </a:lnTo>
                <a:lnTo>
                  <a:pt x="23962" y="6932"/>
                </a:lnTo>
                <a:lnTo>
                  <a:pt x="23604" y="6693"/>
                </a:lnTo>
                <a:lnTo>
                  <a:pt x="23185" y="6514"/>
                </a:lnTo>
                <a:lnTo>
                  <a:pt x="22767" y="6394"/>
                </a:lnTo>
                <a:lnTo>
                  <a:pt x="22229" y="6334"/>
                </a:lnTo>
                <a:lnTo>
                  <a:pt x="20975" y="6215"/>
                </a:lnTo>
                <a:close/>
                <a:moveTo>
                  <a:pt x="11414" y="9023"/>
                </a:moveTo>
                <a:lnTo>
                  <a:pt x="11055" y="9083"/>
                </a:lnTo>
                <a:lnTo>
                  <a:pt x="10637" y="9143"/>
                </a:lnTo>
                <a:lnTo>
                  <a:pt x="10278" y="9262"/>
                </a:lnTo>
                <a:lnTo>
                  <a:pt x="9920" y="9442"/>
                </a:lnTo>
                <a:lnTo>
                  <a:pt x="9561" y="9681"/>
                </a:lnTo>
                <a:lnTo>
                  <a:pt x="8844" y="10218"/>
                </a:lnTo>
                <a:lnTo>
                  <a:pt x="8247" y="10876"/>
                </a:lnTo>
                <a:lnTo>
                  <a:pt x="7709" y="11533"/>
                </a:lnTo>
                <a:lnTo>
                  <a:pt x="7410" y="12071"/>
                </a:lnTo>
                <a:lnTo>
                  <a:pt x="7111" y="12728"/>
                </a:lnTo>
                <a:lnTo>
                  <a:pt x="6872" y="13385"/>
                </a:lnTo>
                <a:lnTo>
                  <a:pt x="6633" y="14162"/>
                </a:lnTo>
                <a:lnTo>
                  <a:pt x="6514" y="14879"/>
                </a:lnTo>
                <a:lnTo>
                  <a:pt x="6394" y="15596"/>
                </a:lnTo>
                <a:lnTo>
                  <a:pt x="6454" y="16313"/>
                </a:lnTo>
                <a:lnTo>
                  <a:pt x="6573" y="16911"/>
                </a:lnTo>
                <a:lnTo>
                  <a:pt x="6693" y="17210"/>
                </a:lnTo>
                <a:lnTo>
                  <a:pt x="6872" y="17509"/>
                </a:lnTo>
                <a:lnTo>
                  <a:pt x="7052" y="17688"/>
                </a:lnTo>
                <a:lnTo>
                  <a:pt x="7350" y="17867"/>
                </a:lnTo>
                <a:lnTo>
                  <a:pt x="7589" y="17987"/>
                </a:lnTo>
                <a:lnTo>
                  <a:pt x="7948" y="18106"/>
                </a:lnTo>
                <a:lnTo>
                  <a:pt x="8605" y="18285"/>
                </a:lnTo>
                <a:lnTo>
                  <a:pt x="9322" y="18405"/>
                </a:lnTo>
                <a:lnTo>
                  <a:pt x="10099" y="18465"/>
                </a:lnTo>
                <a:lnTo>
                  <a:pt x="11354" y="18524"/>
                </a:lnTo>
                <a:lnTo>
                  <a:pt x="12669" y="18704"/>
                </a:lnTo>
                <a:lnTo>
                  <a:pt x="14640" y="18883"/>
                </a:lnTo>
                <a:lnTo>
                  <a:pt x="15656" y="18943"/>
                </a:lnTo>
                <a:lnTo>
                  <a:pt x="16553" y="18943"/>
                </a:lnTo>
                <a:lnTo>
                  <a:pt x="16911" y="18883"/>
                </a:lnTo>
                <a:lnTo>
                  <a:pt x="17210" y="18823"/>
                </a:lnTo>
                <a:lnTo>
                  <a:pt x="17509" y="18704"/>
                </a:lnTo>
                <a:lnTo>
                  <a:pt x="17628" y="18584"/>
                </a:lnTo>
                <a:lnTo>
                  <a:pt x="17688" y="18465"/>
                </a:lnTo>
                <a:lnTo>
                  <a:pt x="17688" y="18405"/>
                </a:lnTo>
                <a:lnTo>
                  <a:pt x="17628" y="18345"/>
                </a:lnTo>
                <a:lnTo>
                  <a:pt x="17509" y="18285"/>
                </a:lnTo>
                <a:lnTo>
                  <a:pt x="17150" y="18166"/>
                </a:lnTo>
                <a:lnTo>
                  <a:pt x="16672" y="18106"/>
                </a:lnTo>
                <a:lnTo>
                  <a:pt x="15178" y="18106"/>
                </a:lnTo>
                <a:lnTo>
                  <a:pt x="13326" y="17987"/>
                </a:lnTo>
                <a:lnTo>
                  <a:pt x="11414" y="17807"/>
                </a:lnTo>
                <a:lnTo>
                  <a:pt x="10039" y="17688"/>
                </a:lnTo>
                <a:lnTo>
                  <a:pt x="9382" y="17628"/>
                </a:lnTo>
                <a:lnTo>
                  <a:pt x="8725" y="17449"/>
                </a:lnTo>
                <a:lnTo>
                  <a:pt x="8426" y="17389"/>
                </a:lnTo>
                <a:lnTo>
                  <a:pt x="8127" y="17270"/>
                </a:lnTo>
                <a:lnTo>
                  <a:pt x="7948" y="17090"/>
                </a:lnTo>
                <a:lnTo>
                  <a:pt x="7709" y="16911"/>
                </a:lnTo>
                <a:lnTo>
                  <a:pt x="7530" y="16672"/>
                </a:lnTo>
                <a:lnTo>
                  <a:pt x="7410" y="16373"/>
                </a:lnTo>
                <a:lnTo>
                  <a:pt x="7350" y="16015"/>
                </a:lnTo>
                <a:lnTo>
                  <a:pt x="7350" y="15656"/>
                </a:lnTo>
                <a:lnTo>
                  <a:pt x="7410" y="14939"/>
                </a:lnTo>
                <a:lnTo>
                  <a:pt x="7530" y="14222"/>
                </a:lnTo>
                <a:lnTo>
                  <a:pt x="7709" y="13505"/>
                </a:lnTo>
                <a:lnTo>
                  <a:pt x="8008" y="12848"/>
                </a:lnTo>
                <a:lnTo>
                  <a:pt x="8306" y="12190"/>
                </a:lnTo>
                <a:lnTo>
                  <a:pt x="8725" y="11593"/>
                </a:lnTo>
                <a:lnTo>
                  <a:pt x="9203" y="11055"/>
                </a:lnTo>
                <a:lnTo>
                  <a:pt x="9741" y="10577"/>
                </a:lnTo>
                <a:lnTo>
                  <a:pt x="10159" y="10338"/>
                </a:lnTo>
                <a:lnTo>
                  <a:pt x="10517" y="10159"/>
                </a:lnTo>
                <a:lnTo>
                  <a:pt x="10816" y="10039"/>
                </a:lnTo>
                <a:lnTo>
                  <a:pt x="11175" y="9979"/>
                </a:lnTo>
                <a:lnTo>
                  <a:pt x="11473" y="9979"/>
                </a:lnTo>
                <a:lnTo>
                  <a:pt x="11772" y="10039"/>
                </a:lnTo>
                <a:lnTo>
                  <a:pt x="12011" y="10099"/>
                </a:lnTo>
                <a:lnTo>
                  <a:pt x="12250" y="10278"/>
                </a:lnTo>
                <a:lnTo>
                  <a:pt x="12788" y="10637"/>
                </a:lnTo>
                <a:lnTo>
                  <a:pt x="13206" y="11115"/>
                </a:lnTo>
                <a:lnTo>
                  <a:pt x="13625" y="11712"/>
                </a:lnTo>
                <a:lnTo>
                  <a:pt x="14043" y="12370"/>
                </a:lnTo>
                <a:lnTo>
                  <a:pt x="15656" y="15298"/>
                </a:lnTo>
                <a:lnTo>
                  <a:pt x="17090" y="17867"/>
                </a:lnTo>
                <a:lnTo>
                  <a:pt x="17150" y="17748"/>
                </a:lnTo>
                <a:lnTo>
                  <a:pt x="17210" y="17628"/>
                </a:lnTo>
                <a:lnTo>
                  <a:pt x="17150" y="17150"/>
                </a:lnTo>
                <a:lnTo>
                  <a:pt x="17031" y="16612"/>
                </a:lnTo>
                <a:lnTo>
                  <a:pt x="16792" y="15955"/>
                </a:lnTo>
                <a:lnTo>
                  <a:pt x="16314" y="14760"/>
                </a:lnTo>
                <a:lnTo>
                  <a:pt x="15955" y="13983"/>
                </a:lnTo>
                <a:lnTo>
                  <a:pt x="15417" y="12848"/>
                </a:lnTo>
                <a:lnTo>
                  <a:pt x="14820" y="11772"/>
                </a:lnTo>
                <a:lnTo>
                  <a:pt x="14103" y="10756"/>
                </a:lnTo>
                <a:lnTo>
                  <a:pt x="13744" y="10278"/>
                </a:lnTo>
                <a:lnTo>
                  <a:pt x="13326" y="9800"/>
                </a:lnTo>
                <a:lnTo>
                  <a:pt x="12967" y="9501"/>
                </a:lnTo>
                <a:lnTo>
                  <a:pt x="12609" y="9262"/>
                </a:lnTo>
                <a:lnTo>
                  <a:pt x="12191" y="9143"/>
                </a:lnTo>
                <a:lnTo>
                  <a:pt x="11832" y="9023"/>
                </a:lnTo>
                <a:close/>
                <a:moveTo>
                  <a:pt x="27906" y="12370"/>
                </a:moveTo>
                <a:lnTo>
                  <a:pt x="28205" y="12429"/>
                </a:lnTo>
                <a:lnTo>
                  <a:pt x="28444" y="12609"/>
                </a:lnTo>
                <a:lnTo>
                  <a:pt x="28743" y="12788"/>
                </a:lnTo>
                <a:lnTo>
                  <a:pt x="29042" y="13087"/>
                </a:lnTo>
                <a:lnTo>
                  <a:pt x="29340" y="13445"/>
                </a:lnTo>
                <a:lnTo>
                  <a:pt x="29699" y="13864"/>
                </a:lnTo>
                <a:lnTo>
                  <a:pt x="30296" y="14820"/>
                </a:lnTo>
                <a:lnTo>
                  <a:pt x="30655" y="15417"/>
                </a:lnTo>
                <a:lnTo>
                  <a:pt x="30954" y="16015"/>
                </a:lnTo>
                <a:lnTo>
                  <a:pt x="31252" y="16672"/>
                </a:lnTo>
                <a:lnTo>
                  <a:pt x="31491" y="17270"/>
                </a:lnTo>
                <a:lnTo>
                  <a:pt x="31551" y="17867"/>
                </a:lnTo>
                <a:lnTo>
                  <a:pt x="31611" y="18166"/>
                </a:lnTo>
                <a:lnTo>
                  <a:pt x="31551" y="18465"/>
                </a:lnTo>
                <a:lnTo>
                  <a:pt x="31491" y="18704"/>
                </a:lnTo>
                <a:lnTo>
                  <a:pt x="31372" y="18943"/>
                </a:lnTo>
                <a:lnTo>
                  <a:pt x="31193" y="19122"/>
                </a:lnTo>
                <a:lnTo>
                  <a:pt x="31013" y="19301"/>
                </a:lnTo>
                <a:lnTo>
                  <a:pt x="30774" y="19421"/>
                </a:lnTo>
                <a:lnTo>
                  <a:pt x="30535" y="19540"/>
                </a:lnTo>
                <a:lnTo>
                  <a:pt x="29998" y="19660"/>
                </a:lnTo>
                <a:lnTo>
                  <a:pt x="29400" y="19720"/>
                </a:lnTo>
                <a:lnTo>
                  <a:pt x="28743" y="19779"/>
                </a:lnTo>
                <a:lnTo>
                  <a:pt x="27667" y="19779"/>
                </a:lnTo>
                <a:lnTo>
                  <a:pt x="26771" y="19839"/>
                </a:lnTo>
                <a:lnTo>
                  <a:pt x="25815" y="19779"/>
                </a:lnTo>
                <a:lnTo>
                  <a:pt x="24918" y="19779"/>
                </a:lnTo>
                <a:lnTo>
                  <a:pt x="23962" y="19660"/>
                </a:lnTo>
                <a:lnTo>
                  <a:pt x="22170" y="19421"/>
                </a:lnTo>
                <a:lnTo>
                  <a:pt x="20317" y="19002"/>
                </a:lnTo>
                <a:lnTo>
                  <a:pt x="20975" y="18584"/>
                </a:lnTo>
                <a:lnTo>
                  <a:pt x="21632" y="18106"/>
                </a:lnTo>
                <a:lnTo>
                  <a:pt x="22229" y="17509"/>
                </a:lnTo>
                <a:lnTo>
                  <a:pt x="22827" y="16851"/>
                </a:lnTo>
                <a:lnTo>
                  <a:pt x="23962" y="15477"/>
                </a:lnTo>
                <a:lnTo>
                  <a:pt x="25038" y="14282"/>
                </a:lnTo>
                <a:lnTo>
                  <a:pt x="25635" y="13625"/>
                </a:lnTo>
                <a:lnTo>
                  <a:pt x="26233" y="13087"/>
                </a:lnTo>
                <a:lnTo>
                  <a:pt x="26831" y="12668"/>
                </a:lnTo>
                <a:lnTo>
                  <a:pt x="27070" y="12549"/>
                </a:lnTo>
                <a:lnTo>
                  <a:pt x="27368" y="12429"/>
                </a:lnTo>
                <a:lnTo>
                  <a:pt x="27607" y="12370"/>
                </a:lnTo>
                <a:close/>
                <a:moveTo>
                  <a:pt x="27428" y="11533"/>
                </a:moveTo>
                <a:lnTo>
                  <a:pt x="26950" y="11653"/>
                </a:lnTo>
                <a:lnTo>
                  <a:pt x="26412" y="11951"/>
                </a:lnTo>
                <a:lnTo>
                  <a:pt x="25994" y="12250"/>
                </a:lnTo>
                <a:lnTo>
                  <a:pt x="25635" y="12549"/>
                </a:lnTo>
                <a:lnTo>
                  <a:pt x="24918" y="13326"/>
                </a:lnTo>
                <a:lnTo>
                  <a:pt x="23544" y="14879"/>
                </a:lnTo>
                <a:lnTo>
                  <a:pt x="22648" y="15776"/>
                </a:lnTo>
                <a:lnTo>
                  <a:pt x="21632" y="16732"/>
                </a:lnTo>
                <a:lnTo>
                  <a:pt x="21154" y="17210"/>
                </a:lnTo>
                <a:lnTo>
                  <a:pt x="20676" y="17748"/>
                </a:lnTo>
                <a:lnTo>
                  <a:pt x="20317" y="18285"/>
                </a:lnTo>
                <a:lnTo>
                  <a:pt x="20018" y="18823"/>
                </a:lnTo>
                <a:lnTo>
                  <a:pt x="19959" y="18883"/>
                </a:lnTo>
                <a:lnTo>
                  <a:pt x="19481" y="18883"/>
                </a:lnTo>
                <a:lnTo>
                  <a:pt x="19361" y="18943"/>
                </a:lnTo>
                <a:lnTo>
                  <a:pt x="19301" y="19062"/>
                </a:lnTo>
                <a:lnTo>
                  <a:pt x="19361" y="19241"/>
                </a:lnTo>
                <a:lnTo>
                  <a:pt x="19361" y="19361"/>
                </a:lnTo>
                <a:lnTo>
                  <a:pt x="19421" y="19481"/>
                </a:lnTo>
                <a:lnTo>
                  <a:pt x="19720" y="19600"/>
                </a:lnTo>
                <a:lnTo>
                  <a:pt x="20018" y="19720"/>
                </a:lnTo>
                <a:lnTo>
                  <a:pt x="20437" y="19839"/>
                </a:lnTo>
                <a:lnTo>
                  <a:pt x="21214" y="19959"/>
                </a:lnTo>
                <a:lnTo>
                  <a:pt x="21751" y="20078"/>
                </a:lnTo>
                <a:lnTo>
                  <a:pt x="23066" y="20317"/>
                </a:lnTo>
                <a:lnTo>
                  <a:pt x="24381" y="20437"/>
                </a:lnTo>
                <a:lnTo>
                  <a:pt x="25695" y="20556"/>
                </a:lnTo>
                <a:lnTo>
                  <a:pt x="27070" y="20556"/>
                </a:lnTo>
                <a:lnTo>
                  <a:pt x="28026" y="20496"/>
                </a:lnTo>
                <a:lnTo>
                  <a:pt x="29101" y="20496"/>
                </a:lnTo>
                <a:lnTo>
                  <a:pt x="30237" y="20377"/>
                </a:lnTo>
                <a:lnTo>
                  <a:pt x="30715" y="20257"/>
                </a:lnTo>
                <a:lnTo>
                  <a:pt x="31193" y="20078"/>
                </a:lnTo>
                <a:lnTo>
                  <a:pt x="31611" y="19839"/>
                </a:lnTo>
                <a:lnTo>
                  <a:pt x="31910" y="19481"/>
                </a:lnTo>
                <a:lnTo>
                  <a:pt x="32149" y="19122"/>
                </a:lnTo>
                <a:lnTo>
                  <a:pt x="32209" y="18763"/>
                </a:lnTo>
                <a:lnTo>
                  <a:pt x="32268" y="18345"/>
                </a:lnTo>
                <a:lnTo>
                  <a:pt x="32209" y="17867"/>
                </a:lnTo>
                <a:lnTo>
                  <a:pt x="32089" y="17389"/>
                </a:lnTo>
                <a:lnTo>
                  <a:pt x="31970" y="16971"/>
                </a:lnTo>
                <a:lnTo>
                  <a:pt x="31671" y="16015"/>
                </a:lnTo>
                <a:lnTo>
                  <a:pt x="31193" y="14999"/>
                </a:lnTo>
                <a:lnTo>
                  <a:pt x="30655" y="13923"/>
                </a:lnTo>
                <a:lnTo>
                  <a:pt x="30296" y="13445"/>
                </a:lnTo>
                <a:lnTo>
                  <a:pt x="29998" y="12967"/>
                </a:lnTo>
                <a:lnTo>
                  <a:pt x="29579" y="12489"/>
                </a:lnTo>
                <a:lnTo>
                  <a:pt x="29221" y="12131"/>
                </a:lnTo>
                <a:lnTo>
                  <a:pt x="28802" y="11832"/>
                </a:lnTo>
                <a:lnTo>
                  <a:pt x="28324" y="11653"/>
                </a:lnTo>
                <a:lnTo>
                  <a:pt x="27906" y="11533"/>
                </a:lnTo>
                <a:close/>
                <a:moveTo>
                  <a:pt x="9920" y="20317"/>
                </a:moveTo>
                <a:lnTo>
                  <a:pt x="10995" y="20377"/>
                </a:lnTo>
                <a:lnTo>
                  <a:pt x="12549" y="20437"/>
                </a:lnTo>
                <a:lnTo>
                  <a:pt x="14043" y="20616"/>
                </a:lnTo>
                <a:lnTo>
                  <a:pt x="15537" y="20855"/>
                </a:lnTo>
                <a:lnTo>
                  <a:pt x="16971" y="21154"/>
                </a:lnTo>
                <a:lnTo>
                  <a:pt x="16433" y="21512"/>
                </a:lnTo>
                <a:lnTo>
                  <a:pt x="15955" y="21871"/>
                </a:lnTo>
                <a:lnTo>
                  <a:pt x="15477" y="22349"/>
                </a:lnTo>
                <a:lnTo>
                  <a:pt x="14999" y="22827"/>
                </a:lnTo>
                <a:lnTo>
                  <a:pt x="14103" y="23902"/>
                </a:lnTo>
                <a:lnTo>
                  <a:pt x="13266" y="24799"/>
                </a:lnTo>
                <a:lnTo>
                  <a:pt x="12489" y="25755"/>
                </a:lnTo>
                <a:lnTo>
                  <a:pt x="12011" y="26352"/>
                </a:lnTo>
                <a:lnTo>
                  <a:pt x="11473" y="26890"/>
                </a:lnTo>
                <a:lnTo>
                  <a:pt x="10936" y="27368"/>
                </a:lnTo>
                <a:lnTo>
                  <a:pt x="10338" y="27727"/>
                </a:lnTo>
                <a:lnTo>
                  <a:pt x="10099" y="27846"/>
                </a:lnTo>
                <a:lnTo>
                  <a:pt x="9800" y="27906"/>
                </a:lnTo>
                <a:lnTo>
                  <a:pt x="9502" y="27966"/>
                </a:lnTo>
                <a:lnTo>
                  <a:pt x="9203" y="27906"/>
                </a:lnTo>
                <a:lnTo>
                  <a:pt x="8964" y="27786"/>
                </a:lnTo>
                <a:lnTo>
                  <a:pt x="8605" y="27547"/>
                </a:lnTo>
                <a:lnTo>
                  <a:pt x="8306" y="27189"/>
                </a:lnTo>
                <a:lnTo>
                  <a:pt x="7948" y="26771"/>
                </a:lnTo>
                <a:lnTo>
                  <a:pt x="7231" y="25755"/>
                </a:lnTo>
                <a:lnTo>
                  <a:pt x="6514" y="24619"/>
                </a:lnTo>
                <a:lnTo>
                  <a:pt x="6275" y="24022"/>
                </a:lnTo>
                <a:lnTo>
                  <a:pt x="6036" y="23424"/>
                </a:lnTo>
                <a:lnTo>
                  <a:pt x="5856" y="22887"/>
                </a:lnTo>
                <a:lnTo>
                  <a:pt x="5737" y="22349"/>
                </a:lnTo>
                <a:lnTo>
                  <a:pt x="5677" y="21871"/>
                </a:lnTo>
                <a:lnTo>
                  <a:pt x="5797" y="21452"/>
                </a:lnTo>
                <a:lnTo>
                  <a:pt x="5976" y="21094"/>
                </a:lnTo>
                <a:lnTo>
                  <a:pt x="6095" y="20915"/>
                </a:lnTo>
                <a:lnTo>
                  <a:pt x="6275" y="20855"/>
                </a:lnTo>
                <a:lnTo>
                  <a:pt x="6753" y="20616"/>
                </a:lnTo>
                <a:lnTo>
                  <a:pt x="7291" y="20496"/>
                </a:lnTo>
                <a:lnTo>
                  <a:pt x="7948" y="20377"/>
                </a:lnTo>
                <a:lnTo>
                  <a:pt x="8605" y="20317"/>
                </a:lnTo>
                <a:close/>
                <a:moveTo>
                  <a:pt x="10039" y="19660"/>
                </a:moveTo>
                <a:lnTo>
                  <a:pt x="8725" y="19720"/>
                </a:lnTo>
                <a:lnTo>
                  <a:pt x="7828" y="19779"/>
                </a:lnTo>
                <a:lnTo>
                  <a:pt x="7291" y="19839"/>
                </a:lnTo>
                <a:lnTo>
                  <a:pt x="6753" y="19899"/>
                </a:lnTo>
                <a:lnTo>
                  <a:pt x="6215" y="20078"/>
                </a:lnTo>
                <a:lnTo>
                  <a:pt x="5737" y="20257"/>
                </a:lnTo>
                <a:lnTo>
                  <a:pt x="5558" y="20377"/>
                </a:lnTo>
                <a:lnTo>
                  <a:pt x="5378" y="20556"/>
                </a:lnTo>
                <a:lnTo>
                  <a:pt x="5259" y="20735"/>
                </a:lnTo>
                <a:lnTo>
                  <a:pt x="5139" y="20974"/>
                </a:lnTo>
                <a:lnTo>
                  <a:pt x="5080" y="21333"/>
                </a:lnTo>
                <a:lnTo>
                  <a:pt x="5020" y="21811"/>
                </a:lnTo>
                <a:lnTo>
                  <a:pt x="5080" y="22349"/>
                </a:lnTo>
                <a:lnTo>
                  <a:pt x="5199" y="22887"/>
                </a:lnTo>
                <a:lnTo>
                  <a:pt x="5319" y="23484"/>
                </a:lnTo>
                <a:lnTo>
                  <a:pt x="5558" y="24082"/>
                </a:lnTo>
                <a:lnTo>
                  <a:pt x="6095" y="25277"/>
                </a:lnTo>
                <a:lnTo>
                  <a:pt x="6753" y="26472"/>
                </a:lnTo>
                <a:lnTo>
                  <a:pt x="7111" y="26950"/>
                </a:lnTo>
                <a:lnTo>
                  <a:pt x="7470" y="27428"/>
                </a:lnTo>
                <a:lnTo>
                  <a:pt x="7828" y="27906"/>
                </a:lnTo>
                <a:lnTo>
                  <a:pt x="8247" y="28205"/>
                </a:lnTo>
                <a:lnTo>
                  <a:pt x="8605" y="28504"/>
                </a:lnTo>
                <a:lnTo>
                  <a:pt x="8964" y="28683"/>
                </a:lnTo>
                <a:lnTo>
                  <a:pt x="9382" y="28802"/>
                </a:lnTo>
                <a:lnTo>
                  <a:pt x="9800" y="28743"/>
                </a:lnTo>
                <a:lnTo>
                  <a:pt x="10278" y="28623"/>
                </a:lnTo>
                <a:lnTo>
                  <a:pt x="10756" y="28444"/>
                </a:lnTo>
                <a:lnTo>
                  <a:pt x="11234" y="28145"/>
                </a:lnTo>
                <a:lnTo>
                  <a:pt x="11653" y="27786"/>
                </a:lnTo>
                <a:lnTo>
                  <a:pt x="12609" y="26890"/>
                </a:lnTo>
                <a:lnTo>
                  <a:pt x="13445" y="25934"/>
                </a:lnTo>
                <a:lnTo>
                  <a:pt x="14222" y="24978"/>
                </a:lnTo>
                <a:lnTo>
                  <a:pt x="14939" y="24141"/>
                </a:lnTo>
                <a:lnTo>
                  <a:pt x="15477" y="23484"/>
                </a:lnTo>
                <a:lnTo>
                  <a:pt x="16612" y="22349"/>
                </a:lnTo>
                <a:lnTo>
                  <a:pt x="17270" y="21691"/>
                </a:lnTo>
                <a:lnTo>
                  <a:pt x="17867" y="21213"/>
                </a:lnTo>
                <a:lnTo>
                  <a:pt x="17748" y="21034"/>
                </a:lnTo>
                <a:lnTo>
                  <a:pt x="17628" y="20795"/>
                </a:lnTo>
                <a:lnTo>
                  <a:pt x="17449" y="20616"/>
                </a:lnTo>
                <a:lnTo>
                  <a:pt x="17210" y="20496"/>
                </a:lnTo>
                <a:lnTo>
                  <a:pt x="16732" y="20257"/>
                </a:lnTo>
                <a:lnTo>
                  <a:pt x="16134" y="20138"/>
                </a:lnTo>
                <a:lnTo>
                  <a:pt x="15537" y="20018"/>
                </a:lnTo>
                <a:lnTo>
                  <a:pt x="14999" y="19959"/>
                </a:lnTo>
                <a:lnTo>
                  <a:pt x="14043" y="19839"/>
                </a:lnTo>
                <a:lnTo>
                  <a:pt x="12728" y="19720"/>
                </a:lnTo>
                <a:lnTo>
                  <a:pt x="11414" y="19660"/>
                </a:lnTo>
                <a:close/>
                <a:moveTo>
                  <a:pt x="20556" y="20855"/>
                </a:moveTo>
                <a:lnTo>
                  <a:pt x="20257" y="20915"/>
                </a:lnTo>
                <a:lnTo>
                  <a:pt x="20078" y="20974"/>
                </a:lnTo>
                <a:lnTo>
                  <a:pt x="20018" y="21094"/>
                </a:lnTo>
                <a:lnTo>
                  <a:pt x="20018" y="21154"/>
                </a:lnTo>
                <a:lnTo>
                  <a:pt x="20078" y="21273"/>
                </a:lnTo>
                <a:lnTo>
                  <a:pt x="20138" y="21333"/>
                </a:lnTo>
                <a:lnTo>
                  <a:pt x="20496" y="21512"/>
                </a:lnTo>
                <a:lnTo>
                  <a:pt x="20915" y="21632"/>
                </a:lnTo>
                <a:lnTo>
                  <a:pt x="21871" y="21871"/>
                </a:lnTo>
                <a:lnTo>
                  <a:pt x="22409" y="21990"/>
                </a:lnTo>
                <a:lnTo>
                  <a:pt x="24201" y="22468"/>
                </a:lnTo>
                <a:lnTo>
                  <a:pt x="26054" y="23006"/>
                </a:lnTo>
                <a:lnTo>
                  <a:pt x="27368" y="23424"/>
                </a:lnTo>
                <a:lnTo>
                  <a:pt x="28026" y="23604"/>
                </a:lnTo>
                <a:lnTo>
                  <a:pt x="28623" y="23843"/>
                </a:lnTo>
                <a:lnTo>
                  <a:pt x="28922" y="24022"/>
                </a:lnTo>
                <a:lnTo>
                  <a:pt x="29101" y="24201"/>
                </a:lnTo>
                <a:lnTo>
                  <a:pt x="29340" y="24380"/>
                </a:lnTo>
                <a:lnTo>
                  <a:pt x="29460" y="24619"/>
                </a:lnTo>
                <a:lnTo>
                  <a:pt x="29579" y="24918"/>
                </a:lnTo>
                <a:lnTo>
                  <a:pt x="29639" y="25217"/>
                </a:lnTo>
                <a:lnTo>
                  <a:pt x="29639" y="25516"/>
                </a:lnTo>
                <a:lnTo>
                  <a:pt x="29579" y="25934"/>
                </a:lnTo>
                <a:lnTo>
                  <a:pt x="29400" y="26591"/>
                </a:lnTo>
                <a:lnTo>
                  <a:pt x="29161" y="27308"/>
                </a:lnTo>
                <a:lnTo>
                  <a:pt x="28802" y="27966"/>
                </a:lnTo>
                <a:lnTo>
                  <a:pt x="28444" y="28563"/>
                </a:lnTo>
                <a:lnTo>
                  <a:pt x="27966" y="29101"/>
                </a:lnTo>
                <a:lnTo>
                  <a:pt x="27428" y="29639"/>
                </a:lnTo>
                <a:lnTo>
                  <a:pt x="26890" y="30057"/>
                </a:lnTo>
                <a:lnTo>
                  <a:pt x="26233" y="30416"/>
                </a:lnTo>
                <a:lnTo>
                  <a:pt x="25516" y="30655"/>
                </a:lnTo>
                <a:lnTo>
                  <a:pt x="25217" y="30714"/>
                </a:lnTo>
                <a:lnTo>
                  <a:pt x="24620" y="30714"/>
                </a:lnTo>
                <a:lnTo>
                  <a:pt x="24381" y="30655"/>
                </a:lnTo>
                <a:lnTo>
                  <a:pt x="24142" y="30595"/>
                </a:lnTo>
                <a:lnTo>
                  <a:pt x="23962" y="30475"/>
                </a:lnTo>
                <a:lnTo>
                  <a:pt x="23544" y="30117"/>
                </a:lnTo>
                <a:lnTo>
                  <a:pt x="23245" y="29639"/>
                </a:lnTo>
                <a:lnTo>
                  <a:pt x="22887" y="29101"/>
                </a:lnTo>
                <a:lnTo>
                  <a:pt x="22648" y="28444"/>
                </a:lnTo>
                <a:lnTo>
                  <a:pt x="21453" y="24918"/>
                </a:lnTo>
                <a:lnTo>
                  <a:pt x="20795" y="22767"/>
                </a:lnTo>
                <a:lnTo>
                  <a:pt x="20496" y="21811"/>
                </a:lnTo>
                <a:lnTo>
                  <a:pt x="20437" y="21930"/>
                </a:lnTo>
                <a:lnTo>
                  <a:pt x="20317" y="22110"/>
                </a:lnTo>
                <a:lnTo>
                  <a:pt x="20317" y="22289"/>
                </a:lnTo>
                <a:lnTo>
                  <a:pt x="20257" y="22588"/>
                </a:lnTo>
                <a:lnTo>
                  <a:pt x="20317" y="23305"/>
                </a:lnTo>
                <a:lnTo>
                  <a:pt x="20437" y="24082"/>
                </a:lnTo>
                <a:lnTo>
                  <a:pt x="20795" y="25576"/>
                </a:lnTo>
                <a:lnTo>
                  <a:pt x="21034" y="26532"/>
                </a:lnTo>
                <a:lnTo>
                  <a:pt x="21333" y="27607"/>
                </a:lnTo>
                <a:lnTo>
                  <a:pt x="21692" y="28683"/>
                </a:lnTo>
                <a:lnTo>
                  <a:pt x="21931" y="29280"/>
                </a:lnTo>
                <a:lnTo>
                  <a:pt x="22170" y="29758"/>
                </a:lnTo>
                <a:lnTo>
                  <a:pt x="22409" y="30296"/>
                </a:lnTo>
                <a:lnTo>
                  <a:pt x="22767" y="30714"/>
                </a:lnTo>
                <a:lnTo>
                  <a:pt x="23066" y="31013"/>
                </a:lnTo>
                <a:lnTo>
                  <a:pt x="23365" y="31312"/>
                </a:lnTo>
                <a:lnTo>
                  <a:pt x="23723" y="31491"/>
                </a:lnTo>
                <a:lnTo>
                  <a:pt x="24082" y="31611"/>
                </a:lnTo>
                <a:lnTo>
                  <a:pt x="24440" y="31671"/>
                </a:lnTo>
                <a:lnTo>
                  <a:pt x="24799" y="31671"/>
                </a:lnTo>
                <a:lnTo>
                  <a:pt x="25217" y="31611"/>
                </a:lnTo>
                <a:lnTo>
                  <a:pt x="25635" y="31551"/>
                </a:lnTo>
                <a:lnTo>
                  <a:pt x="26412" y="31252"/>
                </a:lnTo>
                <a:lnTo>
                  <a:pt x="27129" y="30894"/>
                </a:lnTo>
                <a:lnTo>
                  <a:pt x="27846" y="30416"/>
                </a:lnTo>
                <a:lnTo>
                  <a:pt x="28384" y="29878"/>
                </a:lnTo>
                <a:lnTo>
                  <a:pt x="28802" y="29400"/>
                </a:lnTo>
                <a:lnTo>
                  <a:pt x="29221" y="28862"/>
                </a:lnTo>
                <a:lnTo>
                  <a:pt x="29639" y="28205"/>
                </a:lnTo>
                <a:lnTo>
                  <a:pt x="29998" y="27547"/>
                </a:lnTo>
                <a:lnTo>
                  <a:pt x="30296" y="26830"/>
                </a:lnTo>
                <a:lnTo>
                  <a:pt x="30535" y="26173"/>
                </a:lnTo>
                <a:lnTo>
                  <a:pt x="30655" y="25456"/>
                </a:lnTo>
                <a:lnTo>
                  <a:pt x="30655" y="24799"/>
                </a:lnTo>
                <a:lnTo>
                  <a:pt x="30595" y="24500"/>
                </a:lnTo>
                <a:lnTo>
                  <a:pt x="30476" y="24201"/>
                </a:lnTo>
                <a:lnTo>
                  <a:pt x="30296" y="23962"/>
                </a:lnTo>
                <a:lnTo>
                  <a:pt x="30057" y="23783"/>
                </a:lnTo>
                <a:lnTo>
                  <a:pt x="29818" y="23544"/>
                </a:lnTo>
                <a:lnTo>
                  <a:pt x="29520" y="23365"/>
                </a:lnTo>
                <a:lnTo>
                  <a:pt x="28862" y="23066"/>
                </a:lnTo>
                <a:lnTo>
                  <a:pt x="28205" y="22827"/>
                </a:lnTo>
                <a:lnTo>
                  <a:pt x="27488" y="22648"/>
                </a:lnTo>
                <a:lnTo>
                  <a:pt x="26233" y="22289"/>
                </a:lnTo>
                <a:lnTo>
                  <a:pt x="24978" y="21871"/>
                </a:lnTo>
                <a:lnTo>
                  <a:pt x="23066" y="21273"/>
                </a:lnTo>
                <a:lnTo>
                  <a:pt x="22110" y="21034"/>
                </a:lnTo>
                <a:lnTo>
                  <a:pt x="21273" y="20855"/>
                </a:lnTo>
                <a:close/>
                <a:moveTo>
                  <a:pt x="18047" y="22409"/>
                </a:moveTo>
                <a:lnTo>
                  <a:pt x="18823" y="24440"/>
                </a:lnTo>
                <a:lnTo>
                  <a:pt x="19301" y="25874"/>
                </a:lnTo>
                <a:lnTo>
                  <a:pt x="19600" y="26950"/>
                </a:lnTo>
                <a:lnTo>
                  <a:pt x="20138" y="29758"/>
                </a:lnTo>
                <a:lnTo>
                  <a:pt x="20377" y="31193"/>
                </a:lnTo>
                <a:lnTo>
                  <a:pt x="20496" y="31730"/>
                </a:lnTo>
                <a:lnTo>
                  <a:pt x="20556" y="31850"/>
                </a:lnTo>
                <a:lnTo>
                  <a:pt x="20556" y="32029"/>
                </a:lnTo>
                <a:lnTo>
                  <a:pt x="20496" y="32089"/>
                </a:lnTo>
                <a:lnTo>
                  <a:pt x="20377" y="32208"/>
                </a:lnTo>
                <a:lnTo>
                  <a:pt x="19899" y="32388"/>
                </a:lnTo>
                <a:lnTo>
                  <a:pt x="19361" y="32567"/>
                </a:lnTo>
                <a:lnTo>
                  <a:pt x="18704" y="32686"/>
                </a:lnTo>
                <a:lnTo>
                  <a:pt x="18047" y="32746"/>
                </a:lnTo>
                <a:lnTo>
                  <a:pt x="17329" y="32806"/>
                </a:lnTo>
                <a:lnTo>
                  <a:pt x="16672" y="32806"/>
                </a:lnTo>
                <a:lnTo>
                  <a:pt x="15955" y="32746"/>
                </a:lnTo>
                <a:lnTo>
                  <a:pt x="15358" y="32627"/>
                </a:lnTo>
                <a:lnTo>
                  <a:pt x="14760" y="32567"/>
                </a:lnTo>
                <a:lnTo>
                  <a:pt x="14222" y="32388"/>
                </a:lnTo>
                <a:lnTo>
                  <a:pt x="13744" y="32089"/>
                </a:lnTo>
                <a:lnTo>
                  <a:pt x="13445" y="31790"/>
                </a:lnTo>
                <a:lnTo>
                  <a:pt x="13206" y="31372"/>
                </a:lnTo>
                <a:lnTo>
                  <a:pt x="13147" y="30954"/>
                </a:lnTo>
                <a:lnTo>
                  <a:pt x="13147" y="30416"/>
                </a:lnTo>
                <a:lnTo>
                  <a:pt x="13266" y="29938"/>
                </a:lnTo>
                <a:lnTo>
                  <a:pt x="13445" y="29340"/>
                </a:lnTo>
                <a:lnTo>
                  <a:pt x="13923" y="28444"/>
                </a:lnTo>
                <a:lnTo>
                  <a:pt x="14401" y="27547"/>
                </a:lnTo>
                <a:lnTo>
                  <a:pt x="14999" y="26651"/>
                </a:lnTo>
                <a:lnTo>
                  <a:pt x="15597" y="25815"/>
                </a:lnTo>
                <a:lnTo>
                  <a:pt x="16851" y="24082"/>
                </a:lnTo>
                <a:lnTo>
                  <a:pt x="18047" y="22409"/>
                </a:lnTo>
                <a:close/>
                <a:moveTo>
                  <a:pt x="18106" y="21632"/>
                </a:moveTo>
                <a:lnTo>
                  <a:pt x="17927" y="21691"/>
                </a:lnTo>
                <a:lnTo>
                  <a:pt x="17748" y="21811"/>
                </a:lnTo>
                <a:lnTo>
                  <a:pt x="17389" y="22170"/>
                </a:lnTo>
                <a:lnTo>
                  <a:pt x="17031" y="22648"/>
                </a:lnTo>
                <a:lnTo>
                  <a:pt x="16314" y="23723"/>
                </a:lnTo>
                <a:lnTo>
                  <a:pt x="15895" y="24500"/>
                </a:lnTo>
                <a:lnTo>
                  <a:pt x="14521" y="26352"/>
                </a:lnTo>
                <a:lnTo>
                  <a:pt x="13923" y="27249"/>
                </a:lnTo>
                <a:lnTo>
                  <a:pt x="13326" y="28205"/>
                </a:lnTo>
                <a:lnTo>
                  <a:pt x="12848" y="29101"/>
                </a:lnTo>
                <a:lnTo>
                  <a:pt x="12728" y="29519"/>
                </a:lnTo>
                <a:lnTo>
                  <a:pt x="12609" y="29938"/>
                </a:lnTo>
                <a:lnTo>
                  <a:pt x="12489" y="30356"/>
                </a:lnTo>
                <a:lnTo>
                  <a:pt x="12489" y="30774"/>
                </a:lnTo>
                <a:lnTo>
                  <a:pt x="12489" y="31133"/>
                </a:lnTo>
                <a:lnTo>
                  <a:pt x="12549" y="31491"/>
                </a:lnTo>
                <a:lnTo>
                  <a:pt x="12669" y="31790"/>
                </a:lnTo>
                <a:lnTo>
                  <a:pt x="12848" y="32089"/>
                </a:lnTo>
                <a:lnTo>
                  <a:pt x="13087" y="32388"/>
                </a:lnTo>
                <a:lnTo>
                  <a:pt x="13386" y="32627"/>
                </a:lnTo>
                <a:lnTo>
                  <a:pt x="13684" y="32866"/>
                </a:lnTo>
                <a:lnTo>
                  <a:pt x="14103" y="33045"/>
                </a:lnTo>
                <a:lnTo>
                  <a:pt x="14581" y="33164"/>
                </a:lnTo>
                <a:lnTo>
                  <a:pt x="15119" y="33224"/>
                </a:lnTo>
                <a:lnTo>
                  <a:pt x="16373" y="33344"/>
                </a:lnTo>
                <a:lnTo>
                  <a:pt x="17688" y="33344"/>
                </a:lnTo>
                <a:lnTo>
                  <a:pt x="18943" y="33224"/>
                </a:lnTo>
                <a:lnTo>
                  <a:pt x="19600" y="33105"/>
                </a:lnTo>
                <a:lnTo>
                  <a:pt x="20198" y="32925"/>
                </a:lnTo>
                <a:lnTo>
                  <a:pt x="20496" y="32866"/>
                </a:lnTo>
                <a:lnTo>
                  <a:pt x="20736" y="32746"/>
                </a:lnTo>
                <a:lnTo>
                  <a:pt x="20915" y="32627"/>
                </a:lnTo>
                <a:lnTo>
                  <a:pt x="21034" y="32447"/>
                </a:lnTo>
                <a:lnTo>
                  <a:pt x="21094" y="32268"/>
                </a:lnTo>
                <a:lnTo>
                  <a:pt x="21154" y="32089"/>
                </a:lnTo>
                <a:lnTo>
                  <a:pt x="21154" y="31730"/>
                </a:lnTo>
                <a:lnTo>
                  <a:pt x="21094" y="31312"/>
                </a:lnTo>
                <a:lnTo>
                  <a:pt x="20975" y="30834"/>
                </a:lnTo>
                <a:lnTo>
                  <a:pt x="20855" y="30296"/>
                </a:lnTo>
                <a:lnTo>
                  <a:pt x="20736" y="29758"/>
                </a:lnTo>
                <a:lnTo>
                  <a:pt x="20377" y="27786"/>
                </a:lnTo>
                <a:lnTo>
                  <a:pt x="20138" y="26771"/>
                </a:lnTo>
                <a:lnTo>
                  <a:pt x="19899" y="25815"/>
                </a:lnTo>
                <a:lnTo>
                  <a:pt x="19481" y="24560"/>
                </a:lnTo>
                <a:lnTo>
                  <a:pt x="19003" y="23305"/>
                </a:lnTo>
                <a:lnTo>
                  <a:pt x="18764" y="22409"/>
                </a:lnTo>
                <a:lnTo>
                  <a:pt x="18584" y="21930"/>
                </a:lnTo>
                <a:lnTo>
                  <a:pt x="18465" y="21751"/>
                </a:lnTo>
                <a:lnTo>
                  <a:pt x="18405" y="21691"/>
                </a:lnTo>
                <a:lnTo>
                  <a:pt x="18226" y="21632"/>
                </a:lnTo>
                <a:close/>
                <a:moveTo>
                  <a:pt x="20138" y="2630"/>
                </a:moveTo>
                <a:lnTo>
                  <a:pt x="18823" y="2749"/>
                </a:lnTo>
                <a:lnTo>
                  <a:pt x="17509" y="2988"/>
                </a:lnTo>
                <a:lnTo>
                  <a:pt x="16254" y="3347"/>
                </a:lnTo>
                <a:lnTo>
                  <a:pt x="14939" y="3765"/>
                </a:lnTo>
                <a:lnTo>
                  <a:pt x="13684" y="4303"/>
                </a:lnTo>
                <a:lnTo>
                  <a:pt x="12430" y="4900"/>
                </a:lnTo>
                <a:lnTo>
                  <a:pt x="11234" y="5617"/>
                </a:lnTo>
                <a:lnTo>
                  <a:pt x="10039" y="6394"/>
                </a:lnTo>
                <a:lnTo>
                  <a:pt x="8904" y="7231"/>
                </a:lnTo>
                <a:lnTo>
                  <a:pt x="7888" y="8127"/>
                </a:lnTo>
                <a:lnTo>
                  <a:pt x="6872" y="9083"/>
                </a:lnTo>
                <a:lnTo>
                  <a:pt x="5976" y="10159"/>
                </a:lnTo>
                <a:lnTo>
                  <a:pt x="5139" y="11175"/>
                </a:lnTo>
                <a:lnTo>
                  <a:pt x="4363" y="12310"/>
                </a:lnTo>
                <a:lnTo>
                  <a:pt x="3705" y="13445"/>
                </a:lnTo>
                <a:lnTo>
                  <a:pt x="3227" y="14640"/>
                </a:lnTo>
                <a:lnTo>
                  <a:pt x="2809" y="15835"/>
                </a:lnTo>
                <a:lnTo>
                  <a:pt x="2510" y="16971"/>
                </a:lnTo>
                <a:lnTo>
                  <a:pt x="2331" y="18226"/>
                </a:lnTo>
                <a:lnTo>
                  <a:pt x="2271" y="19421"/>
                </a:lnTo>
                <a:lnTo>
                  <a:pt x="2331" y="20616"/>
                </a:lnTo>
                <a:lnTo>
                  <a:pt x="2450" y="21871"/>
                </a:lnTo>
                <a:lnTo>
                  <a:pt x="2630" y="23066"/>
                </a:lnTo>
                <a:lnTo>
                  <a:pt x="2988" y="24261"/>
                </a:lnTo>
                <a:lnTo>
                  <a:pt x="3347" y="25396"/>
                </a:lnTo>
                <a:lnTo>
                  <a:pt x="3825" y="26532"/>
                </a:lnTo>
                <a:lnTo>
                  <a:pt x="4363" y="27667"/>
                </a:lnTo>
                <a:lnTo>
                  <a:pt x="5020" y="28683"/>
                </a:lnTo>
                <a:lnTo>
                  <a:pt x="5737" y="29699"/>
                </a:lnTo>
                <a:lnTo>
                  <a:pt x="6454" y="30655"/>
                </a:lnTo>
                <a:lnTo>
                  <a:pt x="7291" y="31551"/>
                </a:lnTo>
                <a:lnTo>
                  <a:pt x="8187" y="32388"/>
                </a:lnTo>
                <a:lnTo>
                  <a:pt x="9262" y="33224"/>
                </a:lnTo>
                <a:lnTo>
                  <a:pt x="10398" y="33941"/>
                </a:lnTo>
                <a:lnTo>
                  <a:pt x="11533" y="34539"/>
                </a:lnTo>
                <a:lnTo>
                  <a:pt x="12728" y="35077"/>
                </a:lnTo>
                <a:lnTo>
                  <a:pt x="13983" y="35495"/>
                </a:lnTo>
                <a:lnTo>
                  <a:pt x="15238" y="35794"/>
                </a:lnTo>
                <a:lnTo>
                  <a:pt x="16493" y="36033"/>
                </a:lnTo>
                <a:lnTo>
                  <a:pt x="17748" y="36152"/>
                </a:lnTo>
                <a:lnTo>
                  <a:pt x="19062" y="36152"/>
                </a:lnTo>
                <a:lnTo>
                  <a:pt x="20377" y="36092"/>
                </a:lnTo>
                <a:lnTo>
                  <a:pt x="21692" y="35913"/>
                </a:lnTo>
                <a:lnTo>
                  <a:pt x="22946" y="35674"/>
                </a:lnTo>
                <a:lnTo>
                  <a:pt x="24261" y="35375"/>
                </a:lnTo>
                <a:lnTo>
                  <a:pt x="25516" y="34957"/>
                </a:lnTo>
                <a:lnTo>
                  <a:pt x="26711" y="34479"/>
                </a:lnTo>
                <a:lnTo>
                  <a:pt x="27966" y="33882"/>
                </a:lnTo>
                <a:lnTo>
                  <a:pt x="28444" y="33583"/>
                </a:lnTo>
                <a:lnTo>
                  <a:pt x="28862" y="33284"/>
                </a:lnTo>
                <a:lnTo>
                  <a:pt x="29221" y="32925"/>
                </a:lnTo>
                <a:lnTo>
                  <a:pt x="29520" y="32567"/>
                </a:lnTo>
                <a:lnTo>
                  <a:pt x="29699" y="32268"/>
                </a:lnTo>
                <a:lnTo>
                  <a:pt x="29818" y="32029"/>
                </a:lnTo>
                <a:lnTo>
                  <a:pt x="29818" y="31969"/>
                </a:lnTo>
                <a:lnTo>
                  <a:pt x="29699" y="31969"/>
                </a:lnTo>
                <a:lnTo>
                  <a:pt x="28444" y="32686"/>
                </a:lnTo>
                <a:lnTo>
                  <a:pt x="27129" y="33344"/>
                </a:lnTo>
                <a:lnTo>
                  <a:pt x="25815" y="33941"/>
                </a:lnTo>
                <a:lnTo>
                  <a:pt x="24500" y="34479"/>
                </a:lnTo>
                <a:lnTo>
                  <a:pt x="23126" y="34897"/>
                </a:lnTo>
                <a:lnTo>
                  <a:pt x="21751" y="35196"/>
                </a:lnTo>
                <a:lnTo>
                  <a:pt x="20317" y="35435"/>
                </a:lnTo>
                <a:lnTo>
                  <a:pt x="19600" y="35495"/>
                </a:lnTo>
                <a:lnTo>
                  <a:pt x="18883" y="35495"/>
                </a:lnTo>
                <a:lnTo>
                  <a:pt x="17688" y="35435"/>
                </a:lnTo>
                <a:lnTo>
                  <a:pt x="16493" y="35316"/>
                </a:lnTo>
                <a:lnTo>
                  <a:pt x="15298" y="35077"/>
                </a:lnTo>
                <a:lnTo>
                  <a:pt x="14103" y="34778"/>
                </a:lnTo>
                <a:lnTo>
                  <a:pt x="13027" y="34360"/>
                </a:lnTo>
                <a:lnTo>
                  <a:pt x="11892" y="33882"/>
                </a:lnTo>
                <a:lnTo>
                  <a:pt x="10876" y="33284"/>
                </a:lnTo>
                <a:lnTo>
                  <a:pt x="9860" y="32627"/>
                </a:lnTo>
                <a:lnTo>
                  <a:pt x="8904" y="31969"/>
                </a:lnTo>
                <a:lnTo>
                  <a:pt x="8008" y="31133"/>
                </a:lnTo>
                <a:lnTo>
                  <a:pt x="7171" y="30296"/>
                </a:lnTo>
                <a:lnTo>
                  <a:pt x="6394" y="29400"/>
                </a:lnTo>
                <a:lnTo>
                  <a:pt x="5677" y="28444"/>
                </a:lnTo>
                <a:lnTo>
                  <a:pt x="5080" y="27428"/>
                </a:lnTo>
                <a:lnTo>
                  <a:pt x="4542" y="26352"/>
                </a:lnTo>
                <a:lnTo>
                  <a:pt x="4064" y="25217"/>
                </a:lnTo>
                <a:lnTo>
                  <a:pt x="3645" y="23843"/>
                </a:lnTo>
                <a:lnTo>
                  <a:pt x="3347" y="22528"/>
                </a:lnTo>
                <a:lnTo>
                  <a:pt x="3167" y="21154"/>
                </a:lnTo>
                <a:lnTo>
                  <a:pt x="3108" y="19839"/>
                </a:lnTo>
                <a:lnTo>
                  <a:pt x="3167" y="18584"/>
                </a:lnTo>
                <a:lnTo>
                  <a:pt x="3287" y="17270"/>
                </a:lnTo>
                <a:lnTo>
                  <a:pt x="3586" y="16074"/>
                </a:lnTo>
                <a:lnTo>
                  <a:pt x="4004" y="14820"/>
                </a:lnTo>
                <a:lnTo>
                  <a:pt x="4482" y="13684"/>
                </a:lnTo>
                <a:lnTo>
                  <a:pt x="5080" y="12549"/>
                </a:lnTo>
                <a:lnTo>
                  <a:pt x="5737" y="11473"/>
                </a:lnTo>
                <a:lnTo>
                  <a:pt x="6573" y="10398"/>
                </a:lnTo>
                <a:lnTo>
                  <a:pt x="7410" y="9442"/>
                </a:lnTo>
                <a:lnTo>
                  <a:pt x="8366" y="8486"/>
                </a:lnTo>
                <a:lnTo>
                  <a:pt x="9382" y="7649"/>
                </a:lnTo>
                <a:lnTo>
                  <a:pt x="10517" y="6812"/>
                </a:lnTo>
                <a:lnTo>
                  <a:pt x="11892" y="5976"/>
                </a:lnTo>
                <a:lnTo>
                  <a:pt x="13386" y="5199"/>
                </a:lnTo>
                <a:lnTo>
                  <a:pt x="14162" y="4840"/>
                </a:lnTo>
                <a:lnTo>
                  <a:pt x="14999" y="4542"/>
                </a:lnTo>
                <a:lnTo>
                  <a:pt x="15836" y="4303"/>
                </a:lnTo>
                <a:lnTo>
                  <a:pt x="16672" y="4064"/>
                </a:lnTo>
                <a:lnTo>
                  <a:pt x="17509" y="3884"/>
                </a:lnTo>
                <a:lnTo>
                  <a:pt x="18345" y="3705"/>
                </a:lnTo>
                <a:lnTo>
                  <a:pt x="19242" y="3586"/>
                </a:lnTo>
                <a:lnTo>
                  <a:pt x="20078" y="3526"/>
                </a:lnTo>
                <a:lnTo>
                  <a:pt x="20915" y="3526"/>
                </a:lnTo>
                <a:lnTo>
                  <a:pt x="21751" y="3586"/>
                </a:lnTo>
                <a:lnTo>
                  <a:pt x="22588" y="3705"/>
                </a:lnTo>
                <a:lnTo>
                  <a:pt x="23365" y="3884"/>
                </a:lnTo>
                <a:lnTo>
                  <a:pt x="24082" y="4064"/>
                </a:lnTo>
                <a:lnTo>
                  <a:pt x="24739" y="4303"/>
                </a:lnTo>
                <a:lnTo>
                  <a:pt x="25396" y="4601"/>
                </a:lnTo>
                <a:lnTo>
                  <a:pt x="26054" y="4900"/>
                </a:lnTo>
                <a:lnTo>
                  <a:pt x="26651" y="5259"/>
                </a:lnTo>
                <a:lnTo>
                  <a:pt x="27249" y="5677"/>
                </a:lnTo>
                <a:lnTo>
                  <a:pt x="27846" y="6095"/>
                </a:lnTo>
                <a:lnTo>
                  <a:pt x="28384" y="6514"/>
                </a:lnTo>
                <a:lnTo>
                  <a:pt x="29460" y="7529"/>
                </a:lnTo>
                <a:lnTo>
                  <a:pt x="30416" y="8605"/>
                </a:lnTo>
                <a:lnTo>
                  <a:pt x="31252" y="9740"/>
                </a:lnTo>
                <a:lnTo>
                  <a:pt x="32029" y="10936"/>
                </a:lnTo>
                <a:lnTo>
                  <a:pt x="32806" y="12370"/>
                </a:lnTo>
                <a:lnTo>
                  <a:pt x="33463" y="13804"/>
                </a:lnTo>
                <a:lnTo>
                  <a:pt x="34001" y="15357"/>
                </a:lnTo>
                <a:lnTo>
                  <a:pt x="34240" y="16134"/>
                </a:lnTo>
                <a:lnTo>
                  <a:pt x="34419" y="16911"/>
                </a:lnTo>
                <a:lnTo>
                  <a:pt x="34599" y="17688"/>
                </a:lnTo>
                <a:lnTo>
                  <a:pt x="34659" y="18465"/>
                </a:lnTo>
                <a:lnTo>
                  <a:pt x="34778" y="19241"/>
                </a:lnTo>
                <a:lnTo>
                  <a:pt x="34778" y="20078"/>
                </a:lnTo>
                <a:lnTo>
                  <a:pt x="34718" y="20855"/>
                </a:lnTo>
                <a:lnTo>
                  <a:pt x="34659" y="21691"/>
                </a:lnTo>
                <a:lnTo>
                  <a:pt x="34539" y="22468"/>
                </a:lnTo>
                <a:lnTo>
                  <a:pt x="34419" y="23245"/>
                </a:lnTo>
                <a:lnTo>
                  <a:pt x="34180" y="23962"/>
                </a:lnTo>
                <a:lnTo>
                  <a:pt x="33941" y="24619"/>
                </a:lnTo>
                <a:lnTo>
                  <a:pt x="33702" y="25277"/>
                </a:lnTo>
                <a:lnTo>
                  <a:pt x="33404" y="25934"/>
                </a:lnTo>
                <a:lnTo>
                  <a:pt x="33045" y="26532"/>
                </a:lnTo>
                <a:lnTo>
                  <a:pt x="32687" y="27189"/>
                </a:lnTo>
                <a:lnTo>
                  <a:pt x="31850" y="28324"/>
                </a:lnTo>
                <a:lnTo>
                  <a:pt x="30894" y="29519"/>
                </a:lnTo>
                <a:lnTo>
                  <a:pt x="29878" y="30595"/>
                </a:lnTo>
                <a:lnTo>
                  <a:pt x="29400" y="31013"/>
                </a:lnTo>
                <a:lnTo>
                  <a:pt x="29161" y="31252"/>
                </a:lnTo>
                <a:lnTo>
                  <a:pt x="28982" y="31491"/>
                </a:lnTo>
                <a:lnTo>
                  <a:pt x="28683" y="31910"/>
                </a:lnTo>
                <a:lnTo>
                  <a:pt x="28563" y="32149"/>
                </a:lnTo>
                <a:lnTo>
                  <a:pt x="28623" y="32208"/>
                </a:lnTo>
                <a:lnTo>
                  <a:pt x="28683" y="32149"/>
                </a:lnTo>
                <a:lnTo>
                  <a:pt x="29639" y="31312"/>
                </a:lnTo>
                <a:lnTo>
                  <a:pt x="30535" y="30416"/>
                </a:lnTo>
                <a:lnTo>
                  <a:pt x="31372" y="29519"/>
                </a:lnTo>
                <a:lnTo>
                  <a:pt x="32149" y="28623"/>
                </a:lnTo>
                <a:lnTo>
                  <a:pt x="32806" y="27607"/>
                </a:lnTo>
                <a:lnTo>
                  <a:pt x="33404" y="26651"/>
                </a:lnTo>
                <a:lnTo>
                  <a:pt x="33941" y="25576"/>
                </a:lnTo>
                <a:lnTo>
                  <a:pt x="34360" y="24560"/>
                </a:lnTo>
                <a:lnTo>
                  <a:pt x="34718" y="23424"/>
                </a:lnTo>
                <a:lnTo>
                  <a:pt x="35017" y="22349"/>
                </a:lnTo>
                <a:lnTo>
                  <a:pt x="35196" y="21213"/>
                </a:lnTo>
                <a:lnTo>
                  <a:pt x="35256" y="20018"/>
                </a:lnTo>
                <a:lnTo>
                  <a:pt x="35256" y="18823"/>
                </a:lnTo>
                <a:lnTo>
                  <a:pt x="35137" y="17628"/>
                </a:lnTo>
                <a:lnTo>
                  <a:pt x="34957" y="16433"/>
                </a:lnTo>
                <a:lnTo>
                  <a:pt x="34599" y="15178"/>
                </a:lnTo>
                <a:lnTo>
                  <a:pt x="34240" y="13983"/>
                </a:lnTo>
                <a:lnTo>
                  <a:pt x="33762" y="12788"/>
                </a:lnTo>
                <a:lnTo>
                  <a:pt x="33224" y="11593"/>
                </a:lnTo>
                <a:lnTo>
                  <a:pt x="32567" y="10457"/>
                </a:lnTo>
                <a:lnTo>
                  <a:pt x="31850" y="9322"/>
                </a:lnTo>
                <a:lnTo>
                  <a:pt x="31133" y="8306"/>
                </a:lnTo>
                <a:lnTo>
                  <a:pt x="30296" y="7290"/>
                </a:lnTo>
                <a:lnTo>
                  <a:pt x="29400" y="6334"/>
                </a:lnTo>
                <a:lnTo>
                  <a:pt x="28444" y="5498"/>
                </a:lnTo>
                <a:lnTo>
                  <a:pt x="27368" y="4781"/>
                </a:lnTo>
                <a:lnTo>
                  <a:pt x="26293" y="4123"/>
                </a:lnTo>
                <a:lnTo>
                  <a:pt x="25157" y="3526"/>
                </a:lnTo>
                <a:lnTo>
                  <a:pt x="23962" y="3108"/>
                </a:lnTo>
                <a:lnTo>
                  <a:pt x="23365" y="2928"/>
                </a:lnTo>
                <a:lnTo>
                  <a:pt x="22767" y="2809"/>
                </a:lnTo>
                <a:lnTo>
                  <a:pt x="22110" y="2749"/>
                </a:lnTo>
                <a:lnTo>
                  <a:pt x="21453" y="2689"/>
                </a:lnTo>
                <a:lnTo>
                  <a:pt x="20795" y="2630"/>
                </a:lnTo>
                <a:close/>
                <a:moveTo>
                  <a:pt x="21094" y="0"/>
                </a:moveTo>
                <a:lnTo>
                  <a:pt x="20915" y="60"/>
                </a:lnTo>
                <a:lnTo>
                  <a:pt x="20855" y="239"/>
                </a:lnTo>
                <a:lnTo>
                  <a:pt x="20855" y="419"/>
                </a:lnTo>
                <a:lnTo>
                  <a:pt x="20915" y="598"/>
                </a:lnTo>
                <a:lnTo>
                  <a:pt x="21034" y="777"/>
                </a:lnTo>
                <a:lnTo>
                  <a:pt x="21273" y="897"/>
                </a:lnTo>
                <a:lnTo>
                  <a:pt x="21453" y="1016"/>
                </a:lnTo>
                <a:lnTo>
                  <a:pt x="22349" y="1255"/>
                </a:lnTo>
                <a:lnTo>
                  <a:pt x="23185" y="1494"/>
                </a:lnTo>
                <a:lnTo>
                  <a:pt x="24022" y="1853"/>
                </a:lnTo>
                <a:lnTo>
                  <a:pt x="24859" y="2152"/>
                </a:lnTo>
                <a:lnTo>
                  <a:pt x="25635" y="2570"/>
                </a:lnTo>
                <a:lnTo>
                  <a:pt x="26412" y="2988"/>
                </a:lnTo>
                <a:lnTo>
                  <a:pt x="27189" y="3406"/>
                </a:lnTo>
                <a:lnTo>
                  <a:pt x="27966" y="3884"/>
                </a:lnTo>
                <a:lnTo>
                  <a:pt x="28683" y="4422"/>
                </a:lnTo>
                <a:lnTo>
                  <a:pt x="29340" y="4900"/>
                </a:lnTo>
                <a:lnTo>
                  <a:pt x="29998" y="5498"/>
                </a:lnTo>
                <a:lnTo>
                  <a:pt x="30655" y="6036"/>
                </a:lnTo>
                <a:lnTo>
                  <a:pt x="31252" y="6633"/>
                </a:lnTo>
                <a:lnTo>
                  <a:pt x="31790" y="7290"/>
                </a:lnTo>
                <a:lnTo>
                  <a:pt x="32328" y="7948"/>
                </a:lnTo>
                <a:lnTo>
                  <a:pt x="32866" y="8605"/>
                </a:lnTo>
                <a:lnTo>
                  <a:pt x="33344" y="9322"/>
                </a:lnTo>
                <a:lnTo>
                  <a:pt x="33822" y="10039"/>
                </a:lnTo>
                <a:lnTo>
                  <a:pt x="34240" y="10756"/>
                </a:lnTo>
                <a:lnTo>
                  <a:pt x="34599" y="11533"/>
                </a:lnTo>
                <a:lnTo>
                  <a:pt x="34957" y="12310"/>
                </a:lnTo>
                <a:lnTo>
                  <a:pt x="35316" y="13087"/>
                </a:lnTo>
                <a:lnTo>
                  <a:pt x="35555" y="13923"/>
                </a:lnTo>
                <a:lnTo>
                  <a:pt x="35794" y="14760"/>
                </a:lnTo>
                <a:lnTo>
                  <a:pt x="35973" y="15596"/>
                </a:lnTo>
                <a:lnTo>
                  <a:pt x="36152" y="16373"/>
                </a:lnTo>
                <a:lnTo>
                  <a:pt x="36272" y="17210"/>
                </a:lnTo>
                <a:lnTo>
                  <a:pt x="36332" y="18106"/>
                </a:lnTo>
                <a:lnTo>
                  <a:pt x="36391" y="18943"/>
                </a:lnTo>
                <a:lnTo>
                  <a:pt x="36391" y="19779"/>
                </a:lnTo>
                <a:lnTo>
                  <a:pt x="36332" y="20676"/>
                </a:lnTo>
                <a:lnTo>
                  <a:pt x="36272" y="21512"/>
                </a:lnTo>
                <a:lnTo>
                  <a:pt x="36152" y="22349"/>
                </a:lnTo>
                <a:lnTo>
                  <a:pt x="36033" y="23185"/>
                </a:lnTo>
                <a:lnTo>
                  <a:pt x="35854" y="24022"/>
                </a:lnTo>
                <a:lnTo>
                  <a:pt x="35615" y="24858"/>
                </a:lnTo>
                <a:lnTo>
                  <a:pt x="35376" y="25695"/>
                </a:lnTo>
                <a:lnTo>
                  <a:pt x="35077" y="26532"/>
                </a:lnTo>
                <a:lnTo>
                  <a:pt x="34778" y="27308"/>
                </a:lnTo>
                <a:lnTo>
                  <a:pt x="34419" y="28085"/>
                </a:lnTo>
                <a:lnTo>
                  <a:pt x="34061" y="28862"/>
                </a:lnTo>
                <a:lnTo>
                  <a:pt x="33583" y="29579"/>
                </a:lnTo>
                <a:lnTo>
                  <a:pt x="33165" y="30296"/>
                </a:lnTo>
                <a:lnTo>
                  <a:pt x="32687" y="31013"/>
                </a:lnTo>
                <a:lnTo>
                  <a:pt x="32149" y="31671"/>
                </a:lnTo>
                <a:lnTo>
                  <a:pt x="31611" y="32268"/>
                </a:lnTo>
                <a:lnTo>
                  <a:pt x="31013" y="32866"/>
                </a:lnTo>
                <a:lnTo>
                  <a:pt x="30416" y="33463"/>
                </a:lnTo>
                <a:lnTo>
                  <a:pt x="29759" y="34001"/>
                </a:lnTo>
                <a:lnTo>
                  <a:pt x="29101" y="34479"/>
                </a:lnTo>
                <a:lnTo>
                  <a:pt x="28384" y="34957"/>
                </a:lnTo>
                <a:lnTo>
                  <a:pt x="27667" y="35375"/>
                </a:lnTo>
                <a:lnTo>
                  <a:pt x="26890" y="35734"/>
                </a:lnTo>
                <a:lnTo>
                  <a:pt x="26054" y="36092"/>
                </a:lnTo>
                <a:lnTo>
                  <a:pt x="25277" y="36331"/>
                </a:lnTo>
                <a:lnTo>
                  <a:pt x="24381" y="36571"/>
                </a:lnTo>
                <a:lnTo>
                  <a:pt x="23484" y="36810"/>
                </a:lnTo>
                <a:lnTo>
                  <a:pt x="22588" y="36929"/>
                </a:lnTo>
                <a:lnTo>
                  <a:pt x="21632" y="37049"/>
                </a:lnTo>
                <a:lnTo>
                  <a:pt x="20676" y="37108"/>
                </a:lnTo>
                <a:lnTo>
                  <a:pt x="19720" y="37168"/>
                </a:lnTo>
                <a:lnTo>
                  <a:pt x="18704" y="37108"/>
                </a:lnTo>
                <a:lnTo>
                  <a:pt x="17748" y="37049"/>
                </a:lnTo>
                <a:lnTo>
                  <a:pt x="16732" y="36989"/>
                </a:lnTo>
                <a:lnTo>
                  <a:pt x="15776" y="36869"/>
                </a:lnTo>
                <a:lnTo>
                  <a:pt x="14760" y="36690"/>
                </a:lnTo>
                <a:lnTo>
                  <a:pt x="13804" y="36451"/>
                </a:lnTo>
                <a:lnTo>
                  <a:pt x="12848" y="36212"/>
                </a:lnTo>
                <a:lnTo>
                  <a:pt x="11892" y="35913"/>
                </a:lnTo>
                <a:lnTo>
                  <a:pt x="10995" y="35555"/>
                </a:lnTo>
                <a:lnTo>
                  <a:pt x="10039" y="35136"/>
                </a:lnTo>
                <a:lnTo>
                  <a:pt x="9143" y="34718"/>
                </a:lnTo>
                <a:lnTo>
                  <a:pt x="8306" y="34300"/>
                </a:lnTo>
                <a:lnTo>
                  <a:pt x="7470" y="33762"/>
                </a:lnTo>
                <a:lnTo>
                  <a:pt x="6693" y="33224"/>
                </a:lnTo>
                <a:lnTo>
                  <a:pt x="5916" y="32686"/>
                </a:lnTo>
                <a:lnTo>
                  <a:pt x="5199" y="32089"/>
                </a:lnTo>
                <a:lnTo>
                  <a:pt x="4542" y="31432"/>
                </a:lnTo>
                <a:lnTo>
                  <a:pt x="3885" y="30714"/>
                </a:lnTo>
                <a:lnTo>
                  <a:pt x="3347" y="29997"/>
                </a:lnTo>
                <a:lnTo>
                  <a:pt x="2809" y="29221"/>
                </a:lnTo>
                <a:lnTo>
                  <a:pt x="2331" y="28384"/>
                </a:lnTo>
                <a:lnTo>
                  <a:pt x="1913" y="27547"/>
                </a:lnTo>
                <a:lnTo>
                  <a:pt x="1554" y="26711"/>
                </a:lnTo>
                <a:lnTo>
                  <a:pt x="1255" y="25755"/>
                </a:lnTo>
                <a:lnTo>
                  <a:pt x="1076" y="24799"/>
                </a:lnTo>
                <a:lnTo>
                  <a:pt x="956" y="23843"/>
                </a:lnTo>
                <a:lnTo>
                  <a:pt x="837" y="22767"/>
                </a:lnTo>
                <a:lnTo>
                  <a:pt x="837" y="21751"/>
                </a:lnTo>
                <a:lnTo>
                  <a:pt x="897" y="20735"/>
                </a:lnTo>
                <a:lnTo>
                  <a:pt x="1016" y="19660"/>
                </a:lnTo>
                <a:lnTo>
                  <a:pt x="1196" y="18644"/>
                </a:lnTo>
                <a:lnTo>
                  <a:pt x="1375" y="17628"/>
                </a:lnTo>
                <a:lnTo>
                  <a:pt x="1674" y="16553"/>
                </a:lnTo>
                <a:lnTo>
                  <a:pt x="1972" y="15596"/>
                </a:lnTo>
                <a:lnTo>
                  <a:pt x="2331" y="14581"/>
                </a:lnTo>
                <a:lnTo>
                  <a:pt x="2749" y="13625"/>
                </a:lnTo>
                <a:lnTo>
                  <a:pt x="3167" y="12668"/>
                </a:lnTo>
                <a:lnTo>
                  <a:pt x="3705" y="11712"/>
                </a:lnTo>
                <a:lnTo>
                  <a:pt x="4243" y="10816"/>
                </a:lnTo>
                <a:lnTo>
                  <a:pt x="4781" y="9920"/>
                </a:lnTo>
                <a:lnTo>
                  <a:pt x="5438" y="9083"/>
                </a:lnTo>
                <a:lnTo>
                  <a:pt x="6095" y="8306"/>
                </a:lnTo>
                <a:lnTo>
                  <a:pt x="6813" y="7529"/>
                </a:lnTo>
                <a:lnTo>
                  <a:pt x="7530" y="6812"/>
                </a:lnTo>
                <a:lnTo>
                  <a:pt x="8306" y="6155"/>
                </a:lnTo>
                <a:lnTo>
                  <a:pt x="9143" y="5558"/>
                </a:lnTo>
                <a:lnTo>
                  <a:pt x="9980" y="4960"/>
                </a:lnTo>
                <a:lnTo>
                  <a:pt x="10816" y="4422"/>
                </a:lnTo>
                <a:lnTo>
                  <a:pt x="11712" y="3944"/>
                </a:lnTo>
                <a:lnTo>
                  <a:pt x="12669" y="3526"/>
                </a:lnTo>
                <a:lnTo>
                  <a:pt x="13625" y="3108"/>
                </a:lnTo>
                <a:lnTo>
                  <a:pt x="14640" y="2809"/>
                </a:lnTo>
                <a:lnTo>
                  <a:pt x="15656" y="2510"/>
                </a:lnTo>
                <a:lnTo>
                  <a:pt x="16672" y="2271"/>
                </a:lnTo>
                <a:lnTo>
                  <a:pt x="17748" y="2092"/>
                </a:lnTo>
                <a:lnTo>
                  <a:pt x="19959" y="1972"/>
                </a:lnTo>
                <a:lnTo>
                  <a:pt x="21273" y="1912"/>
                </a:lnTo>
                <a:lnTo>
                  <a:pt x="21751" y="1853"/>
                </a:lnTo>
                <a:lnTo>
                  <a:pt x="21871" y="1793"/>
                </a:lnTo>
                <a:lnTo>
                  <a:pt x="21871" y="1673"/>
                </a:lnTo>
                <a:lnTo>
                  <a:pt x="21811" y="1614"/>
                </a:lnTo>
                <a:lnTo>
                  <a:pt x="21453" y="1554"/>
                </a:lnTo>
                <a:lnTo>
                  <a:pt x="20915" y="1494"/>
                </a:lnTo>
                <a:lnTo>
                  <a:pt x="20198" y="1494"/>
                </a:lnTo>
                <a:lnTo>
                  <a:pt x="19301" y="1554"/>
                </a:lnTo>
                <a:lnTo>
                  <a:pt x="18286" y="1614"/>
                </a:lnTo>
                <a:lnTo>
                  <a:pt x="17150" y="1793"/>
                </a:lnTo>
                <a:lnTo>
                  <a:pt x="15955" y="2032"/>
                </a:lnTo>
                <a:lnTo>
                  <a:pt x="14700" y="2331"/>
                </a:lnTo>
                <a:lnTo>
                  <a:pt x="13386" y="2689"/>
                </a:lnTo>
                <a:lnTo>
                  <a:pt x="12071" y="3167"/>
                </a:lnTo>
                <a:lnTo>
                  <a:pt x="10816" y="3705"/>
                </a:lnTo>
                <a:lnTo>
                  <a:pt x="9561" y="4303"/>
                </a:lnTo>
                <a:lnTo>
                  <a:pt x="8426" y="5080"/>
                </a:lnTo>
                <a:lnTo>
                  <a:pt x="7888" y="5438"/>
                </a:lnTo>
                <a:lnTo>
                  <a:pt x="7350" y="5856"/>
                </a:lnTo>
                <a:lnTo>
                  <a:pt x="6872" y="6334"/>
                </a:lnTo>
                <a:lnTo>
                  <a:pt x="6454" y="6812"/>
                </a:lnTo>
                <a:lnTo>
                  <a:pt x="5677" y="7768"/>
                </a:lnTo>
                <a:lnTo>
                  <a:pt x="4900" y="8725"/>
                </a:lnTo>
                <a:lnTo>
                  <a:pt x="4243" y="9800"/>
                </a:lnTo>
                <a:lnTo>
                  <a:pt x="3526" y="10816"/>
                </a:lnTo>
                <a:lnTo>
                  <a:pt x="2928" y="11951"/>
                </a:lnTo>
                <a:lnTo>
                  <a:pt x="2331" y="13087"/>
                </a:lnTo>
                <a:lnTo>
                  <a:pt x="1793" y="14222"/>
                </a:lnTo>
                <a:lnTo>
                  <a:pt x="1315" y="15417"/>
                </a:lnTo>
                <a:lnTo>
                  <a:pt x="956" y="16612"/>
                </a:lnTo>
                <a:lnTo>
                  <a:pt x="598" y="17867"/>
                </a:lnTo>
                <a:lnTo>
                  <a:pt x="299" y="19062"/>
                </a:lnTo>
                <a:lnTo>
                  <a:pt x="120" y="20317"/>
                </a:lnTo>
                <a:lnTo>
                  <a:pt x="0" y="21512"/>
                </a:lnTo>
                <a:lnTo>
                  <a:pt x="0" y="22767"/>
                </a:lnTo>
                <a:lnTo>
                  <a:pt x="0" y="23962"/>
                </a:lnTo>
                <a:lnTo>
                  <a:pt x="180" y="25217"/>
                </a:lnTo>
                <a:lnTo>
                  <a:pt x="419" y="26412"/>
                </a:lnTo>
                <a:lnTo>
                  <a:pt x="777" y="27607"/>
                </a:lnTo>
                <a:lnTo>
                  <a:pt x="1255" y="28743"/>
                </a:lnTo>
                <a:lnTo>
                  <a:pt x="1853" y="29758"/>
                </a:lnTo>
                <a:lnTo>
                  <a:pt x="2510" y="30774"/>
                </a:lnTo>
                <a:lnTo>
                  <a:pt x="3227" y="31730"/>
                </a:lnTo>
                <a:lnTo>
                  <a:pt x="4064" y="32627"/>
                </a:lnTo>
                <a:lnTo>
                  <a:pt x="4900" y="33403"/>
                </a:lnTo>
                <a:lnTo>
                  <a:pt x="5856" y="34180"/>
                </a:lnTo>
                <a:lnTo>
                  <a:pt x="6872" y="34897"/>
                </a:lnTo>
                <a:lnTo>
                  <a:pt x="7948" y="35555"/>
                </a:lnTo>
                <a:lnTo>
                  <a:pt x="9083" y="36092"/>
                </a:lnTo>
                <a:lnTo>
                  <a:pt x="10219" y="36630"/>
                </a:lnTo>
                <a:lnTo>
                  <a:pt x="11414" y="37049"/>
                </a:lnTo>
                <a:lnTo>
                  <a:pt x="12609" y="37407"/>
                </a:lnTo>
                <a:lnTo>
                  <a:pt x="13864" y="37766"/>
                </a:lnTo>
                <a:lnTo>
                  <a:pt x="15119" y="38005"/>
                </a:lnTo>
                <a:lnTo>
                  <a:pt x="16433" y="38184"/>
                </a:lnTo>
                <a:lnTo>
                  <a:pt x="17688" y="38303"/>
                </a:lnTo>
                <a:lnTo>
                  <a:pt x="20257" y="38303"/>
                </a:lnTo>
                <a:lnTo>
                  <a:pt x="21512" y="38184"/>
                </a:lnTo>
                <a:lnTo>
                  <a:pt x="22767" y="38064"/>
                </a:lnTo>
                <a:lnTo>
                  <a:pt x="24022" y="37825"/>
                </a:lnTo>
                <a:lnTo>
                  <a:pt x="25217" y="37467"/>
                </a:lnTo>
                <a:lnTo>
                  <a:pt x="26353" y="37108"/>
                </a:lnTo>
                <a:lnTo>
                  <a:pt x="27488" y="36630"/>
                </a:lnTo>
                <a:lnTo>
                  <a:pt x="28563" y="36092"/>
                </a:lnTo>
                <a:lnTo>
                  <a:pt x="29579" y="35495"/>
                </a:lnTo>
                <a:lnTo>
                  <a:pt x="30595" y="34838"/>
                </a:lnTo>
                <a:lnTo>
                  <a:pt x="31491" y="34061"/>
                </a:lnTo>
                <a:lnTo>
                  <a:pt x="32328" y="33224"/>
                </a:lnTo>
                <a:lnTo>
                  <a:pt x="33165" y="32268"/>
                </a:lnTo>
                <a:lnTo>
                  <a:pt x="33882" y="31252"/>
                </a:lnTo>
                <a:lnTo>
                  <a:pt x="34599" y="30177"/>
                </a:lnTo>
                <a:lnTo>
                  <a:pt x="35196" y="29041"/>
                </a:lnTo>
                <a:lnTo>
                  <a:pt x="35734" y="27906"/>
                </a:lnTo>
                <a:lnTo>
                  <a:pt x="36212" y="26711"/>
                </a:lnTo>
                <a:lnTo>
                  <a:pt x="36630" y="25516"/>
                </a:lnTo>
                <a:lnTo>
                  <a:pt x="36929" y="24261"/>
                </a:lnTo>
                <a:lnTo>
                  <a:pt x="37168" y="23006"/>
                </a:lnTo>
                <a:lnTo>
                  <a:pt x="37347" y="21751"/>
                </a:lnTo>
                <a:lnTo>
                  <a:pt x="37467" y="20496"/>
                </a:lnTo>
                <a:lnTo>
                  <a:pt x="37467" y="19241"/>
                </a:lnTo>
                <a:lnTo>
                  <a:pt x="37407" y="17927"/>
                </a:lnTo>
                <a:lnTo>
                  <a:pt x="37288" y="16672"/>
                </a:lnTo>
                <a:lnTo>
                  <a:pt x="37108" y="15417"/>
                </a:lnTo>
                <a:lnTo>
                  <a:pt x="36810" y="14162"/>
                </a:lnTo>
                <a:lnTo>
                  <a:pt x="36571" y="13385"/>
                </a:lnTo>
                <a:lnTo>
                  <a:pt x="36272" y="12609"/>
                </a:lnTo>
                <a:lnTo>
                  <a:pt x="35973" y="11832"/>
                </a:lnTo>
                <a:lnTo>
                  <a:pt x="35615" y="11055"/>
                </a:lnTo>
                <a:lnTo>
                  <a:pt x="35256" y="10338"/>
                </a:lnTo>
                <a:lnTo>
                  <a:pt x="34898" y="9621"/>
                </a:lnTo>
                <a:lnTo>
                  <a:pt x="34001" y="8187"/>
                </a:lnTo>
                <a:lnTo>
                  <a:pt x="32985" y="6872"/>
                </a:lnTo>
                <a:lnTo>
                  <a:pt x="31850" y="5677"/>
                </a:lnTo>
                <a:lnTo>
                  <a:pt x="30655" y="4542"/>
                </a:lnTo>
                <a:lnTo>
                  <a:pt x="29340" y="3526"/>
                </a:lnTo>
                <a:lnTo>
                  <a:pt x="28085" y="2630"/>
                </a:lnTo>
                <a:lnTo>
                  <a:pt x="26771" y="1912"/>
                </a:lnTo>
                <a:lnTo>
                  <a:pt x="25396" y="1255"/>
                </a:lnTo>
                <a:lnTo>
                  <a:pt x="23962" y="717"/>
                </a:lnTo>
                <a:lnTo>
                  <a:pt x="22648" y="299"/>
                </a:lnTo>
                <a:lnTo>
                  <a:pt x="213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4" name="Google Shape;154;p6"/>
          <p:cNvSpPr/>
          <p:nvPr/>
        </p:nvSpPr>
        <p:spPr>
          <a:xfrm rot="-548659">
            <a:off x="8625706" y="4038279"/>
            <a:ext cx="765854" cy="573511"/>
          </a:xfrm>
          <a:custGeom>
            <a:avLst/>
            <a:gdLst/>
            <a:ahLst/>
            <a:cxnLst/>
            <a:rect l="l" t="t" r="r" b="b"/>
            <a:pathLst>
              <a:path w="38304" h="28684" extrusionOk="0">
                <a:moveTo>
                  <a:pt x="33404" y="2690"/>
                </a:moveTo>
                <a:lnTo>
                  <a:pt x="34061" y="5200"/>
                </a:lnTo>
                <a:lnTo>
                  <a:pt x="34778" y="7769"/>
                </a:lnTo>
                <a:lnTo>
                  <a:pt x="35017" y="9084"/>
                </a:lnTo>
                <a:lnTo>
                  <a:pt x="35256" y="10398"/>
                </a:lnTo>
                <a:lnTo>
                  <a:pt x="35316" y="11713"/>
                </a:lnTo>
                <a:lnTo>
                  <a:pt x="35316" y="12370"/>
                </a:lnTo>
                <a:lnTo>
                  <a:pt x="35316" y="12968"/>
                </a:lnTo>
                <a:lnTo>
                  <a:pt x="33344" y="12251"/>
                </a:lnTo>
                <a:lnTo>
                  <a:pt x="31313" y="11593"/>
                </a:lnTo>
                <a:lnTo>
                  <a:pt x="29281" y="10996"/>
                </a:lnTo>
                <a:lnTo>
                  <a:pt x="27249" y="10458"/>
                </a:lnTo>
                <a:lnTo>
                  <a:pt x="25277" y="9861"/>
                </a:lnTo>
                <a:lnTo>
                  <a:pt x="23186" y="9323"/>
                </a:lnTo>
                <a:lnTo>
                  <a:pt x="22170" y="9084"/>
                </a:lnTo>
                <a:lnTo>
                  <a:pt x="21094" y="8904"/>
                </a:lnTo>
                <a:lnTo>
                  <a:pt x="20079" y="8785"/>
                </a:lnTo>
                <a:lnTo>
                  <a:pt x="19063" y="8665"/>
                </a:lnTo>
                <a:lnTo>
                  <a:pt x="26233" y="5678"/>
                </a:lnTo>
                <a:lnTo>
                  <a:pt x="33404" y="2690"/>
                </a:lnTo>
                <a:close/>
                <a:moveTo>
                  <a:pt x="17330" y="9442"/>
                </a:moveTo>
                <a:lnTo>
                  <a:pt x="17330" y="9502"/>
                </a:lnTo>
                <a:lnTo>
                  <a:pt x="17270" y="9622"/>
                </a:lnTo>
                <a:lnTo>
                  <a:pt x="17091" y="9980"/>
                </a:lnTo>
                <a:lnTo>
                  <a:pt x="16493" y="10936"/>
                </a:lnTo>
                <a:lnTo>
                  <a:pt x="15358" y="12490"/>
                </a:lnTo>
                <a:lnTo>
                  <a:pt x="14223" y="14342"/>
                </a:lnTo>
                <a:lnTo>
                  <a:pt x="13147" y="16195"/>
                </a:lnTo>
                <a:lnTo>
                  <a:pt x="10996" y="19959"/>
                </a:lnTo>
                <a:lnTo>
                  <a:pt x="10697" y="20676"/>
                </a:lnTo>
                <a:lnTo>
                  <a:pt x="10338" y="21513"/>
                </a:lnTo>
                <a:lnTo>
                  <a:pt x="9920" y="22349"/>
                </a:lnTo>
                <a:lnTo>
                  <a:pt x="9741" y="22708"/>
                </a:lnTo>
                <a:lnTo>
                  <a:pt x="9502" y="22947"/>
                </a:lnTo>
                <a:lnTo>
                  <a:pt x="9263" y="23126"/>
                </a:lnTo>
                <a:lnTo>
                  <a:pt x="8964" y="23186"/>
                </a:lnTo>
                <a:lnTo>
                  <a:pt x="8665" y="23186"/>
                </a:lnTo>
                <a:lnTo>
                  <a:pt x="8367" y="23126"/>
                </a:lnTo>
                <a:lnTo>
                  <a:pt x="8068" y="23007"/>
                </a:lnTo>
                <a:lnTo>
                  <a:pt x="7709" y="22827"/>
                </a:lnTo>
                <a:lnTo>
                  <a:pt x="6992" y="22349"/>
                </a:lnTo>
                <a:lnTo>
                  <a:pt x="6275" y="21812"/>
                </a:lnTo>
                <a:lnTo>
                  <a:pt x="5618" y="21274"/>
                </a:lnTo>
                <a:lnTo>
                  <a:pt x="4602" y="20318"/>
                </a:lnTo>
                <a:lnTo>
                  <a:pt x="3945" y="19660"/>
                </a:lnTo>
                <a:lnTo>
                  <a:pt x="3347" y="19003"/>
                </a:lnTo>
                <a:lnTo>
                  <a:pt x="2750" y="18286"/>
                </a:lnTo>
                <a:lnTo>
                  <a:pt x="2272" y="17509"/>
                </a:lnTo>
                <a:lnTo>
                  <a:pt x="2032" y="17031"/>
                </a:lnTo>
                <a:lnTo>
                  <a:pt x="1913" y="16673"/>
                </a:lnTo>
                <a:lnTo>
                  <a:pt x="1853" y="16493"/>
                </a:lnTo>
                <a:lnTo>
                  <a:pt x="1913" y="16314"/>
                </a:lnTo>
                <a:lnTo>
                  <a:pt x="1973" y="16195"/>
                </a:lnTo>
                <a:lnTo>
                  <a:pt x="2092" y="16015"/>
                </a:lnTo>
                <a:lnTo>
                  <a:pt x="2331" y="15836"/>
                </a:lnTo>
                <a:lnTo>
                  <a:pt x="2570" y="15657"/>
                </a:lnTo>
                <a:lnTo>
                  <a:pt x="3228" y="15418"/>
                </a:lnTo>
                <a:lnTo>
                  <a:pt x="4542" y="14999"/>
                </a:lnTo>
                <a:lnTo>
                  <a:pt x="17330" y="9442"/>
                </a:lnTo>
                <a:close/>
                <a:moveTo>
                  <a:pt x="18107" y="9263"/>
                </a:moveTo>
                <a:lnTo>
                  <a:pt x="18286" y="9323"/>
                </a:lnTo>
                <a:lnTo>
                  <a:pt x="18824" y="9382"/>
                </a:lnTo>
                <a:lnTo>
                  <a:pt x="20437" y="9622"/>
                </a:lnTo>
                <a:lnTo>
                  <a:pt x="21991" y="9920"/>
                </a:lnTo>
                <a:lnTo>
                  <a:pt x="23724" y="10219"/>
                </a:lnTo>
                <a:lnTo>
                  <a:pt x="25516" y="10637"/>
                </a:lnTo>
                <a:lnTo>
                  <a:pt x="27249" y="11115"/>
                </a:lnTo>
                <a:lnTo>
                  <a:pt x="28922" y="11593"/>
                </a:lnTo>
                <a:lnTo>
                  <a:pt x="32388" y="12669"/>
                </a:lnTo>
                <a:lnTo>
                  <a:pt x="33046" y="12908"/>
                </a:lnTo>
                <a:lnTo>
                  <a:pt x="33822" y="13267"/>
                </a:lnTo>
                <a:lnTo>
                  <a:pt x="34599" y="13446"/>
                </a:lnTo>
                <a:lnTo>
                  <a:pt x="34958" y="13506"/>
                </a:lnTo>
                <a:lnTo>
                  <a:pt x="35256" y="13506"/>
                </a:lnTo>
                <a:lnTo>
                  <a:pt x="35137" y="14043"/>
                </a:lnTo>
                <a:lnTo>
                  <a:pt x="34958" y="14641"/>
                </a:lnTo>
                <a:lnTo>
                  <a:pt x="34539" y="15776"/>
                </a:lnTo>
                <a:lnTo>
                  <a:pt x="34061" y="16852"/>
                </a:lnTo>
                <a:lnTo>
                  <a:pt x="33404" y="17868"/>
                </a:lnTo>
                <a:lnTo>
                  <a:pt x="32687" y="18884"/>
                </a:lnTo>
                <a:lnTo>
                  <a:pt x="31850" y="19780"/>
                </a:lnTo>
                <a:lnTo>
                  <a:pt x="30954" y="20676"/>
                </a:lnTo>
                <a:lnTo>
                  <a:pt x="29938" y="21453"/>
                </a:lnTo>
                <a:lnTo>
                  <a:pt x="28922" y="22230"/>
                </a:lnTo>
                <a:lnTo>
                  <a:pt x="27847" y="22887"/>
                </a:lnTo>
                <a:lnTo>
                  <a:pt x="26711" y="23544"/>
                </a:lnTo>
                <a:lnTo>
                  <a:pt x="25576" y="24082"/>
                </a:lnTo>
                <a:lnTo>
                  <a:pt x="24441" y="24501"/>
                </a:lnTo>
                <a:lnTo>
                  <a:pt x="23305" y="24919"/>
                </a:lnTo>
                <a:lnTo>
                  <a:pt x="22170" y="25218"/>
                </a:lnTo>
                <a:lnTo>
                  <a:pt x="21035" y="25457"/>
                </a:lnTo>
                <a:lnTo>
                  <a:pt x="21035" y="25457"/>
                </a:lnTo>
                <a:lnTo>
                  <a:pt x="21094" y="25277"/>
                </a:lnTo>
                <a:lnTo>
                  <a:pt x="21035" y="25098"/>
                </a:lnTo>
                <a:lnTo>
                  <a:pt x="20915" y="24979"/>
                </a:lnTo>
                <a:lnTo>
                  <a:pt x="20796" y="25038"/>
                </a:lnTo>
                <a:lnTo>
                  <a:pt x="20736" y="25038"/>
                </a:lnTo>
                <a:lnTo>
                  <a:pt x="20796" y="24919"/>
                </a:lnTo>
                <a:lnTo>
                  <a:pt x="20796" y="24680"/>
                </a:lnTo>
                <a:lnTo>
                  <a:pt x="20736" y="23963"/>
                </a:lnTo>
                <a:lnTo>
                  <a:pt x="20497" y="22887"/>
                </a:lnTo>
                <a:lnTo>
                  <a:pt x="20198" y="21752"/>
                </a:lnTo>
                <a:lnTo>
                  <a:pt x="19541" y="19421"/>
                </a:lnTo>
                <a:lnTo>
                  <a:pt x="19123" y="18107"/>
                </a:lnTo>
                <a:lnTo>
                  <a:pt x="18704" y="16195"/>
                </a:lnTo>
                <a:lnTo>
                  <a:pt x="18346" y="14282"/>
                </a:lnTo>
                <a:lnTo>
                  <a:pt x="18107" y="12370"/>
                </a:lnTo>
                <a:lnTo>
                  <a:pt x="17987" y="10458"/>
                </a:lnTo>
                <a:lnTo>
                  <a:pt x="19003" y="11713"/>
                </a:lnTo>
                <a:lnTo>
                  <a:pt x="20138" y="13028"/>
                </a:lnTo>
                <a:lnTo>
                  <a:pt x="21274" y="14223"/>
                </a:lnTo>
                <a:lnTo>
                  <a:pt x="22529" y="15418"/>
                </a:lnTo>
                <a:lnTo>
                  <a:pt x="23783" y="16613"/>
                </a:lnTo>
                <a:lnTo>
                  <a:pt x="25038" y="17688"/>
                </a:lnTo>
                <a:lnTo>
                  <a:pt x="26353" y="18764"/>
                </a:lnTo>
                <a:lnTo>
                  <a:pt x="27668" y="19840"/>
                </a:lnTo>
                <a:lnTo>
                  <a:pt x="28146" y="20198"/>
                </a:lnTo>
                <a:lnTo>
                  <a:pt x="28803" y="20736"/>
                </a:lnTo>
                <a:lnTo>
                  <a:pt x="29161" y="20915"/>
                </a:lnTo>
                <a:lnTo>
                  <a:pt x="29520" y="21095"/>
                </a:lnTo>
                <a:lnTo>
                  <a:pt x="29819" y="21095"/>
                </a:lnTo>
                <a:lnTo>
                  <a:pt x="29938" y="21035"/>
                </a:lnTo>
                <a:lnTo>
                  <a:pt x="29998" y="20975"/>
                </a:lnTo>
                <a:lnTo>
                  <a:pt x="30058" y="20855"/>
                </a:lnTo>
                <a:lnTo>
                  <a:pt x="30058" y="20736"/>
                </a:lnTo>
                <a:lnTo>
                  <a:pt x="29998" y="20437"/>
                </a:lnTo>
                <a:lnTo>
                  <a:pt x="29759" y="20198"/>
                </a:lnTo>
                <a:lnTo>
                  <a:pt x="29460" y="19899"/>
                </a:lnTo>
                <a:lnTo>
                  <a:pt x="28743" y="19421"/>
                </a:lnTo>
                <a:lnTo>
                  <a:pt x="28265" y="19123"/>
                </a:lnTo>
                <a:lnTo>
                  <a:pt x="26950" y="18107"/>
                </a:lnTo>
                <a:lnTo>
                  <a:pt x="25636" y="17091"/>
                </a:lnTo>
                <a:lnTo>
                  <a:pt x="24321" y="16015"/>
                </a:lnTo>
                <a:lnTo>
                  <a:pt x="23066" y="14880"/>
                </a:lnTo>
                <a:lnTo>
                  <a:pt x="21871" y="13745"/>
                </a:lnTo>
                <a:lnTo>
                  <a:pt x="20676" y="12550"/>
                </a:lnTo>
                <a:lnTo>
                  <a:pt x="19481" y="11295"/>
                </a:lnTo>
                <a:lnTo>
                  <a:pt x="18943" y="10697"/>
                </a:lnTo>
                <a:lnTo>
                  <a:pt x="18465" y="10040"/>
                </a:lnTo>
                <a:lnTo>
                  <a:pt x="18047" y="9502"/>
                </a:lnTo>
                <a:lnTo>
                  <a:pt x="17987" y="9382"/>
                </a:lnTo>
                <a:lnTo>
                  <a:pt x="17987" y="9263"/>
                </a:lnTo>
                <a:close/>
                <a:moveTo>
                  <a:pt x="17509" y="9861"/>
                </a:moveTo>
                <a:lnTo>
                  <a:pt x="17390" y="10876"/>
                </a:lnTo>
                <a:lnTo>
                  <a:pt x="17390" y="11832"/>
                </a:lnTo>
                <a:lnTo>
                  <a:pt x="17390" y="12848"/>
                </a:lnTo>
                <a:lnTo>
                  <a:pt x="17509" y="13804"/>
                </a:lnTo>
                <a:lnTo>
                  <a:pt x="17629" y="14820"/>
                </a:lnTo>
                <a:lnTo>
                  <a:pt x="17808" y="15776"/>
                </a:lnTo>
                <a:lnTo>
                  <a:pt x="18286" y="17748"/>
                </a:lnTo>
                <a:lnTo>
                  <a:pt x="19302" y="21692"/>
                </a:lnTo>
                <a:lnTo>
                  <a:pt x="19780" y="23604"/>
                </a:lnTo>
                <a:lnTo>
                  <a:pt x="19959" y="24620"/>
                </a:lnTo>
                <a:lnTo>
                  <a:pt x="20138" y="25576"/>
                </a:lnTo>
                <a:lnTo>
                  <a:pt x="18764" y="25696"/>
                </a:lnTo>
                <a:lnTo>
                  <a:pt x="17449" y="25696"/>
                </a:lnTo>
                <a:lnTo>
                  <a:pt x="16135" y="25576"/>
                </a:lnTo>
                <a:lnTo>
                  <a:pt x="14820" y="25457"/>
                </a:lnTo>
                <a:lnTo>
                  <a:pt x="13506" y="25158"/>
                </a:lnTo>
                <a:lnTo>
                  <a:pt x="12191" y="24799"/>
                </a:lnTo>
                <a:lnTo>
                  <a:pt x="10936" y="24321"/>
                </a:lnTo>
                <a:lnTo>
                  <a:pt x="9741" y="23843"/>
                </a:lnTo>
                <a:lnTo>
                  <a:pt x="9980" y="23544"/>
                </a:lnTo>
                <a:lnTo>
                  <a:pt x="10219" y="23186"/>
                </a:lnTo>
                <a:lnTo>
                  <a:pt x="10637" y="22409"/>
                </a:lnTo>
                <a:lnTo>
                  <a:pt x="10996" y="21573"/>
                </a:lnTo>
                <a:lnTo>
                  <a:pt x="11354" y="20855"/>
                </a:lnTo>
                <a:lnTo>
                  <a:pt x="13386" y="17031"/>
                </a:lnTo>
                <a:lnTo>
                  <a:pt x="15418" y="13446"/>
                </a:lnTo>
                <a:lnTo>
                  <a:pt x="17509" y="9861"/>
                </a:lnTo>
                <a:close/>
                <a:moveTo>
                  <a:pt x="35256" y="1973"/>
                </a:moveTo>
                <a:lnTo>
                  <a:pt x="35735" y="3228"/>
                </a:lnTo>
                <a:lnTo>
                  <a:pt x="36213" y="4542"/>
                </a:lnTo>
                <a:lnTo>
                  <a:pt x="36631" y="5857"/>
                </a:lnTo>
                <a:lnTo>
                  <a:pt x="36989" y="7231"/>
                </a:lnTo>
                <a:lnTo>
                  <a:pt x="37228" y="8546"/>
                </a:lnTo>
                <a:lnTo>
                  <a:pt x="37408" y="9920"/>
                </a:lnTo>
                <a:lnTo>
                  <a:pt x="37467" y="11295"/>
                </a:lnTo>
                <a:lnTo>
                  <a:pt x="37348" y="12729"/>
                </a:lnTo>
                <a:lnTo>
                  <a:pt x="37288" y="13386"/>
                </a:lnTo>
                <a:lnTo>
                  <a:pt x="37169" y="14043"/>
                </a:lnTo>
                <a:lnTo>
                  <a:pt x="36989" y="14760"/>
                </a:lnTo>
                <a:lnTo>
                  <a:pt x="36750" y="15418"/>
                </a:lnTo>
                <a:lnTo>
                  <a:pt x="36511" y="16075"/>
                </a:lnTo>
                <a:lnTo>
                  <a:pt x="36213" y="16732"/>
                </a:lnTo>
                <a:lnTo>
                  <a:pt x="35495" y="17987"/>
                </a:lnTo>
                <a:lnTo>
                  <a:pt x="34659" y="19182"/>
                </a:lnTo>
                <a:lnTo>
                  <a:pt x="33763" y="20377"/>
                </a:lnTo>
                <a:lnTo>
                  <a:pt x="32687" y="21453"/>
                </a:lnTo>
                <a:lnTo>
                  <a:pt x="31611" y="22469"/>
                </a:lnTo>
                <a:lnTo>
                  <a:pt x="30416" y="23425"/>
                </a:lnTo>
                <a:lnTo>
                  <a:pt x="29161" y="24321"/>
                </a:lnTo>
                <a:lnTo>
                  <a:pt x="27847" y="25098"/>
                </a:lnTo>
                <a:lnTo>
                  <a:pt x="26532" y="25815"/>
                </a:lnTo>
                <a:lnTo>
                  <a:pt x="25158" y="26413"/>
                </a:lnTo>
                <a:lnTo>
                  <a:pt x="23843" y="26891"/>
                </a:lnTo>
                <a:lnTo>
                  <a:pt x="22469" y="27309"/>
                </a:lnTo>
                <a:lnTo>
                  <a:pt x="21154" y="27548"/>
                </a:lnTo>
                <a:lnTo>
                  <a:pt x="20437" y="27668"/>
                </a:lnTo>
                <a:lnTo>
                  <a:pt x="19660" y="27727"/>
                </a:lnTo>
                <a:lnTo>
                  <a:pt x="18107" y="27727"/>
                </a:lnTo>
                <a:lnTo>
                  <a:pt x="16553" y="27548"/>
                </a:lnTo>
                <a:lnTo>
                  <a:pt x="14999" y="27309"/>
                </a:lnTo>
                <a:lnTo>
                  <a:pt x="13506" y="26951"/>
                </a:lnTo>
                <a:lnTo>
                  <a:pt x="12012" y="26472"/>
                </a:lnTo>
                <a:lnTo>
                  <a:pt x="10578" y="25994"/>
                </a:lnTo>
                <a:lnTo>
                  <a:pt x="9143" y="25397"/>
                </a:lnTo>
                <a:lnTo>
                  <a:pt x="8367" y="25038"/>
                </a:lnTo>
                <a:lnTo>
                  <a:pt x="7650" y="24680"/>
                </a:lnTo>
                <a:lnTo>
                  <a:pt x="6932" y="24262"/>
                </a:lnTo>
                <a:lnTo>
                  <a:pt x="6335" y="23843"/>
                </a:lnTo>
                <a:lnTo>
                  <a:pt x="5678" y="23365"/>
                </a:lnTo>
                <a:lnTo>
                  <a:pt x="5140" y="22827"/>
                </a:lnTo>
                <a:lnTo>
                  <a:pt x="4602" y="22290"/>
                </a:lnTo>
                <a:lnTo>
                  <a:pt x="4064" y="21752"/>
                </a:lnTo>
                <a:lnTo>
                  <a:pt x="3108" y="20557"/>
                </a:lnTo>
                <a:lnTo>
                  <a:pt x="2272" y="19302"/>
                </a:lnTo>
                <a:lnTo>
                  <a:pt x="1435" y="17927"/>
                </a:lnTo>
                <a:lnTo>
                  <a:pt x="658" y="16434"/>
                </a:lnTo>
                <a:lnTo>
                  <a:pt x="957" y="16374"/>
                </a:lnTo>
                <a:lnTo>
                  <a:pt x="1136" y="16434"/>
                </a:lnTo>
                <a:lnTo>
                  <a:pt x="1256" y="16434"/>
                </a:lnTo>
                <a:lnTo>
                  <a:pt x="1315" y="16553"/>
                </a:lnTo>
                <a:lnTo>
                  <a:pt x="1435" y="16912"/>
                </a:lnTo>
                <a:lnTo>
                  <a:pt x="1554" y="17449"/>
                </a:lnTo>
                <a:lnTo>
                  <a:pt x="1734" y="17808"/>
                </a:lnTo>
                <a:lnTo>
                  <a:pt x="1973" y="18226"/>
                </a:lnTo>
                <a:lnTo>
                  <a:pt x="2511" y="18943"/>
                </a:lnTo>
                <a:lnTo>
                  <a:pt x="3048" y="19660"/>
                </a:lnTo>
                <a:lnTo>
                  <a:pt x="3646" y="20377"/>
                </a:lnTo>
                <a:lnTo>
                  <a:pt x="4303" y="20975"/>
                </a:lnTo>
                <a:lnTo>
                  <a:pt x="4961" y="21632"/>
                </a:lnTo>
                <a:lnTo>
                  <a:pt x="5678" y="22230"/>
                </a:lnTo>
                <a:lnTo>
                  <a:pt x="6395" y="22827"/>
                </a:lnTo>
                <a:lnTo>
                  <a:pt x="7231" y="23365"/>
                </a:lnTo>
                <a:lnTo>
                  <a:pt x="8008" y="23903"/>
                </a:lnTo>
                <a:lnTo>
                  <a:pt x="8845" y="24381"/>
                </a:lnTo>
                <a:lnTo>
                  <a:pt x="9681" y="24799"/>
                </a:lnTo>
                <a:lnTo>
                  <a:pt x="10578" y="25158"/>
                </a:lnTo>
                <a:lnTo>
                  <a:pt x="11414" y="25516"/>
                </a:lnTo>
                <a:lnTo>
                  <a:pt x="12310" y="25815"/>
                </a:lnTo>
                <a:lnTo>
                  <a:pt x="13147" y="26054"/>
                </a:lnTo>
                <a:lnTo>
                  <a:pt x="13984" y="26233"/>
                </a:lnTo>
                <a:lnTo>
                  <a:pt x="14820" y="26413"/>
                </a:lnTo>
                <a:lnTo>
                  <a:pt x="15716" y="26532"/>
                </a:lnTo>
                <a:lnTo>
                  <a:pt x="16553" y="26592"/>
                </a:lnTo>
                <a:lnTo>
                  <a:pt x="17449" y="26652"/>
                </a:lnTo>
                <a:lnTo>
                  <a:pt x="18346" y="26652"/>
                </a:lnTo>
                <a:lnTo>
                  <a:pt x="19182" y="26592"/>
                </a:lnTo>
                <a:lnTo>
                  <a:pt x="20079" y="26532"/>
                </a:lnTo>
                <a:lnTo>
                  <a:pt x="20915" y="26413"/>
                </a:lnTo>
                <a:lnTo>
                  <a:pt x="21812" y="26233"/>
                </a:lnTo>
                <a:lnTo>
                  <a:pt x="22648" y="26054"/>
                </a:lnTo>
                <a:lnTo>
                  <a:pt x="23485" y="25815"/>
                </a:lnTo>
                <a:lnTo>
                  <a:pt x="24321" y="25516"/>
                </a:lnTo>
                <a:lnTo>
                  <a:pt x="25158" y="25218"/>
                </a:lnTo>
                <a:lnTo>
                  <a:pt x="26592" y="24620"/>
                </a:lnTo>
                <a:lnTo>
                  <a:pt x="28026" y="23843"/>
                </a:lnTo>
                <a:lnTo>
                  <a:pt x="29341" y="22947"/>
                </a:lnTo>
                <a:lnTo>
                  <a:pt x="30596" y="21991"/>
                </a:lnTo>
                <a:lnTo>
                  <a:pt x="31791" y="20975"/>
                </a:lnTo>
                <a:lnTo>
                  <a:pt x="32328" y="20377"/>
                </a:lnTo>
                <a:lnTo>
                  <a:pt x="32866" y="19780"/>
                </a:lnTo>
                <a:lnTo>
                  <a:pt x="33344" y="19182"/>
                </a:lnTo>
                <a:lnTo>
                  <a:pt x="33822" y="18525"/>
                </a:lnTo>
                <a:lnTo>
                  <a:pt x="34241" y="17868"/>
                </a:lnTo>
                <a:lnTo>
                  <a:pt x="34659" y="17151"/>
                </a:lnTo>
                <a:lnTo>
                  <a:pt x="35077" y="16314"/>
                </a:lnTo>
                <a:lnTo>
                  <a:pt x="35436" y="15478"/>
                </a:lnTo>
                <a:lnTo>
                  <a:pt x="35675" y="14581"/>
                </a:lnTo>
                <a:lnTo>
                  <a:pt x="35914" y="13745"/>
                </a:lnTo>
                <a:lnTo>
                  <a:pt x="36033" y="12848"/>
                </a:lnTo>
                <a:lnTo>
                  <a:pt x="36033" y="11892"/>
                </a:lnTo>
                <a:lnTo>
                  <a:pt x="36033" y="10996"/>
                </a:lnTo>
                <a:lnTo>
                  <a:pt x="35914" y="10040"/>
                </a:lnTo>
                <a:lnTo>
                  <a:pt x="35735" y="8904"/>
                </a:lnTo>
                <a:lnTo>
                  <a:pt x="35495" y="7769"/>
                </a:lnTo>
                <a:lnTo>
                  <a:pt x="34898" y="5439"/>
                </a:lnTo>
                <a:lnTo>
                  <a:pt x="34539" y="4303"/>
                </a:lnTo>
                <a:lnTo>
                  <a:pt x="34420" y="3706"/>
                </a:lnTo>
                <a:lnTo>
                  <a:pt x="34360" y="3168"/>
                </a:lnTo>
                <a:lnTo>
                  <a:pt x="34360" y="2630"/>
                </a:lnTo>
                <a:lnTo>
                  <a:pt x="34360" y="2451"/>
                </a:lnTo>
                <a:lnTo>
                  <a:pt x="34420" y="2331"/>
                </a:lnTo>
                <a:lnTo>
                  <a:pt x="34480" y="2272"/>
                </a:lnTo>
                <a:lnTo>
                  <a:pt x="34659" y="2212"/>
                </a:lnTo>
                <a:lnTo>
                  <a:pt x="35256" y="1973"/>
                </a:lnTo>
                <a:close/>
                <a:moveTo>
                  <a:pt x="35137" y="1"/>
                </a:moveTo>
                <a:lnTo>
                  <a:pt x="34958" y="120"/>
                </a:lnTo>
                <a:lnTo>
                  <a:pt x="34838" y="240"/>
                </a:lnTo>
                <a:lnTo>
                  <a:pt x="34778" y="479"/>
                </a:lnTo>
                <a:lnTo>
                  <a:pt x="34778" y="658"/>
                </a:lnTo>
                <a:lnTo>
                  <a:pt x="34838" y="897"/>
                </a:lnTo>
                <a:lnTo>
                  <a:pt x="34420" y="1017"/>
                </a:lnTo>
                <a:lnTo>
                  <a:pt x="34002" y="1077"/>
                </a:lnTo>
                <a:lnTo>
                  <a:pt x="33643" y="1136"/>
                </a:lnTo>
                <a:lnTo>
                  <a:pt x="33285" y="1256"/>
                </a:lnTo>
                <a:lnTo>
                  <a:pt x="32986" y="1435"/>
                </a:lnTo>
                <a:lnTo>
                  <a:pt x="32567" y="1674"/>
                </a:lnTo>
                <a:lnTo>
                  <a:pt x="32149" y="1973"/>
                </a:lnTo>
                <a:lnTo>
                  <a:pt x="31671" y="2152"/>
                </a:lnTo>
                <a:lnTo>
                  <a:pt x="26652" y="4244"/>
                </a:lnTo>
                <a:lnTo>
                  <a:pt x="21513" y="6395"/>
                </a:lnTo>
                <a:lnTo>
                  <a:pt x="16314" y="8606"/>
                </a:lnTo>
                <a:lnTo>
                  <a:pt x="11474" y="10757"/>
                </a:lnTo>
                <a:lnTo>
                  <a:pt x="6693" y="12968"/>
                </a:lnTo>
                <a:lnTo>
                  <a:pt x="5020" y="13685"/>
                </a:lnTo>
                <a:lnTo>
                  <a:pt x="3347" y="14402"/>
                </a:lnTo>
                <a:lnTo>
                  <a:pt x="2570" y="14760"/>
                </a:lnTo>
                <a:lnTo>
                  <a:pt x="1793" y="15179"/>
                </a:lnTo>
                <a:lnTo>
                  <a:pt x="1076" y="15657"/>
                </a:lnTo>
                <a:lnTo>
                  <a:pt x="479" y="16135"/>
                </a:lnTo>
                <a:lnTo>
                  <a:pt x="419" y="15956"/>
                </a:lnTo>
                <a:lnTo>
                  <a:pt x="359" y="15776"/>
                </a:lnTo>
                <a:lnTo>
                  <a:pt x="240" y="15717"/>
                </a:lnTo>
                <a:lnTo>
                  <a:pt x="61" y="15657"/>
                </a:lnTo>
                <a:lnTo>
                  <a:pt x="1" y="15836"/>
                </a:lnTo>
                <a:lnTo>
                  <a:pt x="1" y="16015"/>
                </a:lnTo>
                <a:lnTo>
                  <a:pt x="61" y="16374"/>
                </a:lnTo>
                <a:lnTo>
                  <a:pt x="180" y="16732"/>
                </a:lnTo>
                <a:lnTo>
                  <a:pt x="539" y="17629"/>
                </a:lnTo>
                <a:lnTo>
                  <a:pt x="1076" y="18704"/>
                </a:lnTo>
                <a:lnTo>
                  <a:pt x="2152" y="20676"/>
                </a:lnTo>
                <a:lnTo>
                  <a:pt x="2869" y="21812"/>
                </a:lnTo>
                <a:lnTo>
                  <a:pt x="3467" y="22648"/>
                </a:lnTo>
                <a:lnTo>
                  <a:pt x="4124" y="23365"/>
                </a:lnTo>
                <a:lnTo>
                  <a:pt x="4841" y="23963"/>
                </a:lnTo>
                <a:lnTo>
                  <a:pt x="5558" y="24560"/>
                </a:lnTo>
                <a:lnTo>
                  <a:pt x="6395" y="25098"/>
                </a:lnTo>
                <a:lnTo>
                  <a:pt x="7231" y="25576"/>
                </a:lnTo>
                <a:lnTo>
                  <a:pt x="8068" y="26054"/>
                </a:lnTo>
                <a:lnTo>
                  <a:pt x="8964" y="26472"/>
                </a:lnTo>
                <a:lnTo>
                  <a:pt x="10996" y="27249"/>
                </a:lnTo>
                <a:lnTo>
                  <a:pt x="12071" y="27548"/>
                </a:lnTo>
                <a:lnTo>
                  <a:pt x="13087" y="27847"/>
                </a:lnTo>
                <a:lnTo>
                  <a:pt x="14103" y="28146"/>
                </a:lnTo>
                <a:lnTo>
                  <a:pt x="15179" y="28325"/>
                </a:lnTo>
                <a:lnTo>
                  <a:pt x="16195" y="28504"/>
                </a:lnTo>
                <a:lnTo>
                  <a:pt x="17270" y="28624"/>
                </a:lnTo>
                <a:lnTo>
                  <a:pt x="18346" y="28683"/>
                </a:lnTo>
                <a:lnTo>
                  <a:pt x="19362" y="28683"/>
                </a:lnTo>
                <a:lnTo>
                  <a:pt x="20437" y="28624"/>
                </a:lnTo>
                <a:lnTo>
                  <a:pt x="21453" y="28504"/>
                </a:lnTo>
                <a:lnTo>
                  <a:pt x="22529" y="28265"/>
                </a:lnTo>
                <a:lnTo>
                  <a:pt x="23544" y="28026"/>
                </a:lnTo>
                <a:lnTo>
                  <a:pt x="24620" y="27668"/>
                </a:lnTo>
                <a:lnTo>
                  <a:pt x="25636" y="27249"/>
                </a:lnTo>
                <a:lnTo>
                  <a:pt x="27309" y="26413"/>
                </a:lnTo>
                <a:lnTo>
                  <a:pt x="28982" y="25457"/>
                </a:lnTo>
                <a:lnTo>
                  <a:pt x="30655" y="24321"/>
                </a:lnTo>
                <a:lnTo>
                  <a:pt x="31432" y="23724"/>
                </a:lnTo>
                <a:lnTo>
                  <a:pt x="32209" y="23126"/>
                </a:lnTo>
                <a:lnTo>
                  <a:pt x="32926" y="22469"/>
                </a:lnTo>
                <a:lnTo>
                  <a:pt x="33643" y="21812"/>
                </a:lnTo>
                <a:lnTo>
                  <a:pt x="34300" y="21095"/>
                </a:lnTo>
                <a:lnTo>
                  <a:pt x="34958" y="20377"/>
                </a:lnTo>
                <a:lnTo>
                  <a:pt x="35555" y="19601"/>
                </a:lnTo>
                <a:lnTo>
                  <a:pt x="36093" y="18824"/>
                </a:lnTo>
                <a:lnTo>
                  <a:pt x="36571" y="17987"/>
                </a:lnTo>
                <a:lnTo>
                  <a:pt x="37049" y="17151"/>
                </a:lnTo>
                <a:lnTo>
                  <a:pt x="37467" y="16135"/>
                </a:lnTo>
                <a:lnTo>
                  <a:pt x="37826" y="15059"/>
                </a:lnTo>
                <a:lnTo>
                  <a:pt x="38065" y="13984"/>
                </a:lnTo>
                <a:lnTo>
                  <a:pt x="38244" y="12968"/>
                </a:lnTo>
                <a:lnTo>
                  <a:pt x="38304" y="11892"/>
                </a:lnTo>
                <a:lnTo>
                  <a:pt x="38304" y="10757"/>
                </a:lnTo>
                <a:lnTo>
                  <a:pt x="38244" y="9681"/>
                </a:lnTo>
                <a:lnTo>
                  <a:pt x="38125" y="8606"/>
                </a:lnTo>
                <a:lnTo>
                  <a:pt x="37945" y="7530"/>
                </a:lnTo>
                <a:lnTo>
                  <a:pt x="37706" y="6454"/>
                </a:lnTo>
                <a:lnTo>
                  <a:pt x="37408" y="5379"/>
                </a:lnTo>
                <a:lnTo>
                  <a:pt x="37109" y="4363"/>
                </a:lnTo>
                <a:lnTo>
                  <a:pt x="36332" y="2272"/>
                </a:lnTo>
                <a:lnTo>
                  <a:pt x="35555" y="300"/>
                </a:lnTo>
                <a:lnTo>
                  <a:pt x="35436" y="61"/>
                </a:lnTo>
                <a:lnTo>
                  <a:pt x="352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5" name="Google Shape;155;p6"/>
          <p:cNvSpPr/>
          <p:nvPr/>
        </p:nvSpPr>
        <p:spPr>
          <a:xfrm rot="-9290062">
            <a:off x="8508191" y="1702057"/>
            <a:ext cx="776981" cy="854390"/>
          </a:xfrm>
          <a:custGeom>
            <a:avLst/>
            <a:gdLst/>
            <a:ahLst/>
            <a:cxnLst/>
            <a:rect l="l" t="t" r="r" b="b"/>
            <a:pathLst>
              <a:path w="34779" h="38244" extrusionOk="0">
                <a:moveTo>
                  <a:pt x="20975" y="9322"/>
                </a:moveTo>
                <a:lnTo>
                  <a:pt x="20855" y="9382"/>
                </a:lnTo>
                <a:lnTo>
                  <a:pt x="20258" y="9920"/>
                </a:lnTo>
                <a:lnTo>
                  <a:pt x="19839" y="10338"/>
                </a:lnTo>
                <a:lnTo>
                  <a:pt x="19421" y="10816"/>
                </a:lnTo>
                <a:lnTo>
                  <a:pt x="19122" y="11294"/>
                </a:lnTo>
                <a:lnTo>
                  <a:pt x="19003" y="11533"/>
                </a:lnTo>
                <a:lnTo>
                  <a:pt x="18943" y="11712"/>
                </a:lnTo>
                <a:lnTo>
                  <a:pt x="18943" y="11892"/>
                </a:lnTo>
                <a:lnTo>
                  <a:pt x="19003" y="12011"/>
                </a:lnTo>
                <a:lnTo>
                  <a:pt x="19182" y="12071"/>
                </a:lnTo>
                <a:lnTo>
                  <a:pt x="19421" y="12131"/>
                </a:lnTo>
                <a:lnTo>
                  <a:pt x="19541" y="12071"/>
                </a:lnTo>
                <a:lnTo>
                  <a:pt x="19720" y="11952"/>
                </a:lnTo>
                <a:lnTo>
                  <a:pt x="20019" y="11593"/>
                </a:lnTo>
                <a:lnTo>
                  <a:pt x="20497" y="10816"/>
                </a:lnTo>
                <a:lnTo>
                  <a:pt x="20676" y="10517"/>
                </a:lnTo>
                <a:lnTo>
                  <a:pt x="20915" y="9980"/>
                </a:lnTo>
                <a:lnTo>
                  <a:pt x="20975" y="9681"/>
                </a:lnTo>
                <a:lnTo>
                  <a:pt x="21034" y="9442"/>
                </a:lnTo>
                <a:lnTo>
                  <a:pt x="21034" y="9382"/>
                </a:lnTo>
                <a:lnTo>
                  <a:pt x="20975" y="9322"/>
                </a:lnTo>
                <a:close/>
                <a:moveTo>
                  <a:pt x="23245" y="15238"/>
                </a:moveTo>
                <a:lnTo>
                  <a:pt x="22827" y="15298"/>
                </a:lnTo>
                <a:lnTo>
                  <a:pt x="22708" y="15358"/>
                </a:lnTo>
                <a:lnTo>
                  <a:pt x="22588" y="15477"/>
                </a:lnTo>
                <a:lnTo>
                  <a:pt x="22588" y="15656"/>
                </a:lnTo>
                <a:lnTo>
                  <a:pt x="22708" y="15836"/>
                </a:lnTo>
                <a:lnTo>
                  <a:pt x="22827" y="15955"/>
                </a:lnTo>
                <a:lnTo>
                  <a:pt x="23126" y="16075"/>
                </a:lnTo>
                <a:lnTo>
                  <a:pt x="23843" y="16254"/>
                </a:lnTo>
                <a:lnTo>
                  <a:pt x="24560" y="16373"/>
                </a:lnTo>
                <a:lnTo>
                  <a:pt x="25277" y="16373"/>
                </a:lnTo>
                <a:lnTo>
                  <a:pt x="25755" y="16254"/>
                </a:lnTo>
                <a:lnTo>
                  <a:pt x="25934" y="16134"/>
                </a:lnTo>
                <a:lnTo>
                  <a:pt x="26054" y="16075"/>
                </a:lnTo>
                <a:lnTo>
                  <a:pt x="26054" y="16015"/>
                </a:lnTo>
                <a:lnTo>
                  <a:pt x="26054" y="15895"/>
                </a:lnTo>
                <a:lnTo>
                  <a:pt x="25815" y="15776"/>
                </a:lnTo>
                <a:lnTo>
                  <a:pt x="25038" y="15537"/>
                </a:lnTo>
                <a:lnTo>
                  <a:pt x="24440" y="15417"/>
                </a:lnTo>
                <a:lnTo>
                  <a:pt x="23843" y="15298"/>
                </a:lnTo>
                <a:lnTo>
                  <a:pt x="23245" y="15238"/>
                </a:lnTo>
                <a:close/>
                <a:moveTo>
                  <a:pt x="16792" y="18166"/>
                </a:moveTo>
                <a:lnTo>
                  <a:pt x="16553" y="18226"/>
                </a:lnTo>
                <a:lnTo>
                  <a:pt x="16075" y="18465"/>
                </a:lnTo>
                <a:lnTo>
                  <a:pt x="15776" y="18644"/>
                </a:lnTo>
                <a:lnTo>
                  <a:pt x="15358" y="19122"/>
                </a:lnTo>
                <a:lnTo>
                  <a:pt x="14939" y="19779"/>
                </a:lnTo>
                <a:lnTo>
                  <a:pt x="14760" y="20138"/>
                </a:lnTo>
                <a:lnTo>
                  <a:pt x="14641" y="20496"/>
                </a:lnTo>
                <a:lnTo>
                  <a:pt x="14641" y="20795"/>
                </a:lnTo>
                <a:lnTo>
                  <a:pt x="14641" y="20915"/>
                </a:lnTo>
                <a:lnTo>
                  <a:pt x="14700" y="21034"/>
                </a:lnTo>
                <a:lnTo>
                  <a:pt x="14820" y="21094"/>
                </a:lnTo>
                <a:lnTo>
                  <a:pt x="14939" y="21094"/>
                </a:lnTo>
                <a:lnTo>
                  <a:pt x="15059" y="21034"/>
                </a:lnTo>
                <a:lnTo>
                  <a:pt x="15238" y="20915"/>
                </a:lnTo>
                <a:lnTo>
                  <a:pt x="15537" y="20616"/>
                </a:lnTo>
                <a:lnTo>
                  <a:pt x="15895" y="20138"/>
                </a:lnTo>
                <a:lnTo>
                  <a:pt x="16553" y="19122"/>
                </a:lnTo>
                <a:lnTo>
                  <a:pt x="16971" y="18405"/>
                </a:lnTo>
                <a:lnTo>
                  <a:pt x="17031" y="18226"/>
                </a:lnTo>
                <a:lnTo>
                  <a:pt x="17031" y="18166"/>
                </a:lnTo>
                <a:close/>
                <a:moveTo>
                  <a:pt x="23365" y="22110"/>
                </a:moveTo>
                <a:lnTo>
                  <a:pt x="23245" y="22229"/>
                </a:lnTo>
                <a:lnTo>
                  <a:pt x="23245" y="22409"/>
                </a:lnTo>
                <a:lnTo>
                  <a:pt x="23245" y="22707"/>
                </a:lnTo>
                <a:lnTo>
                  <a:pt x="23245" y="22946"/>
                </a:lnTo>
                <a:lnTo>
                  <a:pt x="23305" y="23185"/>
                </a:lnTo>
                <a:lnTo>
                  <a:pt x="23425" y="23305"/>
                </a:lnTo>
                <a:lnTo>
                  <a:pt x="23544" y="23484"/>
                </a:lnTo>
                <a:lnTo>
                  <a:pt x="23783" y="23604"/>
                </a:lnTo>
                <a:lnTo>
                  <a:pt x="24261" y="23843"/>
                </a:lnTo>
                <a:lnTo>
                  <a:pt x="24560" y="23962"/>
                </a:lnTo>
                <a:lnTo>
                  <a:pt x="25098" y="23962"/>
                </a:lnTo>
                <a:lnTo>
                  <a:pt x="25337" y="23843"/>
                </a:lnTo>
                <a:lnTo>
                  <a:pt x="25516" y="23664"/>
                </a:lnTo>
                <a:lnTo>
                  <a:pt x="25695" y="23544"/>
                </a:lnTo>
                <a:lnTo>
                  <a:pt x="25755" y="23425"/>
                </a:lnTo>
                <a:lnTo>
                  <a:pt x="25695" y="23305"/>
                </a:lnTo>
                <a:lnTo>
                  <a:pt x="25636" y="23185"/>
                </a:lnTo>
                <a:lnTo>
                  <a:pt x="25516" y="23066"/>
                </a:lnTo>
                <a:lnTo>
                  <a:pt x="25217" y="22827"/>
                </a:lnTo>
                <a:lnTo>
                  <a:pt x="24321" y="22528"/>
                </a:lnTo>
                <a:lnTo>
                  <a:pt x="23962" y="22409"/>
                </a:lnTo>
                <a:lnTo>
                  <a:pt x="23723" y="22289"/>
                </a:lnTo>
                <a:lnTo>
                  <a:pt x="23484" y="22110"/>
                </a:lnTo>
                <a:close/>
                <a:moveTo>
                  <a:pt x="9024" y="23783"/>
                </a:moveTo>
                <a:lnTo>
                  <a:pt x="8486" y="24142"/>
                </a:lnTo>
                <a:lnTo>
                  <a:pt x="8068" y="24440"/>
                </a:lnTo>
                <a:lnTo>
                  <a:pt x="7709" y="24799"/>
                </a:lnTo>
                <a:lnTo>
                  <a:pt x="7410" y="25157"/>
                </a:lnTo>
                <a:lnTo>
                  <a:pt x="7291" y="25337"/>
                </a:lnTo>
                <a:lnTo>
                  <a:pt x="7291" y="25516"/>
                </a:lnTo>
                <a:lnTo>
                  <a:pt x="7291" y="25635"/>
                </a:lnTo>
                <a:lnTo>
                  <a:pt x="7350" y="25755"/>
                </a:lnTo>
                <a:lnTo>
                  <a:pt x="7470" y="25874"/>
                </a:lnTo>
                <a:lnTo>
                  <a:pt x="7709" y="25934"/>
                </a:lnTo>
                <a:lnTo>
                  <a:pt x="7888" y="25934"/>
                </a:lnTo>
                <a:lnTo>
                  <a:pt x="8068" y="25874"/>
                </a:lnTo>
                <a:lnTo>
                  <a:pt x="8247" y="25815"/>
                </a:lnTo>
                <a:lnTo>
                  <a:pt x="8426" y="25635"/>
                </a:lnTo>
                <a:lnTo>
                  <a:pt x="8725" y="25277"/>
                </a:lnTo>
                <a:lnTo>
                  <a:pt x="8964" y="24859"/>
                </a:lnTo>
                <a:lnTo>
                  <a:pt x="9083" y="24440"/>
                </a:lnTo>
                <a:lnTo>
                  <a:pt x="9203" y="24082"/>
                </a:lnTo>
                <a:lnTo>
                  <a:pt x="9143" y="23843"/>
                </a:lnTo>
                <a:lnTo>
                  <a:pt x="9143" y="23783"/>
                </a:lnTo>
                <a:close/>
                <a:moveTo>
                  <a:pt x="17330" y="27129"/>
                </a:moveTo>
                <a:lnTo>
                  <a:pt x="17210" y="27189"/>
                </a:lnTo>
                <a:lnTo>
                  <a:pt x="16852" y="27368"/>
                </a:lnTo>
                <a:lnTo>
                  <a:pt x="16553" y="27607"/>
                </a:lnTo>
                <a:lnTo>
                  <a:pt x="16314" y="27966"/>
                </a:lnTo>
                <a:lnTo>
                  <a:pt x="16134" y="28324"/>
                </a:lnTo>
                <a:lnTo>
                  <a:pt x="16075" y="28623"/>
                </a:lnTo>
                <a:lnTo>
                  <a:pt x="16075" y="28743"/>
                </a:lnTo>
                <a:lnTo>
                  <a:pt x="16134" y="28802"/>
                </a:lnTo>
                <a:lnTo>
                  <a:pt x="16314" y="28862"/>
                </a:lnTo>
                <a:lnTo>
                  <a:pt x="16493" y="28862"/>
                </a:lnTo>
                <a:lnTo>
                  <a:pt x="16672" y="28802"/>
                </a:lnTo>
                <a:lnTo>
                  <a:pt x="16911" y="28623"/>
                </a:lnTo>
                <a:lnTo>
                  <a:pt x="17150" y="28384"/>
                </a:lnTo>
                <a:lnTo>
                  <a:pt x="17389" y="28145"/>
                </a:lnTo>
                <a:lnTo>
                  <a:pt x="17569" y="27846"/>
                </a:lnTo>
                <a:lnTo>
                  <a:pt x="17688" y="27607"/>
                </a:lnTo>
                <a:lnTo>
                  <a:pt x="17688" y="27428"/>
                </a:lnTo>
                <a:lnTo>
                  <a:pt x="17688" y="27368"/>
                </a:lnTo>
                <a:lnTo>
                  <a:pt x="17628" y="27249"/>
                </a:lnTo>
                <a:lnTo>
                  <a:pt x="17509" y="27189"/>
                </a:lnTo>
                <a:lnTo>
                  <a:pt x="17330" y="27129"/>
                </a:lnTo>
                <a:close/>
                <a:moveTo>
                  <a:pt x="27548" y="27548"/>
                </a:moveTo>
                <a:lnTo>
                  <a:pt x="27368" y="27607"/>
                </a:lnTo>
                <a:lnTo>
                  <a:pt x="27249" y="27727"/>
                </a:lnTo>
                <a:lnTo>
                  <a:pt x="27189" y="27906"/>
                </a:lnTo>
                <a:lnTo>
                  <a:pt x="27189" y="28026"/>
                </a:lnTo>
                <a:lnTo>
                  <a:pt x="27189" y="28205"/>
                </a:lnTo>
                <a:lnTo>
                  <a:pt x="27309" y="28563"/>
                </a:lnTo>
                <a:lnTo>
                  <a:pt x="27607" y="28922"/>
                </a:lnTo>
                <a:lnTo>
                  <a:pt x="27787" y="29041"/>
                </a:lnTo>
                <a:lnTo>
                  <a:pt x="28026" y="29161"/>
                </a:lnTo>
                <a:lnTo>
                  <a:pt x="28205" y="29221"/>
                </a:lnTo>
                <a:lnTo>
                  <a:pt x="28444" y="29281"/>
                </a:lnTo>
                <a:lnTo>
                  <a:pt x="28683" y="29221"/>
                </a:lnTo>
                <a:lnTo>
                  <a:pt x="28922" y="29161"/>
                </a:lnTo>
                <a:lnTo>
                  <a:pt x="29101" y="29041"/>
                </a:lnTo>
                <a:lnTo>
                  <a:pt x="29221" y="28922"/>
                </a:lnTo>
                <a:lnTo>
                  <a:pt x="29281" y="28802"/>
                </a:lnTo>
                <a:lnTo>
                  <a:pt x="29281" y="28683"/>
                </a:lnTo>
                <a:lnTo>
                  <a:pt x="29161" y="28384"/>
                </a:lnTo>
                <a:lnTo>
                  <a:pt x="28982" y="28145"/>
                </a:lnTo>
                <a:lnTo>
                  <a:pt x="28803" y="28145"/>
                </a:lnTo>
                <a:lnTo>
                  <a:pt x="28325" y="27906"/>
                </a:lnTo>
                <a:lnTo>
                  <a:pt x="27847" y="27667"/>
                </a:lnTo>
                <a:lnTo>
                  <a:pt x="27727" y="27548"/>
                </a:lnTo>
                <a:close/>
                <a:moveTo>
                  <a:pt x="23058" y="974"/>
                </a:moveTo>
                <a:lnTo>
                  <a:pt x="23126" y="1196"/>
                </a:lnTo>
                <a:lnTo>
                  <a:pt x="23544" y="2211"/>
                </a:lnTo>
                <a:lnTo>
                  <a:pt x="24082" y="3347"/>
                </a:lnTo>
                <a:lnTo>
                  <a:pt x="25217" y="5558"/>
                </a:lnTo>
                <a:lnTo>
                  <a:pt x="25875" y="6932"/>
                </a:lnTo>
                <a:lnTo>
                  <a:pt x="27368" y="10697"/>
                </a:lnTo>
                <a:lnTo>
                  <a:pt x="28803" y="14521"/>
                </a:lnTo>
                <a:lnTo>
                  <a:pt x="30177" y="18345"/>
                </a:lnTo>
                <a:lnTo>
                  <a:pt x="30834" y="20257"/>
                </a:lnTo>
                <a:lnTo>
                  <a:pt x="31372" y="22229"/>
                </a:lnTo>
                <a:lnTo>
                  <a:pt x="31850" y="24440"/>
                </a:lnTo>
                <a:lnTo>
                  <a:pt x="32268" y="26651"/>
                </a:lnTo>
                <a:lnTo>
                  <a:pt x="32567" y="28504"/>
                </a:lnTo>
                <a:lnTo>
                  <a:pt x="32627" y="29101"/>
                </a:lnTo>
                <a:lnTo>
                  <a:pt x="32627" y="29340"/>
                </a:lnTo>
                <a:lnTo>
                  <a:pt x="32627" y="29460"/>
                </a:lnTo>
                <a:lnTo>
                  <a:pt x="32507" y="29639"/>
                </a:lnTo>
                <a:lnTo>
                  <a:pt x="32388" y="29759"/>
                </a:lnTo>
                <a:lnTo>
                  <a:pt x="31970" y="30117"/>
                </a:lnTo>
                <a:lnTo>
                  <a:pt x="31312" y="30535"/>
                </a:lnTo>
                <a:lnTo>
                  <a:pt x="30655" y="30954"/>
                </a:lnTo>
                <a:lnTo>
                  <a:pt x="29878" y="31252"/>
                </a:lnTo>
                <a:lnTo>
                  <a:pt x="29101" y="31432"/>
                </a:lnTo>
                <a:lnTo>
                  <a:pt x="28265" y="31611"/>
                </a:lnTo>
                <a:lnTo>
                  <a:pt x="27428" y="31730"/>
                </a:lnTo>
                <a:lnTo>
                  <a:pt x="26532" y="31790"/>
                </a:lnTo>
                <a:lnTo>
                  <a:pt x="25695" y="31850"/>
                </a:lnTo>
                <a:lnTo>
                  <a:pt x="23903" y="31790"/>
                </a:lnTo>
                <a:lnTo>
                  <a:pt x="22170" y="31611"/>
                </a:lnTo>
                <a:lnTo>
                  <a:pt x="19003" y="31252"/>
                </a:lnTo>
                <a:lnTo>
                  <a:pt x="16971" y="30954"/>
                </a:lnTo>
                <a:lnTo>
                  <a:pt x="14999" y="30655"/>
                </a:lnTo>
                <a:lnTo>
                  <a:pt x="13027" y="30237"/>
                </a:lnTo>
                <a:lnTo>
                  <a:pt x="11055" y="29759"/>
                </a:lnTo>
                <a:lnTo>
                  <a:pt x="10099" y="29460"/>
                </a:lnTo>
                <a:lnTo>
                  <a:pt x="9143" y="29161"/>
                </a:lnTo>
                <a:lnTo>
                  <a:pt x="7291" y="28384"/>
                </a:lnTo>
                <a:lnTo>
                  <a:pt x="6335" y="28026"/>
                </a:lnTo>
                <a:lnTo>
                  <a:pt x="5438" y="27727"/>
                </a:lnTo>
                <a:lnTo>
                  <a:pt x="4482" y="27428"/>
                </a:lnTo>
                <a:lnTo>
                  <a:pt x="3526" y="27249"/>
                </a:lnTo>
                <a:lnTo>
                  <a:pt x="8605" y="20616"/>
                </a:lnTo>
                <a:lnTo>
                  <a:pt x="13685" y="13983"/>
                </a:lnTo>
                <a:lnTo>
                  <a:pt x="15597" y="11473"/>
                </a:lnTo>
                <a:lnTo>
                  <a:pt x="18883" y="7171"/>
                </a:lnTo>
                <a:lnTo>
                  <a:pt x="20556" y="4900"/>
                </a:lnTo>
                <a:lnTo>
                  <a:pt x="21931" y="2928"/>
                </a:lnTo>
                <a:lnTo>
                  <a:pt x="22409" y="2152"/>
                </a:lnTo>
                <a:lnTo>
                  <a:pt x="22827" y="1494"/>
                </a:lnTo>
                <a:lnTo>
                  <a:pt x="23006" y="1076"/>
                </a:lnTo>
                <a:lnTo>
                  <a:pt x="23058" y="974"/>
                </a:lnTo>
                <a:close/>
                <a:moveTo>
                  <a:pt x="3168" y="27727"/>
                </a:moveTo>
                <a:lnTo>
                  <a:pt x="3825" y="28324"/>
                </a:lnTo>
                <a:lnTo>
                  <a:pt x="4602" y="28802"/>
                </a:lnTo>
                <a:lnTo>
                  <a:pt x="5438" y="29161"/>
                </a:lnTo>
                <a:lnTo>
                  <a:pt x="6335" y="29520"/>
                </a:lnTo>
                <a:lnTo>
                  <a:pt x="7291" y="29878"/>
                </a:lnTo>
                <a:lnTo>
                  <a:pt x="8187" y="30117"/>
                </a:lnTo>
                <a:lnTo>
                  <a:pt x="9920" y="30595"/>
                </a:lnTo>
                <a:lnTo>
                  <a:pt x="12071" y="31193"/>
                </a:lnTo>
                <a:lnTo>
                  <a:pt x="14222" y="31671"/>
                </a:lnTo>
                <a:lnTo>
                  <a:pt x="16373" y="32029"/>
                </a:lnTo>
                <a:lnTo>
                  <a:pt x="18584" y="32328"/>
                </a:lnTo>
                <a:lnTo>
                  <a:pt x="20377" y="32567"/>
                </a:lnTo>
                <a:lnTo>
                  <a:pt x="22230" y="32746"/>
                </a:lnTo>
                <a:lnTo>
                  <a:pt x="24082" y="32806"/>
                </a:lnTo>
                <a:lnTo>
                  <a:pt x="25934" y="32806"/>
                </a:lnTo>
                <a:lnTo>
                  <a:pt x="26831" y="32746"/>
                </a:lnTo>
                <a:lnTo>
                  <a:pt x="27787" y="32627"/>
                </a:lnTo>
                <a:lnTo>
                  <a:pt x="28683" y="32507"/>
                </a:lnTo>
                <a:lnTo>
                  <a:pt x="29579" y="32268"/>
                </a:lnTo>
                <a:lnTo>
                  <a:pt x="30416" y="32029"/>
                </a:lnTo>
                <a:lnTo>
                  <a:pt x="31253" y="31671"/>
                </a:lnTo>
                <a:lnTo>
                  <a:pt x="32089" y="31312"/>
                </a:lnTo>
                <a:lnTo>
                  <a:pt x="32866" y="30834"/>
                </a:lnTo>
                <a:lnTo>
                  <a:pt x="33045" y="32029"/>
                </a:lnTo>
                <a:lnTo>
                  <a:pt x="33165" y="32388"/>
                </a:lnTo>
                <a:lnTo>
                  <a:pt x="33165" y="32567"/>
                </a:lnTo>
                <a:lnTo>
                  <a:pt x="33105" y="32627"/>
                </a:lnTo>
                <a:lnTo>
                  <a:pt x="32985" y="32746"/>
                </a:lnTo>
                <a:lnTo>
                  <a:pt x="32866" y="32806"/>
                </a:lnTo>
                <a:lnTo>
                  <a:pt x="32448" y="32806"/>
                </a:lnTo>
                <a:lnTo>
                  <a:pt x="32209" y="32985"/>
                </a:lnTo>
                <a:lnTo>
                  <a:pt x="31850" y="33105"/>
                </a:lnTo>
                <a:lnTo>
                  <a:pt x="31133" y="33284"/>
                </a:lnTo>
                <a:lnTo>
                  <a:pt x="29759" y="33583"/>
                </a:lnTo>
                <a:lnTo>
                  <a:pt x="28026" y="33762"/>
                </a:lnTo>
                <a:lnTo>
                  <a:pt x="26233" y="33882"/>
                </a:lnTo>
                <a:lnTo>
                  <a:pt x="24500" y="33882"/>
                </a:lnTo>
                <a:lnTo>
                  <a:pt x="22708" y="33762"/>
                </a:lnTo>
                <a:lnTo>
                  <a:pt x="20915" y="33643"/>
                </a:lnTo>
                <a:lnTo>
                  <a:pt x="19182" y="33463"/>
                </a:lnTo>
                <a:lnTo>
                  <a:pt x="15716" y="33045"/>
                </a:lnTo>
                <a:lnTo>
                  <a:pt x="13924" y="32746"/>
                </a:lnTo>
                <a:lnTo>
                  <a:pt x="12191" y="32388"/>
                </a:lnTo>
                <a:lnTo>
                  <a:pt x="10517" y="31969"/>
                </a:lnTo>
                <a:lnTo>
                  <a:pt x="8844" y="31432"/>
                </a:lnTo>
                <a:lnTo>
                  <a:pt x="7231" y="30834"/>
                </a:lnTo>
                <a:lnTo>
                  <a:pt x="5618" y="30237"/>
                </a:lnTo>
                <a:lnTo>
                  <a:pt x="2331" y="28802"/>
                </a:lnTo>
                <a:lnTo>
                  <a:pt x="3168" y="27727"/>
                </a:lnTo>
                <a:close/>
                <a:moveTo>
                  <a:pt x="22887" y="0"/>
                </a:moveTo>
                <a:lnTo>
                  <a:pt x="22887" y="60"/>
                </a:lnTo>
                <a:lnTo>
                  <a:pt x="22827" y="180"/>
                </a:lnTo>
                <a:lnTo>
                  <a:pt x="22887" y="419"/>
                </a:lnTo>
                <a:lnTo>
                  <a:pt x="23030" y="885"/>
                </a:lnTo>
                <a:lnTo>
                  <a:pt x="23006" y="837"/>
                </a:lnTo>
                <a:lnTo>
                  <a:pt x="22827" y="1016"/>
                </a:lnTo>
                <a:lnTo>
                  <a:pt x="22349" y="1554"/>
                </a:lnTo>
                <a:lnTo>
                  <a:pt x="20676" y="3646"/>
                </a:lnTo>
                <a:lnTo>
                  <a:pt x="15597" y="10039"/>
                </a:lnTo>
                <a:lnTo>
                  <a:pt x="10278" y="16851"/>
                </a:lnTo>
                <a:lnTo>
                  <a:pt x="7291" y="20676"/>
                </a:lnTo>
                <a:lnTo>
                  <a:pt x="3526" y="25635"/>
                </a:lnTo>
                <a:lnTo>
                  <a:pt x="2690" y="26711"/>
                </a:lnTo>
                <a:lnTo>
                  <a:pt x="1435" y="28145"/>
                </a:lnTo>
                <a:lnTo>
                  <a:pt x="837" y="28922"/>
                </a:lnTo>
                <a:lnTo>
                  <a:pt x="359" y="29639"/>
                </a:lnTo>
                <a:lnTo>
                  <a:pt x="180" y="29998"/>
                </a:lnTo>
                <a:lnTo>
                  <a:pt x="60" y="30296"/>
                </a:lnTo>
                <a:lnTo>
                  <a:pt x="1" y="30595"/>
                </a:lnTo>
                <a:lnTo>
                  <a:pt x="1" y="30834"/>
                </a:lnTo>
                <a:lnTo>
                  <a:pt x="60" y="31013"/>
                </a:lnTo>
                <a:lnTo>
                  <a:pt x="180" y="31252"/>
                </a:lnTo>
                <a:lnTo>
                  <a:pt x="538" y="31671"/>
                </a:lnTo>
                <a:lnTo>
                  <a:pt x="1016" y="32089"/>
                </a:lnTo>
                <a:lnTo>
                  <a:pt x="1554" y="32507"/>
                </a:lnTo>
                <a:lnTo>
                  <a:pt x="2749" y="33284"/>
                </a:lnTo>
                <a:lnTo>
                  <a:pt x="3646" y="33822"/>
                </a:lnTo>
                <a:lnTo>
                  <a:pt x="4721" y="34479"/>
                </a:lnTo>
                <a:lnTo>
                  <a:pt x="5797" y="35077"/>
                </a:lnTo>
                <a:lnTo>
                  <a:pt x="6932" y="35615"/>
                </a:lnTo>
                <a:lnTo>
                  <a:pt x="8127" y="36093"/>
                </a:lnTo>
                <a:lnTo>
                  <a:pt x="9322" y="36511"/>
                </a:lnTo>
                <a:lnTo>
                  <a:pt x="10517" y="36869"/>
                </a:lnTo>
                <a:lnTo>
                  <a:pt x="11713" y="37168"/>
                </a:lnTo>
                <a:lnTo>
                  <a:pt x="12908" y="37467"/>
                </a:lnTo>
                <a:lnTo>
                  <a:pt x="14163" y="37706"/>
                </a:lnTo>
                <a:lnTo>
                  <a:pt x="15358" y="37885"/>
                </a:lnTo>
                <a:lnTo>
                  <a:pt x="16613" y="38005"/>
                </a:lnTo>
                <a:lnTo>
                  <a:pt x="17867" y="38124"/>
                </a:lnTo>
                <a:lnTo>
                  <a:pt x="20377" y="38244"/>
                </a:lnTo>
                <a:lnTo>
                  <a:pt x="22887" y="38184"/>
                </a:lnTo>
                <a:lnTo>
                  <a:pt x="25397" y="38124"/>
                </a:lnTo>
                <a:lnTo>
                  <a:pt x="27906" y="37945"/>
                </a:lnTo>
                <a:lnTo>
                  <a:pt x="30296" y="37945"/>
                </a:lnTo>
                <a:lnTo>
                  <a:pt x="30954" y="37885"/>
                </a:lnTo>
                <a:lnTo>
                  <a:pt x="31551" y="37826"/>
                </a:lnTo>
                <a:lnTo>
                  <a:pt x="32089" y="37706"/>
                </a:lnTo>
                <a:lnTo>
                  <a:pt x="32627" y="37586"/>
                </a:lnTo>
                <a:lnTo>
                  <a:pt x="32926" y="37467"/>
                </a:lnTo>
                <a:lnTo>
                  <a:pt x="33224" y="37288"/>
                </a:lnTo>
                <a:lnTo>
                  <a:pt x="33344" y="37228"/>
                </a:lnTo>
                <a:lnTo>
                  <a:pt x="33344" y="37049"/>
                </a:lnTo>
                <a:lnTo>
                  <a:pt x="33344" y="36929"/>
                </a:lnTo>
                <a:lnTo>
                  <a:pt x="33224" y="36690"/>
                </a:lnTo>
                <a:lnTo>
                  <a:pt x="33105" y="36571"/>
                </a:lnTo>
                <a:lnTo>
                  <a:pt x="32866" y="36511"/>
                </a:lnTo>
                <a:lnTo>
                  <a:pt x="32567" y="36451"/>
                </a:lnTo>
                <a:lnTo>
                  <a:pt x="32209" y="36511"/>
                </a:lnTo>
                <a:lnTo>
                  <a:pt x="31073" y="36630"/>
                </a:lnTo>
                <a:lnTo>
                  <a:pt x="28564" y="36869"/>
                </a:lnTo>
                <a:lnTo>
                  <a:pt x="25994" y="37049"/>
                </a:lnTo>
                <a:lnTo>
                  <a:pt x="23484" y="37168"/>
                </a:lnTo>
                <a:lnTo>
                  <a:pt x="20915" y="37168"/>
                </a:lnTo>
                <a:lnTo>
                  <a:pt x="19481" y="37108"/>
                </a:lnTo>
                <a:lnTo>
                  <a:pt x="18106" y="37049"/>
                </a:lnTo>
                <a:lnTo>
                  <a:pt x="16672" y="36929"/>
                </a:lnTo>
                <a:lnTo>
                  <a:pt x="15238" y="36750"/>
                </a:lnTo>
                <a:lnTo>
                  <a:pt x="13864" y="36571"/>
                </a:lnTo>
                <a:lnTo>
                  <a:pt x="12489" y="36272"/>
                </a:lnTo>
                <a:lnTo>
                  <a:pt x="11115" y="35913"/>
                </a:lnTo>
                <a:lnTo>
                  <a:pt x="9741" y="35555"/>
                </a:lnTo>
                <a:lnTo>
                  <a:pt x="8486" y="35077"/>
                </a:lnTo>
                <a:lnTo>
                  <a:pt x="7291" y="34599"/>
                </a:lnTo>
                <a:lnTo>
                  <a:pt x="6096" y="34061"/>
                </a:lnTo>
                <a:lnTo>
                  <a:pt x="4900" y="33404"/>
                </a:lnTo>
                <a:lnTo>
                  <a:pt x="3646" y="32567"/>
                </a:lnTo>
                <a:lnTo>
                  <a:pt x="2451" y="31730"/>
                </a:lnTo>
                <a:lnTo>
                  <a:pt x="1913" y="31312"/>
                </a:lnTo>
                <a:lnTo>
                  <a:pt x="1674" y="31133"/>
                </a:lnTo>
                <a:lnTo>
                  <a:pt x="1494" y="30954"/>
                </a:lnTo>
                <a:lnTo>
                  <a:pt x="1255" y="30476"/>
                </a:lnTo>
                <a:lnTo>
                  <a:pt x="1255" y="30296"/>
                </a:lnTo>
                <a:lnTo>
                  <a:pt x="1315" y="30177"/>
                </a:lnTo>
                <a:lnTo>
                  <a:pt x="1554" y="29818"/>
                </a:lnTo>
                <a:lnTo>
                  <a:pt x="1972" y="29281"/>
                </a:lnTo>
                <a:lnTo>
                  <a:pt x="2749" y="29878"/>
                </a:lnTo>
                <a:lnTo>
                  <a:pt x="3586" y="30416"/>
                </a:lnTo>
                <a:lnTo>
                  <a:pt x="4422" y="30954"/>
                </a:lnTo>
                <a:lnTo>
                  <a:pt x="5259" y="31372"/>
                </a:lnTo>
                <a:lnTo>
                  <a:pt x="6155" y="31790"/>
                </a:lnTo>
                <a:lnTo>
                  <a:pt x="7052" y="32149"/>
                </a:lnTo>
                <a:lnTo>
                  <a:pt x="8008" y="32448"/>
                </a:lnTo>
                <a:lnTo>
                  <a:pt x="8904" y="32746"/>
                </a:lnTo>
                <a:lnTo>
                  <a:pt x="10816" y="33224"/>
                </a:lnTo>
                <a:lnTo>
                  <a:pt x="12788" y="33643"/>
                </a:lnTo>
                <a:lnTo>
                  <a:pt x="14700" y="33941"/>
                </a:lnTo>
                <a:lnTo>
                  <a:pt x="16672" y="34121"/>
                </a:lnTo>
                <a:lnTo>
                  <a:pt x="20676" y="34599"/>
                </a:lnTo>
                <a:lnTo>
                  <a:pt x="22887" y="34838"/>
                </a:lnTo>
                <a:lnTo>
                  <a:pt x="25098" y="34957"/>
                </a:lnTo>
                <a:lnTo>
                  <a:pt x="27249" y="34957"/>
                </a:lnTo>
                <a:lnTo>
                  <a:pt x="28325" y="34838"/>
                </a:lnTo>
                <a:lnTo>
                  <a:pt x="29400" y="34718"/>
                </a:lnTo>
                <a:lnTo>
                  <a:pt x="30416" y="34479"/>
                </a:lnTo>
                <a:lnTo>
                  <a:pt x="31372" y="34240"/>
                </a:lnTo>
                <a:lnTo>
                  <a:pt x="32328" y="33882"/>
                </a:lnTo>
                <a:lnTo>
                  <a:pt x="33224" y="33404"/>
                </a:lnTo>
                <a:lnTo>
                  <a:pt x="33284" y="34300"/>
                </a:lnTo>
                <a:lnTo>
                  <a:pt x="33344" y="35435"/>
                </a:lnTo>
                <a:lnTo>
                  <a:pt x="33404" y="36033"/>
                </a:lnTo>
                <a:lnTo>
                  <a:pt x="33523" y="36571"/>
                </a:lnTo>
                <a:lnTo>
                  <a:pt x="33643" y="37049"/>
                </a:lnTo>
                <a:lnTo>
                  <a:pt x="33762" y="37347"/>
                </a:lnTo>
                <a:lnTo>
                  <a:pt x="34061" y="37586"/>
                </a:lnTo>
                <a:lnTo>
                  <a:pt x="34240" y="37646"/>
                </a:lnTo>
                <a:lnTo>
                  <a:pt x="34420" y="37706"/>
                </a:lnTo>
                <a:lnTo>
                  <a:pt x="34599" y="37706"/>
                </a:lnTo>
                <a:lnTo>
                  <a:pt x="34718" y="37646"/>
                </a:lnTo>
                <a:lnTo>
                  <a:pt x="34778" y="37467"/>
                </a:lnTo>
                <a:lnTo>
                  <a:pt x="34778" y="37228"/>
                </a:lnTo>
                <a:lnTo>
                  <a:pt x="34001" y="31730"/>
                </a:lnTo>
                <a:lnTo>
                  <a:pt x="33822" y="30535"/>
                </a:lnTo>
                <a:lnTo>
                  <a:pt x="33762" y="30296"/>
                </a:lnTo>
                <a:lnTo>
                  <a:pt x="33822" y="30117"/>
                </a:lnTo>
                <a:lnTo>
                  <a:pt x="33882" y="29998"/>
                </a:lnTo>
                <a:lnTo>
                  <a:pt x="34121" y="29878"/>
                </a:lnTo>
                <a:lnTo>
                  <a:pt x="34181" y="29579"/>
                </a:lnTo>
                <a:lnTo>
                  <a:pt x="34181" y="29101"/>
                </a:lnTo>
                <a:lnTo>
                  <a:pt x="34121" y="28922"/>
                </a:lnTo>
                <a:lnTo>
                  <a:pt x="34061" y="28802"/>
                </a:lnTo>
                <a:lnTo>
                  <a:pt x="34001" y="28743"/>
                </a:lnTo>
                <a:lnTo>
                  <a:pt x="33882" y="28743"/>
                </a:lnTo>
                <a:lnTo>
                  <a:pt x="33643" y="28922"/>
                </a:lnTo>
                <a:lnTo>
                  <a:pt x="33284" y="26831"/>
                </a:lnTo>
                <a:lnTo>
                  <a:pt x="32866" y="24799"/>
                </a:lnTo>
                <a:lnTo>
                  <a:pt x="32448" y="22767"/>
                </a:lnTo>
                <a:lnTo>
                  <a:pt x="31910" y="20795"/>
                </a:lnTo>
                <a:lnTo>
                  <a:pt x="31312" y="18823"/>
                </a:lnTo>
                <a:lnTo>
                  <a:pt x="30715" y="16851"/>
                </a:lnTo>
                <a:lnTo>
                  <a:pt x="29998" y="14880"/>
                </a:lnTo>
                <a:lnTo>
                  <a:pt x="29281" y="12908"/>
                </a:lnTo>
                <a:lnTo>
                  <a:pt x="27787" y="9143"/>
                </a:lnTo>
                <a:lnTo>
                  <a:pt x="26353" y="5378"/>
                </a:lnTo>
                <a:lnTo>
                  <a:pt x="25755" y="4243"/>
                </a:lnTo>
                <a:lnTo>
                  <a:pt x="24739" y="2331"/>
                </a:lnTo>
                <a:lnTo>
                  <a:pt x="24142" y="1375"/>
                </a:lnTo>
                <a:lnTo>
                  <a:pt x="23604" y="538"/>
                </a:lnTo>
                <a:lnTo>
                  <a:pt x="23365" y="299"/>
                </a:lnTo>
                <a:lnTo>
                  <a:pt x="23126" y="60"/>
                </a:lnTo>
                <a:lnTo>
                  <a:pt x="2300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6" name="Google Shape;156;p6"/>
          <p:cNvSpPr/>
          <p:nvPr/>
        </p:nvSpPr>
        <p:spPr>
          <a:xfrm rot="5503490">
            <a:off x="7917205" y="4268854"/>
            <a:ext cx="979970" cy="879830"/>
          </a:xfrm>
          <a:custGeom>
            <a:avLst/>
            <a:gdLst/>
            <a:ahLst/>
            <a:cxnLst/>
            <a:rect l="l" t="t" r="r" b="b"/>
            <a:pathLst>
              <a:path w="43861" h="39379" extrusionOk="0">
                <a:moveTo>
                  <a:pt x="39917" y="2092"/>
                </a:moveTo>
                <a:lnTo>
                  <a:pt x="40216" y="2331"/>
                </a:lnTo>
                <a:lnTo>
                  <a:pt x="40514" y="2510"/>
                </a:lnTo>
                <a:lnTo>
                  <a:pt x="40873" y="2689"/>
                </a:lnTo>
                <a:lnTo>
                  <a:pt x="41232" y="2809"/>
                </a:lnTo>
                <a:lnTo>
                  <a:pt x="41949" y="2988"/>
                </a:lnTo>
                <a:lnTo>
                  <a:pt x="42725" y="3048"/>
                </a:lnTo>
                <a:lnTo>
                  <a:pt x="42666" y="3586"/>
                </a:lnTo>
                <a:lnTo>
                  <a:pt x="42486" y="4064"/>
                </a:lnTo>
                <a:lnTo>
                  <a:pt x="42188" y="5080"/>
                </a:lnTo>
                <a:lnTo>
                  <a:pt x="41949" y="4960"/>
                </a:lnTo>
                <a:lnTo>
                  <a:pt x="41769" y="4900"/>
                </a:lnTo>
                <a:lnTo>
                  <a:pt x="41650" y="4960"/>
                </a:lnTo>
                <a:lnTo>
                  <a:pt x="41530" y="5080"/>
                </a:lnTo>
                <a:lnTo>
                  <a:pt x="41411" y="5259"/>
                </a:lnTo>
                <a:lnTo>
                  <a:pt x="41351" y="5498"/>
                </a:lnTo>
                <a:lnTo>
                  <a:pt x="41291" y="6036"/>
                </a:lnTo>
                <a:lnTo>
                  <a:pt x="41232" y="6633"/>
                </a:lnTo>
                <a:lnTo>
                  <a:pt x="41232" y="7231"/>
                </a:lnTo>
                <a:lnTo>
                  <a:pt x="41291" y="7888"/>
                </a:lnTo>
                <a:lnTo>
                  <a:pt x="41351" y="10099"/>
                </a:lnTo>
                <a:lnTo>
                  <a:pt x="41411" y="12370"/>
                </a:lnTo>
                <a:lnTo>
                  <a:pt x="41351" y="14760"/>
                </a:lnTo>
                <a:lnTo>
                  <a:pt x="41291" y="15955"/>
                </a:lnTo>
                <a:lnTo>
                  <a:pt x="41172" y="17150"/>
                </a:lnTo>
                <a:lnTo>
                  <a:pt x="41052" y="18345"/>
                </a:lnTo>
                <a:lnTo>
                  <a:pt x="40873" y="19540"/>
                </a:lnTo>
                <a:lnTo>
                  <a:pt x="40634" y="20735"/>
                </a:lnTo>
                <a:lnTo>
                  <a:pt x="40335" y="21871"/>
                </a:lnTo>
                <a:lnTo>
                  <a:pt x="40036" y="22887"/>
                </a:lnTo>
                <a:lnTo>
                  <a:pt x="39738" y="23843"/>
                </a:lnTo>
                <a:lnTo>
                  <a:pt x="39319" y="24739"/>
                </a:lnTo>
                <a:lnTo>
                  <a:pt x="38901" y="25695"/>
                </a:lnTo>
                <a:lnTo>
                  <a:pt x="38423" y="26591"/>
                </a:lnTo>
                <a:lnTo>
                  <a:pt x="37945" y="27488"/>
                </a:lnTo>
                <a:lnTo>
                  <a:pt x="37407" y="28324"/>
                </a:lnTo>
                <a:lnTo>
                  <a:pt x="36810" y="29161"/>
                </a:lnTo>
                <a:lnTo>
                  <a:pt x="36152" y="29938"/>
                </a:lnTo>
                <a:lnTo>
                  <a:pt x="35495" y="30715"/>
                </a:lnTo>
                <a:lnTo>
                  <a:pt x="34838" y="31432"/>
                </a:lnTo>
                <a:lnTo>
                  <a:pt x="34061" y="32149"/>
                </a:lnTo>
                <a:lnTo>
                  <a:pt x="33344" y="32806"/>
                </a:lnTo>
                <a:lnTo>
                  <a:pt x="32507" y="33403"/>
                </a:lnTo>
                <a:lnTo>
                  <a:pt x="31671" y="34001"/>
                </a:lnTo>
                <a:lnTo>
                  <a:pt x="30834" y="34599"/>
                </a:lnTo>
                <a:lnTo>
                  <a:pt x="29878" y="35136"/>
                </a:lnTo>
                <a:lnTo>
                  <a:pt x="28862" y="35674"/>
                </a:lnTo>
                <a:lnTo>
                  <a:pt x="27846" y="36152"/>
                </a:lnTo>
                <a:lnTo>
                  <a:pt x="26830" y="36571"/>
                </a:lnTo>
                <a:lnTo>
                  <a:pt x="25815" y="36929"/>
                </a:lnTo>
                <a:lnTo>
                  <a:pt x="24739" y="37228"/>
                </a:lnTo>
                <a:lnTo>
                  <a:pt x="23663" y="37527"/>
                </a:lnTo>
                <a:lnTo>
                  <a:pt x="22528" y="37706"/>
                </a:lnTo>
                <a:lnTo>
                  <a:pt x="21453" y="37885"/>
                </a:lnTo>
                <a:lnTo>
                  <a:pt x="20317" y="38005"/>
                </a:lnTo>
                <a:lnTo>
                  <a:pt x="19242" y="38064"/>
                </a:lnTo>
                <a:lnTo>
                  <a:pt x="18106" y="38064"/>
                </a:lnTo>
                <a:lnTo>
                  <a:pt x="17031" y="38005"/>
                </a:lnTo>
                <a:lnTo>
                  <a:pt x="15895" y="37945"/>
                </a:lnTo>
                <a:lnTo>
                  <a:pt x="14760" y="37766"/>
                </a:lnTo>
                <a:lnTo>
                  <a:pt x="13684" y="37586"/>
                </a:lnTo>
                <a:lnTo>
                  <a:pt x="12668" y="37347"/>
                </a:lnTo>
                <a:lnTo>
                  <a:pt x="11712" y="37108"/>
                </a:lnTo>
                <a:lnTo>
                  <a:pt x="9740" y="36511"/>
                </a:lnTo>
                <a:lnTo>
                  <a:pt x="7828" y="35794"/>
                </a:lnTo>
                <a:lnTo>
                  <a:pt x="5976" y="34957"/>
                </a:lnTo>
                <a:lnTo>
                  <a:pt x="4542" y="34240"/>
                </a:lnTo>
                <a:lnTo>
                  <a:pt x="3884" y="33822"/>
                </a:lnTo>
                <a:lnTo>
                  <a:pt x="3167" y="33344"/>
                </a:lnTo>
                <a:lnTo>
                  <a:pt x="2570" y="32866"/>
                </a:lnTo>
                <a:lnTo>
                  <a:pt x="2032" y="32268"/>
                </a:lnTo>
                <a:lnTo>
                  <a:pt x="1793" y="31969"/>
                </a:lnTo>
                <a:lnTo>
                  <a:pt x="1614" y="31611"/>
                </a:lnTo>
                <a:lnTo>
                  <a:pt x="1434" y="31252"/>
                </a:lnTo>
                <a:lnTo>
                  <a:pt x="1315" y="30894"/>
                </a:lnTo>
                <a:lnTo>
                  <a:pt x="1554" y="31013"/>
                </a:lnTo>
                <a:lnTo>
                  <a:pt x="1733" y="31073"/>
                </a:lnTo>
                <a:lnTo>
                  <a:pt x="1913" y="31013"/>
                </a:lnTo>
                <a:lnTo>
                  <a:pt x="2032" y="30894"/>
                </a:lnTo>
                <a:lnTo>
                  <a:pt x="2271" y="30535"/>
                </a:lnTo>
                <a:lnTo>
                  <a:pt x="2450" y="30177"/>
                </a:lnTo>
                <a:lnTo>
                  <a:pt x="2869" y="30655"/>
                </a:lnTo>
                <a:lnTo>
                  <a:pt x="3406" y="31133"/>
                </a:lnTo>
                <a:lnTo>
                  <a:pt x="3944" y="31551"/>
                </a:lnTo>
                <a:lnTo>
                  <a:pt x="4542" y="31910"/>
                </a:lnTo>
                <a:lnTo>
                  <a:pt x="5199" y="32268"/>
                </a:lnTo>
                <a:lnTo>
                  <a:pt x="5856" y="32567"/>
                </a:lnTo>
                <a:lnTo>
                  <a:pt x="7231" y="33105"/>
                </a:lnTo>
                <a:lnTo>
                  <a:pt x="8665" y="33583"/>
                </a:lnTo>
                <a:lnTo>
                  <a:pt x="10099" y="33882"/>
                </a:lnTo>
                <a:lnTo>
                  <a:pt x="11533" y="34180"/>
                </a:lnTo>
                <a:lnTo>
                  <a:pt x="12788" y="34360"/>
                </a:lnTo>
                <a:lnTo>
                  <a:pt x="14342" y="34539"/>
                </a:lnTo>
                <a:lnTo>
                  <a:pt x="15836" y="34599"/>
                </a:lnTo>
                <a:lnTo>
                  <a:pt x="17389" y="34599"/>
                </a:lnTo>
                <a:lnTo>
                  <a:pt x="18943" y="34479"/>
                </a:lnTo>
                <a:lnTo>
                  <a:pt x="20437" y="34240"/>
                </a:lnTo>
                <a:lnTo>
                  <a:pt x="21931" y="33941"/>
                </a:lnTo>
                <a:lnTo>
                  <a:pt x="23424" y="33523"/>
                </a:lnTo>
                <a:lnTo>
                  <a:pt x="24859" y="33045"/>
                </a:lnTo>
                <a:lnTo>
                  <a:pt x="26054" y="32567"/>
                </a:lnTo>
                <a:lnTo>
                  <a:pt x="27249" y="32029"/>
                </a:lnTo>
                <a:lnTo>
                  <a:pt x="28324" y="31432"/>
                </a:lnTo>
                <a:lnTo>
                  <a:pt x="29400" y="30774"/>
                </a:lnTo>
                <a:lnTo>
                  <a:pt x="30476" y="30057"/>
                </a:lnTo>
                <a:lnTo>
                  <a:pt x="31491" y="29280"/>
                </a:lnTo>
                <a:lnTo>
                  <a:pt x="32447" y="28444"/>
                </a:lnTo>
                <a:lnTo>
                  <a:pt x="33344" y="27547"/>
                </a:lnTo>
                <a:lnTo>
                  <a:pt x="34240" y="26651"/>
                </a:lnTo>
                <a:lnTo>
                  <a:pt x="35077" y="25695"/>
                </a:lnTo>
                <a:lnTo>
                  <a:pt x="35854" y="24679"/>
                </a:lnTo>
                <a:lnTo>
                  <a:pt x="36571" y="23663"/>
                </a:lnTo>
                <a:lnTo>
                  <a:pt x="37288" y="22588"/>
                </a:lnTo>
                <a:lnTo>
                  <a:pt x="37885" y="21452"/>
                </a:lnTo>
                <a:lnTo>
                  <a:pt x="38483" y="20317"/>
                </a:lnTo>
                <a:lnTo>
                  <a:pt x="38961" y="19122"/>
                </a:lnTo>
                <a:lnTo>
                  <a:pt x="39558" y="17628"/>
                </a:lnTo>
                <a:lnTo>
                  <a:pt x="39977" y="16074"/>
                </a:lnTo>
                <a:lnTo>
                  <a:pt x="40275" y="14581"/>
                </a:lnTo>
                <a:lnTo>
                  <a:pt x="40514" y="13027"/>
                </a:lnTo>
                <a:lnTo>
                  <a:pt x="40634" y="11473"/>
                </a:lnTo>
                <a:lnTo>
                  <a:pt x="40753" y="9920"/>
                </a:lnTo>
                <a:lnTo>
                  <a:pt x="40933" y="6753"/>
                </a:lnTo>
                <a:lnTo>
                  <a:pt x="41172" y="5438"/>
                </a:lnTo>
                <a:lnTo>
                  <a:pt x="41232" y="5080"/>
                </a:lnTo>
                <a:lnTo>
                  <a:pt x="41232" y="4721"/>
                </a:lnTo>
                <a:lnTo>
                  <a:pt x="41172" y="4422"/>
                </a:lnTo>
                <a:lnTo>
                  <a:pt x="41052" y="4243"/>
                </a:lnTo>
                <a:lnTo>
                  <a:pt x="40933" y="4183"/>
                </a:lnTo>
                <a:lnTo>
                  <a:pt x="40753" y="4183"/>
                </a:lnTo>
                <a:lnTo>
                  <a:pt x="40694" y="4303"/>
                </a:lnTo>
                <a:lnTo>
                  <a:pt x="40574" y="4542"/>
                </a:lnTo>
                <a:lnTo>
                  <a:pt x="40455" y="4840"/>
                </a:lnTo>
                <a:lnTo>
                  <a:pt x="40335" y="5558"/>
                </a:lnTo>
                <a:lnTo>
                  <a:pt x="40335" y="5916"/>
                </a:lnTo>
                <a:lnTo>
                  <a:pt x="40275" y="6753"/>
                </a:lnTo>
                <a:lnTo>
                  <a:pt x="40216" y="7589"/>
                </a:lnTo>
                <a:lnTo>
                  <a:pt x="40216" y="9203"/>
                </a:lnTo>
                <a:lnTo>
                  <a:pt x="40216" y="10876"/>
                </a:lnTo>
                <a:lnTo>
                  <a:pt x="40156" y="11653"/>
                </a:lnTo>
                <a:lnTo>
                  <a:pt x="40096" y="12489"/>
                </a:lnTo>
                <a:lnTo>
                  <a:pt x="39857" y="13923"/>
                </a:lnTo>
                <a:lnTo>
                  <a:pt x="39558" y="15357"/>
                </a:lnTo>
                <a:lnTo>
                  <a:pt x="39200" y="16732"/>
                </a:lnTo>
                <a:lnTo>
                  <a:pt x="38722" y="18106"/>
                </a:lnTo>
                <a:lnTo>
                  <a:pt x="38124" y="19421"/>
                </a:lnTo>
                <a:lnTo>
                  <a:pt x="37467" y="20735"/>
                </a:lnTo>
                <a:lnTo>
                  <a:pt x="36750" y="21990"/>
                </a:lnTo>
                <a:lnTo>
                  <a:pt x="35973" y="23245"/>
                </a:lnTo>
                <a:lnTo>
                  <a:pt x="35077" y="24440"/>
                </a:lnTo>
                <a:lnTo>
                  <a:pt x="34180" y="25516"/>
                </a:lnTo>
                <a:lnTo>
                  <a:pt x="33165" y="26591"/>
                </a:lnTo>
                <a:lnTo>
                  <a:pt x="32149" y="27607"/>
                </a:lnTo>
                <a:lnTo>
                  <a:pt x="31013" y="28563"/>
                </a:lnTo>
                <a:lnTo>
                  <a:pt x="29878" y="29400"/>
                </a:lnTo>
                <a:lnTo>
                  <a:pt x="28623" y="30177"/>
                </a:lnTo>
                <a:lnTo>
                  <a:pt x="27368" y="30894"/>
                </a:lnTo>
                <a:lnTo>
                  <a:pt x="25874" y="31611"/>
                </a:lnTo>
                <a:lnTo>
                  <a:pt x="24321" y="32268"/>
                </a:lnTo>
                <a:lnTo>
                  <a:pt x="22707" y="32746"/>
                </a:lnTo>
                <a:lnTo>
                  <a:pt x="21094" y="33105"/>
                </a:lnTo>
                <a:lnTo>
                  <a:pt x="19421" y="33403"/>
                </a:lnTo>
                <a:lnTo>
                  <a:pt x="17748" y="33583"/>
                </a:lnTo>
                <a:lnTo>
                  <a:pt x="16075" y="33643"/>
                </a:lnTo>
                <a:lnTo>
                  <a:pt x="14401" y="33583"/>
                </a:lnTo>
                <a:lnTo>
                  <a:pt x="12668" y="33403"/>
                </a:lnTo>
                <a:lnTo>
                  <a:pt x="10995" y="33105"/>
                </a:lnTo>
                <a:lnTo>
                  <a:pt x="9382" y="32686"/>
                </a:lnTo>
                <a:lnTo>
                  <a:pt x="8545" y="32447"/>
                </a:lnTo>
                <a:lnTo>
                  <a:pt x="7769" y="32149"/>
                </a:lnTo>
                <a:lnTo>
                  <a:pt x="6992" y="31850"/>
                </a:lnTo>
                <a:lnTo>
                  <a:pt x="6215" y="31491"/>
                </a:lnTo>
                <a:lnTo>
                  <a:pt x="4721" y="30774"/>
                </a:lnTo>
                <a:lnTo>
                  <a:pt x="4362" y="30595"/>
                </a:lnTo>
                <a:lnTo>
                  <a:pt x="4004" y="30475"/>
                </a:lnTo>
                <a:lnTo>
                  <a:pt x="3287" y="30296"/>
                </a:lnTo>
                <a:lnTo>
                  <a:pt x="2988" y="30117"/>
                </a:lnTo>
                <a:lnTo>
                  <a:pt x="2809" y="29938"/>
                </a:lnTo>
                <a:lnTo>
                  <a:pt x="2749" y="29818"/>
                </a:lnTo>
                <a:lnTo>
                  <a:pt x="2689" y="29699"/>
                </a:lnTo>
                <a:lnTo>
                  <a:pt x="2689" y="29519"/>
                </a:lnTo>
                <a:lnTo>
                  <a:pt x="2749" y="29400"/>
                </a:lnTo>
                <a:lnTo>
                  <a:pt x="3347" y="29758"/>
                </a:lnTo>
                <a:lnTo>
                  <a:pt x="4004" y="29997"/>
                </a:lnTo>
                <a:lnTo>
                  <a:pt x="4721" y="30177"/>
                </a:lnTo>
                <a:lnTo>
                  <a:pt x="5498" y="30296"/>
                </a:lnTo>
                <a:lnTo>
                  <a:pt x="7051" y="30475"/>
                </a:lnTo>
                <a:lnTo>
                  <a:pt x="8426" y="30535"/>
                </a:lnTo>
                <a:lnTo>
                  <a:pt x="10219" y="30595"/>
                </a:lnTo>
                <a:lnTo>
                  <a:pt x="11951" y="30595"/>
                </a:lnTo>
                <a:lnTo>
                  <a:pt x="13684" y="30416"/>
                </a:lnTo>
                <a:lnTo>
                  <a:pt x="15417" y="30236"/>
                </a:lnTo>
                <a:lnTo>
                  <a:pt x="17090" y="29997"/>
                </a:lnTo>
                <a:lnTo>
                  <a:pt x="18704" y="29639"/>
                </a:lnTo>
                <a:lnTo>
                  <a:pt x="20317" y="29221"/>
                </a:lnTo>
                <a:lnTo>
                  <a:pt x="21931" y="28683"/>
                </a:lnTo>
                <a:lnTo>
                  <a:pt x="23484" y="28085"/>
                </a:lnTo>
                <a:lnTo>
                  <a:pt x="24978" y="27368"/>
                </a:lnTo>
                <a:lnTo>
                  <a:pt x="26472" y="26532"/>
                </a:lnTo>
                <a:lnTo>
                  <a:pt x="27846" y="25576"/>
                </a:lnTo>
                <a:lnTo>
                  <a:pt x="29041" y="24619"/>
                </a:lnTo>
                <a:lnTo>
                  <a:pt x="30177" y="23544"/>
                </a:lnTo>
                <a:lnTo>
                  <a:pt x="31193" y="22468"/>
                </a:lnTo>
                <a:lnTo>
                  <a:pt x="32089" y="21273"/>
                </a:lnTo>
                <a:lnTo>
                  <a:pt x="32985" y="20018"/>
                </a:lnTo>
                <a:lnTo>
                  <a:pt x="33762" y="18704"/>
                </a:lnTo>
                <a:lnTo>
                  <a:pt x="34539" y="17389"/>
                </a:lnTo>
                <a:lnTo>
                  <a:pt x="35256" y="16015"/>
                </a:lnTo>
                <a:lnTo>
                  <a:pt x="36810" y="12728"/>
                </a:lnTo>
                <a:lnTo>
                  <a:pt x="38304" y="9442"/>
                </a:lnTo>
                <a:lnTo>
                  <a:pt x="39797" y="5916"/>
                </a:lnTo>
                <a:lnTo>
                  <a:pt x="39977" y="5438"/>
                </a:lnTo>
                <a:lnTo>
                  <a:pt x="40275" y="4661"/>
                </a:lnTo>
                <a:lnTo>
                  <a:pt x="40335" y="4243"/>
                </a:lnTo>
                <a:lnTo>
                  <a:pt x="40335" y="4004"/>
                </a:lnTo>
                <a:lnTo>
                  <a:pt x="40275" y="3884"/>
                </a:lnTo>
                <a:lnTo>
                  <a:pt x="40156" y="3825"/>
                </a:lnTo>
                <a:lnTo>
                  <a:pt x="40036" y="3825"/>
                </a:lnTo>
                <a:lnTo>
                  <a:pt x="39797" y="3884"/>
                </a:lnTo>
                <a:lnTo>
                  <a:pt x="39917" y="2988"/>
                </a:lnTo>
                <a:lnTo>
                  <a:pt x="39917" y="2092"/>
                </a:lnTo>
                <a:close/>
                <a:moveTo>
                  <a:pt x="40753" y="0"/>
                </a:moveTo>
                <a:lnTo>
                  <a:pt x="40455" y="60"/>
                </a:lnTo>
                <a:lnTo>
                  <a:pt x="40156" y="120"/>
                </a:lnTo>
                <a:lnTo>
                  <a:pt x="39917" y="180"/>
                </a:lnTo>
                <a:lnTo>
                  <a:pt x="39618" y="299"/>
                </a:lnTo>
                <a:lnTo>
                  <a:pt x="39260" y="598"/>
                </a:lnTo>
                <a:lnTo>
                  <a:pt x="39200" y="658"/>
                </a:lnTo>
                <a:lnTo>
                  <a:pt x="39140" y="658"/>
                </a:lnTo>
                <a:lnTo>
                  <a:pt x="39200" y="777"/>
                </a:lnTo>
                <a:lnTo>
                  <a:pt x="39260" y="897"/>
                </a:lnTo>
                <a:lnTo>
                  <a:pt x="39200" y="1076"/>
                </a:lnTo>
                <a:lnTo>
                  <a:pt x="39021" y="2152"/>
                </a:lnTo>
                <a:lnTo>
                  <a:pt x="38841" y="3287"/>
                </a:lnTo>
                <a:lnTo>
                  <a:pt x="38722" y="4482"/>
                </a:lnTo>
                <a:lnTo>
                  <a:pt x="38602" y="5617"/>
                </a:lnTo>
                <a:lnTo>
                  <a:pt x="38423" y="6394"/>
                </a:lnTo>
                <a:lnTo>
                  <a:pt x="38244" y="7171"/>
                </a:lnTo>
                <a:lnTo>
                  <a:pt x="37766" y="8725"/>
                </a:lnTo>
                <a:lnTo>
                  <a:pt x="37168" y="10338"/>
                </a:lnTo>
                <a:lnTo>
                  <a:pt x="36511" y="11892"/>
                </a:lnTo>
                <a:lnTo>
                  <a:pt x="35734" y="13445"/>
                </a:lnTo>
                <a:lnTo>
                  <a:pt x="34957" y="14939"/>
                </a:lnTo>
                <a:lnTo>
                  <a:pt x="33344" y="17807"/>
                </a:lnTo>
                <a:lnTo>
                  <a:pt x="32866" y="18644"/>
                </a:lnTo>
                <a:lnTo>
                  <a:pt x="32328" y="19421"/>
                </a:lnTo>
                <a:lnTo>
                  <a:pt x="31730" y="20198"/>
                </a:lnTo>
                <a:lnTo>
                  <a:pt x="31193" y="20915"/>
                </a:lnTo>
                <a:lnTo>
                  <a:pt x="30595" y="21632"/>
                </a:lnTo>
                <a:lnTo>
                  <a:pt x="29938" y="22289"/>
                </a:lnTo>
                <a:lnTo>
                  <a:pt x="29280" y="22887"/>
                </a:lnTo>
                <a:lnTo>
                  <a:pt x="28623" y="23484"/>
                </a:lnTo>
                <a:lnTo>
                  <a:pt x="27966" y="24022"/>
                </a:lnTo>
                <a:lnTo>
                  <a:pt x="27249" y="24560"/>
                </a:lnTo>
                <a:lnTo>
                  <a:pt x="25815" y="25516"/>
                </a:lnTo>
                <a:lnTo>
                  <a:pt x="24261" y="26352"/>
                </a:lnTo>
                <a:lnTo>
                  <a:pt x="22707" y="27129"/>
                </a:lnTo>
                <a:lnTo>
                  <a:pt x="21094" y="27727"/>
                </a:lnTo>
                <a:lnTo>
                  <a:pt x="19421" y="28265"/>
                </a:lnTo>
                <a:lnTo>
                  <a:pt x="17688" y="28683"/>
                </a:lnTo>
                <a:lnTo>
                  <a:pt x="15895" y="28982"/>
                </a:lnTo>
                <a:lnTo>
                  <a:pt x="14103" y="29221"/>
                </a:lnTo>
                <a:lnTo>
                  <a:pt x="12250" y="29340"/>
                </a:lnTo>
                <a:lnTo>
                  <a:pt x="10398" y="29400"/>
                </a:lnTo>
                <a:lnTo>
                  <a:pt x="5617" y="29400"/>
                </a:lnTo>
                <a:lnTo>
                  <a:pt x="5199" y="29340"/>
                </a:lnTo>
                <a:lnTo>
                  <a:pt x="4721" y="29280"/>
                </a:lnTo>
                <a:lnTo>
                  <a:pt x="4243" y="29161"/>
                </a:lnTo>
                <a:lnTo>
                  <a:pt x="4004" y="29161"/>
                </a:lnTo>
                <a:lnTo>
                  <a:pt x="3884" y="29041"/>
                </a:lnTo>
                <a:lnTo>
                  <a:pt x="3586" y="28802"/>
                </a:lnTo>
                <a:lnTo>
                  <a:pt x="3347" y="28504"/>
                </a:lnTo>
                <a:lnTo>
                  <a:pt x="3167" y="28265"/>
                </a:lnTo>
                <a:lnTo>
                  <a:pt x="2928" y="28026"/>
                </a:lnTo>
                <a:lnTo>
                  <a:pt x="2630" y="27846"/>
                </a:lnTo>
                <a:lnTo>
                  <a:pt x="2211" y="27727"/>
                </a:lnTo>
                <a:lnTo>
                  <a:pt x="1494" y="27607"/>
                </a:lnTo>
                <a:lnTo>
                  <a:pt x="777" y="27547"/>
                </a:lnTo>
                <a:lnTo>
                  <a:pt x="478" y="27547"/>
                </a:lnTo>
                <a:lnTo>
                  <a:pt x="359" y="27607"/>
                </a:lnTo>
                <a:lnTo>
                  <a:pt x="120" y="27846"/>
                </a:lnTo>
                <a:lnTo>
                  <a:pt x="0" y="28145"/>
                </a:lnTo>
                <a:lnTo>
                  <a:pt x="0" y="28504"/>
                </a:lnTo>
                <a:lnTo>
                  <a:pt x="60" y="28862"/>
                </a:lnTo>
                <a:lnTo>
                  <a:pt x="239" y="29639"/>
                </a:lnTo>
                <a:lnTo>
                  <a:pt x="419" y="30236"/>
                </a:lnTo>
                <a:lnTo>
                  <a:pt x="1016" y="31671"/>
                </a:lnTo>
                <a:lnTo>
                  <a:pt x="1315" y="32328"/>
                </a:lnTo>
                <a:lnTo>
                  <a:pt x="1614" y="32866"/>
                </a:lnTo>
                <a:lnTo>
                  <a:pt x="2032" y="33403"/>
                </a:lnTo>
                <a:lnTo>
                  <a:pt x="2510" y="33941"/>
                </a:lnTo>
                <a:lnTo>
                  <a:pt x="3108" y="34479"/>
                </a:lnTo>
                <a:lnTo>
                  <a:pt x="3765" y="34957"/>
                </a:lnTo>
                <a:lnTo>
                  <a:pt x="4602" y="35495"/>
                </a:lnTo>
                <a:lnTo>
                  <a:pt x="5498" y="36033"/>
                </a:lnTo>
                <a:lnTo>
                  <a:pt x="6334" y="36511"/>
                </a:lnTo>
                <a:lnTo>
                  <a:pt x="7231" y="36929"/>
                </a:lnTo>
                <a:lnTo>
                  <a:pt x="8187" y="37347"/>
                </a:lnTo>
                <a:lnTo>
                  <a:pt x="9083" y="37706"/>
                </a:lnTo>
                <a:lnTo>
                  <a:pt x="10039" y="38064"/>
                </a:lnTo>
                <a:lnTo>
                  <a:pt x="10995" y="38363"/>
                </a:lnTo>
                <a:lnTo>
                  <a:pt x="12728" y="38781"/>
                </a:lnTo>
                <a:lnTo>
                  <a:pt x="14401" y="39080"/>
                </a:lnTo>
                <a:lnTo>
                  <a:pt x="16134" y="39319"/>
                </a:lnTo>
                <a:lnTo>
                  <a:pt x="17867" y="39379"/>
                </a:lnTo>
                <a:lnTo>
                  <a:pt x="19600" y="39379"/>
                </a:lnTo>
                <a:lnTo>
                  <a:pt x="21273" y="39200"/>
                </a:lnTo>
                <a:lnTo>
                  <a:pt x="23006" y="38961"/>
                </a:lnTo>
                <a:lnTo>
                  <a:pt x="24620" y="38542"/>
                </a:lnTo>
                <a:lnTo>
                  <a:pt x="26293" y="38064"/>
                </a:lnTo>
                <a:lnTo>
                  <a:pt x="27846" y="37467"/>
                </a:lnTo>
                <a:lnTo>
                  <a:pt x="29400" y="36750"/>
                </a:lnTo>
                <a:lnTo>
                  <a:pt x="30894" y="35913"/>
                </a:lnTo>
                <a:lnTo>
                  <a:pt x="32388" y="35017"/>
                </a:lnTo>
                <a:lnTo>
                  <a:pt x="33762" y="33941"/>
                </a:lnTo>
                <a:lnTo>
                  <a:pt x="35077" y="32806"/>
                </a:lnTo>
                <a:lnTo>
                  <a:pt x="36272" y="31551"/>
                </a:lnTo>
                <a:lnTo>
                  <a:pt x="36929" y="30774"/>
                </a:lnTo>
                <a:lnTo>
                  <a:pt x="37527" y="30057"/>
                </a:lnTo>
                <a:lnTo>
                  <a:pt x="38064" y="29280"/>
                </a:lnTo>
                <a:lnTo>
                  <a:pt x="38602" y="28444"/>
                </a:lnTo>
                <a:lnTo>
                  <a:pt x="39080" y="27667"/>
                </a:lnTo>
                <a:lnTo>
                  <a:pt x="39558" y="26830"/>
                </a:lnTo>
                <a:lnTo>
                  <a:pt x="39977" y="25934"/>
                </a:lnTo>
                <a:lnTo>
                  <a:pt x="40335" y="25098"/>
                </a:lnTo>
                <a:lnTo>
                  <a:pt x="41052" y="23305"/>
                </a:lnTo>
                <a:lnTo>
                  <a:pt x="41590" y="21512"/>
                </a:lnTo>
                <a:lnTo>
                  <a:pt x="42008" y="19600"/>
                </a:lnTo>
                <a:lnTo>
                  <a:pt x="42307" y="17688"/>
                </a:lnTo>
                <a:lnTo>
                  <a:pt x="42546" y="15477"/>
                </a:lnTo>
                <a:lnTo>
                  <a:pt x="42606" y="13266"/>
                </a:lnTo>
                <a:lnTo>
                  <a:pt x="42666" y="11055"/>
                </a:lnTo>
                <a:lnTo>
                  <a:pt x="42606" y="8784"/>
                </a:lnTo>
                <a:lnTo>
                  <a:pt x="42486" y="7709"/>
                </a:lnTo>
                <a:lnTo>
                  <a:pt x="42427" y="7111"/>
                </a:lnTo>
                <a:lnTo>
                  <a:pt x="42486" y="6573"/>
                </a:lnTo>
                <a:lnTo>
                  <a:pt x="43024" y="5558"/>
                </a:lnTo>
                <a:lnTo>
                  <a:pt x="43323" y="4781"/>
                </a:lnTo>
                <a:lnTo>
                  <a:pt x="43681" y="3645"/>
                </a:lnTo>
                <a:lnTo>
                  <a:pt x="43801" y="3108"/>
                </a:lnTo>
                <a:lnTo>
                  <a:pt x="43861" y="2570"/>
                </a:lnTo>
                <a:lnTo>
                  <a:pt x="43801" y="2211"/>
                </a:lnTo>
                <a:lnTo>
                  <a:pt x="43741" y="2032"/>
                </a:lnTo>
                <a:lnTo>
                  <a:pt x="43622" y="1912"/>
                </a:lnTo>
                <a:lnTo>
                  <a:pt x="43502" y="1673"/>
                </a:lnTo>
                <a:lnTo>
                  <a:pt x="43383" y="1434"/>
                </a:lnTo>
                <a:lnTo>
                  <a:pt x="43024" y="956"/>
                </a:lnTo>
                <a:lnTo>
                  <a:pt x="42546" y="598"/>
                </a:lnTo>
                <a:lnTo>
                  <a:pt x="41949" y="299"/>
                </a:lnTo>
                <a:lnTo>
                  <a:pt x="41351" y="120"/>
                </a:lnTo>
                <a:lnTo>
                  <a:pt x="407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8231962" y="2681110"/>
            <a:ext cx="220297" cy="237680"/>
          </a:xfrm>
          <a:custGeom>
            <a:avLst/>
            <a:gdLst/>
            <a:ahLst/>
            <a:cxnLst/>
            <a:rect l="l" t="t" r="r" b="b"/>
            <a:pathLst>
              <a:path w="9860" h="10638" extrusionOk="0">
                <a:moveTo>
                  <a:pt x="9023" y="897"/>
                </a:moveTo>
                <a:lnTo>
                  <a:pt x="8904" y="1554"/>
                </a:lnTo>
                <a:lnTo>
                  <a:pt x="8784" y="2212"/>
                </a:lnTo>
                <a:lnTo>
                  <a:pt x="8665" y="2869"/>
                </a:lnTo>
                <a:lnTo>
                  <a:pt x="8485" y="3467"/>
                </a:lnTo>
                <a:lnTo>
                  <a:pt x="8246" y="4363"/>
                </a:lnTo>
                <a:lnTo>
                  <a:pt x="7888" y="5199"/>
                </a:lnTo>
                <a:lnTo>
                  <a:pt x="7470" y="6036"/>
                </a:lnTo>
                <a:lnTo>
                  <a:pt x="6932" y="6813"/>
                </a:lnTo>
                <a:lnTo>
                  <a:pt x="6394" y="7530"/>
                </a:lnTo>
                <a:lnTo>
                  <a:pt x="5737" y="8187"/>
                </a:lnTo>
                <a:lnTo>
                  <a:pt x="4960" y="8725"/>
                </a:lnTo>
                <a:lnTo>
                  <a:pt x="4183" y="9203"/>
                </a:lnTo>
                <a:lnTo>
                  <a:pt x="3526" y="9502"/>
                </a:lnTo>
                <a:lnTo>
                  <a:pt x="2749" y="9801"/>
                </a:lnTo>
                <a:lnTo>
                  <a:pt x="2331" y="9920"/>
                </a:lnTo>
                <a:lnTo>
                  <a:pt x="1912" y="9980"/>
                </a:lnTo>
                <a:lnTo>
                  <a:pt x="1554" y="10040"/>
                </a:lnTo>
                <a:lnTo>
                  <a:pt x="1255" y="9980"/>
                </a:lnTo>
                <a:lnTo>
                  <a:pt x="1076" y="9920"/>
                </a:lnTo>
                <a:lnTo>
                  <a:pt x="1016" y="9801"/>
                </a:lnTo>
                <a:lnTo>
                  <a:pt x="956" y="9681"/>
                </a:lnTo>
                <a:lnTo>
                  <a:pt x="1016" y="9502"/>
                </a:lnTo>
                <a:lnTo>
                  <a:pt x="1195" y="9143"/>
                </a:lnTo>
                <a:lnTo>
                  <a:pt x="1494" y="8725"/>
                </a:lnTo>
                <a:lnTo>
                  <a:pt x="2271" y="7948"/>
                </a:lnTo>
                <a:lnTo>
                  <a:pt x="2928" y="7351"/>
                </a:lnTo>
                <a:lnTo>
                  <a:pt x="3585" y="6634"/>
                </a:lnTo>
                <a:lnTo>
                  <a:pt x="4303" y="5976"/>
                </a:lnTo>
                <a:lnTo>
                  <a:pt x="5737" y="4721"/>
                </a:lnTo>
                <a:lnTo>
                  <a:pt x="6274" y="4184"/>
                </a:lnTo>
                <a:lnTo>
                  <a:pt x="6514" y="3945"/>
                </a:lnTo>
                <a:lnTo>
                  <a:pt x="6693" y="3706"/>
                </a:lnTo>
                <a:lnTo>
                  <a:pt x="6753" y="3526"/>
                </a:lnTo>
                <a:lnTo>
                  <a:pt x="6753" y="3467"/>
                </a:lnTo>
                <a:lnTo>
                  <a:pt x="6693" y="3407"/>
                </a:lnTo>
                <a:lnTo>
                  <a:pt x="6394" y="3467"/>
                </a:lnTo>
                <a:lnTo>
                  <a:pt x="5916" y="3586"/>
                </a:lnTo>
                <a:lnTo>
                  <a:pt x="5199" y="3945"/>
                </a:lnTo>
                <a:lnTo>
                  <a:pt x="4482" y="4482"/>
                </a:lnTo>
                <a:lnTo>
                  <a:pt x="3705" y="5140"/>
                </a:lnTo>
                <a:lnTo>
                  <a:pt x="2988" y="5857"/>
                </a:lnTo>
                <a:lnTo>
                  <a:pt x="2271" y="6634"/>
                </a:lnTo>
                <a:lnTo>
                  <a:pt x="1673" y="7351"/>
                </a:lnTo>
                <a:lnTo>
                  <a:pt x="1136" y="8127"/>
                </a:lnTo>
                <a:lnTo>
                  <a:pt x="717" y="8785"/>
                </a:lnTo>
                <a:lnTo>
                  <a:pt x="598" y="7829"/>
                </a:lnTo>
                <a:lnTo>
                  <a:pt x="657" y="6992"/>
                </a:lnTo>
                <a:lnTo>
                  <a:pt x="837" y="6215"/>
                </a:lnTo>
                <a:lnTo>
                  <a:pt x="1136" y="5498"/>
                </a:lnTo>
                <a:lnTo>
                  <a:pt x="1494" y="4901"/>
                </a:lnTo>
                <a:lnTo>
                  <a:pt x="1972" y="4363"/>
                </a:lnTo>
                <a:lnTo>
                  <a:pt x="2570" y="3825"/>
                </a:lnTo>
                <a:lnTo>
                  <a:pt x="3167" y="3407"/>
                </a:lnTo>
                <a:lnTo>
                  <a:pt x="3825" y="2988"/>
                </a:lnTo>
                <a:lnTo>
                  <a:pt x="4542" y="2630"/>
                </a:lnTo>
                <a:lnTo>
                  <a:pt x="6035" y="2032"/>
                </a:lnTo>
                <a:lnTo>
                  <a:pt x="9023" y="897"/>
                </a:lnTo>
                <a:close/>
                <a:moveTo>
                  <a:pt x="9023" y="1"/>
                </a:moveTo>
                <a:lnTo>
                  <a:pt x="8545" y="60"/>
                </a:lnTo>
                <a:lnTo>
                  <a:pt x="8007" y="180"/>
                </a:lnTo>
                <a:lnTo>
                  <a:pt x="7410" y="359"/>
                </a:lnTo>
                <a:lnTo>
                  <a:pt x="6095" y="897"/>
                </a:lnTo>
                <a:lnTo>
                  <a:pt x="4840" y="1495"/>
                </a:lnTo>
                <a:lnTo>
                  <a:pt x="3705" y="2092"/>
                </a:lnTo>
                <a:lnTo>
                  <a:pt x="2809" y="2570"/>
                </a:lnTo>
                <a:lnTo>
                  <a:pt x="2331" y="2869"/>
                </a:lnTo>
                <a:lnTo>
                  <a:pt x="1614" y="3586"/>
                </a:lnTo>
                <a:lnTo>
                  <a:pt x="1255" y="4004"/>
                </a:lnTo>
                <a:lnTo>
                  <a:pt x="956" y="4423"/>
                </a:lnTo>
                <a:lnTo>
                  <a:pt x="717" y="4841"/>
                </a:lnTo>
                <a:lnTo>
                  <a:pt x="478" y="5259"/>
                </a:lnTo>
                <a:lnTo>
                  <a:pt x="299" y="5737"/>
                </a:lnTo>
                <a:lnTo>
                  <a:pt x="179" y="6215"/>
                </a:lnTo>
                <a:lnTo>
                  <a:pt x="60" y="6634"/>
                </a:lnTo>
                <a:lnTo>
                  <a:pt x="0" y="7112"/>
                </a:lnTo>
                <a:lnTo>
                  <a:pt x="0" y="7649"/>
                </a:lnTo>
                <a:lnTo>
                  <a:pt x="0" y="8127"/>
                </a:lnTo>
                <a:lnTo>
                  <a:pt x="60" y="8605"/>
                </a:lnTo>
                <a:lnTo>
                  <a:pt x="239" y="9083"/>
                </a:lnTo>
                <a:lnTo>
                  <a:pt x="418" y="9562"/>
                </a:lnTo>
                <a:lnTo>
                  <a:pt x="657" y="10040"/>
                </a:lnTo>
                <a:lnTo>
                  <a:pt x="478" y="10099"/>
                </a:lnTo>
                <a:lnTo>
                  <a:pt x="418" y="10219"/>
                </a:lnTo>
                <a:lnTo>
                  <a:pt x="418" y="10398"/>
                </a:lnTo>
                <a:lnTo>
                  <a:pt x="478" y="10518"/>
                </a:lnTo>
                <a:lnTo>
                  <a:pt x="598" y="10577"/>
                </a:lnTo>
                <a:lnTo>
                  <a:pt x="837" y="10637"/>
                </a:lnTo>
                <a:lnTo>
                  <a:pt x="2032" y="10637"/>
                </a:lnTo>
                <a:lnTo>
                  <a:pt x="3287" y="10398"/>
                </a:lnTo>
                <a:lnTo>
                  <a:pt x="4064" y="10159"/>
                </a:lnTo>
                <a:lnTo>
                  <a:pt x="4960" y="9741"/>
                </a:lnTo>
                <a:lnTo>
                  <a:pt x="5796" y="9203"/>
                </a:lnTo>
                <a:lnTo>
                  <a:pt x="6514" y="8546"/>
                </a:lnTo>
                <a:lnTo>
                  <a:pt x="7231" y="7829"/>
                </a:lnTo>
                <a:lnTo>
                  <a:pt x="7768" y="7112"/>
                </a:lnTo>
                <a:lnTo>
                  <a:pt x="8306" y="6215"/>
                </a:lnTo>
                <a:lnTo>
                  <a:pt x="8784" y="5319"/>
                </a:lnTo>
                <a:lnTo>
                  <a:pt x="9262" y="4303"/>
                </a:lnTo>
                <a:lnTo>
                  <a:pt x="9621" y="3287"/>
                </a:lnTo>
                <a:lnTo>
                  <a:pt x="9800" y="2212"/>
                </a:lnTo>
                <a:lnTo>
                  <a:pt x="9860" y="1734"/>
                </a:lnTo>
                <a:lnTo>
                  <a:pt x="9860" y="1256"/>
                </a:lnTo>
                <a:lnTo>
                  <a:pt x="9860" y="778"/>
                </a:lnTo>
                <a:lnTo>
                  <a:pt x="9740" y="299"/>
                </a:lnTo>
                <a:lnTo>
                  <a:pt x="9740" y="180"/>
                </a:lnTo>
                <a:lnTo>
                  <a:pt x="9621" y="120"/>
                </a:lnTo>
                <a:lnTo>
                  <a:pt x="93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8" name="Google Shape;158;p6"/>
          <p:cNvSpPr/>
          <p:nvPr/>
        </p:nvSpPr>
        <p:spPr>
          <a:xfrm rot="-830047">
            <a:off x="7861089" y="2356302"/>
            <a:ext cx="287064" cy="735692"/>
          </a:xfrm>
          <a:custGeom>
            <a:avLst/>
            <a:gdLst/>
            <a:ahLst/>
            <a:cxnLst/>
            <a:rect l="l" t="t" r="r" b="b"/>
            <a:pathLst>
              <a:path w="12848" h="32927" extrusionOk="0">
                <a:moveTo>
                  <a:pt x="3825" y="1017"/>
                </a:moveTo>
                <a:lnTo>
                  <a:pt x="3944" y="1256"/>
                </a:lnTo>
                <a:lnTo>
                  <a:pt x="4004" y="1495"/>
                </a:lnTo>
                <a:lnTo>
                  <a:pt x="4004" y="2152"/>
                </a:lnTo>
                <a:lnTo>
                  <a:pt x="4004" y="2750"/>
                </a:lnTo>
                <a:lnTo>
                  <a:pt x="4004" y="3347"/>
                </a:lnTo>
                <a:lnTo>
                  <a:pt x="4183" y="4961"/>
                </a:lnTo>
                <a:lnTo>
                  <a:pt x="4362" y="6574"/>
                </a:lnTo>
                <a:lnTo>
                  <a:pt x="4840" y="9681"/>
                </a:lnTo>
                <a:lnTo>
                  <a:pt x="5319" y="12729"/>
                </a:lnTo>
                <a:lnTo>
                  <a:pt x="4123" y="11653"/>
                </a:lnTo>
                <a:lnTo>
                  <a:pt x="2869" y="10578"/>
                </a:lnTo>
                <a:lnTo>
                  <a:pt x="2151" y="10100"/>
                </a:lnTo>
                <a:lnTo>
                  <a:pt x="1733" y="9801"/>
                </a:lnTo>
                <a:lnTo>
                  <a:pt x="1554" y="9622"/>
                </a:lnTo>
                <a:lnTo>
                  <a:pt x="1494" y="9502"/>
                </a:lnTo>
                <a:lnTo>
                  <a:pt x="1434" y="9323"/>
                </a:lnTo>
                <a:lnTo>
                  <a:pt x="1494" y="9084"/>
                </a:lnTo>
                <a:lnTo>
                  <a:pt x="1614" y="8606"/>
                </a:lnTo>
                <a:lnTo>
                  <a:pt x="1853" y="7709"/>
                </a:lnTo>
                <a:lnTo>
                  <a:pt x="2271" y="5976"/>
                </a:lnTo>
                <a:lnTo>
                  <a:pt x="2749" y="4303"/>
                </a:lnTo>
                <a:lnTo>
                  <a:pt x="3825" y="1017"/>
                </a:lnTo>
                <a:close/>
                <a:moveTo>
                  <a:pt x="4542" y="1973"/>
                </a:moveTo>
                <a:lnTo>
                  <a:pt x="5079" y="2690"/>
                </a:lnTo>
                <a:lnTo>
                  <a:pt x="5617" y="3467"/>
                </a:lnTo>
                <a:lnTo>
                  <a:pt x="6693" y="5020"/>
                </a:lnTo>
                <a:lnTo>
                  <a:pt x="7589" y="6574"/>
                </a:lnTo>
                <a:lnTo>
                  <a:pt x="8486" y="8247"/>
                </a:lnTo>
                <a:lnTo>
                  <a:pt x="9203" y="9920"/>
                </a:lnTo>
                <a:lnTo>
                  <a:pt x="9621" y="10757"/>
                </a:lnTo>
                <a:lnTo>
                  <a:pt x="9800" y="11175"/>
                </a:lnTo>
                <a:lnTo>
                  <a:pt x="9860" y="11534"/>
                </a:lnTo>
                <a:lnTo>
                  <a:pt x="9800" y="11952"/>
                </a:lnTo>
                <a:lnTo>
                  <a:pt x="9621" y="12251"/>
                </a:lnTo>
                <a:lnTo>
                  <a:pt x="9083" y="12968"/>
                </a:lnTo>
                <a:lnTo>
                  <a:pt x="7888" y="14581"/>
                </a:lnTo>
                <a:lnTo>
                  <a:pt x="6633" y="16254"/>
                </a:lnTo>
                <a:lnTo>
                  <a:pt x="6334" y="14521"/>
                </a:lnTo>
                <a:lnTo>
                  <a:pt x="6095" y="12789"/>
                </a:lnTo>
                <a:lnTo>
                  <a:pt x="5617" y="9203"/>
                </a:lnTo>
                <a:lnTo>
                  <a:pt x="5139" y="5558"/>
                </a:lnTo>
                <a:lnTo>
                  <a:pt x="4840" y="3766"/>
                </a:lnTo>
                <a:lnTo>
                  <a:pt x="4542" y="1973"/>
                </a:lnTo>
                <a:close/>
                <a:moveTo>
                  <a:pt x="1375" y="9980"/>
                </a:moveTo>
                <a:lnTo>
                  <a:pt x="2630" y="11354"/>
                </a:lnTo>
                <a:lnTo>
                  <a:pt x="3944" y="12609"/>
                </a:lnTo>
                <a:lnTo>
                  <a:pt x="4601" y="13267"/>
                </a:lnTo>
                <a:lnTo>
                  <a:pt x="5139" y="13864"/>
                </a:lnTo>
                <a:lnTo>
                  <a:pt x="5319" y="14163"/>
                </a:lnTo>
                <a:lnTo>
                  <a:pt x="5498" y="14521"/>
                </a:lnTo>
                <a:lnTo>
                  <a:pt x="5677" y="14940"/>
                </a:lnTo>
                <a:lnTo>
                  <a:pt x="5737" y="15418"/>
                </a:lnTo>
                <a:lnTo>
                  <a:pt x="6394" y="18884"/>
                </a:lnTo>
                <a:lnTo>
                  <a:pt x="7111" y="22290"/>
                </a:lnTo>
                <a:lnTo>
                  <a:pt x="3406" y="20198"/>
                </a:lnTo>
                <a:lnTo>
                  <a:pt x="2570" y="19780"/>
                </a:lnTo>
                <a:lnTo>
                  <a:pt x="2151" y="19541"/>
                </a:lnTo>
                <a:lnTo>
                  <a:pt x="1793" y="19302"/>
                </a:lnTo>
                <a:lnTo>
                  <a:pt x="1375" y="19003"/>
                </a:lnTo>
                <a:lnTo>
                  <a:pt x="1195" y="18824"/>
                </a:lnTo>
                <a:lnTo>
                  <a:pt x="1136" y="18704"/>
                </a:lnTo>
                <a:lnTo>
                  <a:pt x="1016" y="18346"/>
                </a:lnTo>
                <a:lnTo>
                  <a:pt x="956" y="17689"/>
                </a:lnTo>
                <a:lnTo>
                  <a:pt x="897" y="16732"/>
                </a:lnTo>
                <a:lnTo>
                  <a:pt x="837" y="15776"/>
                </a:lnTo>
                <a:lnTo>
                  <a:pt x="897" y="13864"/>
                </a:lnTo>
                <a:lnTo>
                  <a:pt x="1076" y="11892"/>
                </a:lnTo>
                <a:lnTo>
                  <a:pt x="1375" y="9980"/>
                </a:lnTo>
                <a:close/>
                <a:moveTo>
                  <a:pt x="10218" y="12669"/>
                </a:moveTo>
                <a:lnTo>
                  <a:pt x="10577" y="13864"/>
                </a:lnTo>
                <a:lnTo>
                  <a:pt x="10936" y="15059"/>
                </a:lnTo>
                <a:lnTo>
                  <a:pt x="11294" y="16613"/>
                </a:lnTo>
                <a:lnTo>
                  <a:pt x="11593" y="18286"/>
                </a:lnTo>
                <a:lnTo>
                  <a:pt x="11712" y="19123"/>
                </a:lnTo>
                <a:lnTo>
                  <a:pt x="11832" y="19959"/>
                </a:lnTo>
                <a:lnTo>
                  <a:pt x="11832" y="20796"/>
                </a:lnTo>
                <a:lnTo>
                  <a:pt x="11772" y="21573"/>
                </a:lnTo>
                <a:lnTo>
                  <a:pt x="11712" y="22110"/>
                </a:lnTo>
                <a:lnTo>
                  <a:pt x="11593" y="22349"/>
                </a:lnTo>
                <a:lnTo>
                  <a:pt x="11473" y="22469"/>
                </a:lnTo>
                <a:lnTo>
                  <a:pt x="11175" y="22827"/>
                </a:lnTo>
                <a:lnTo>
                  <a:pt x="10696" y="23246"/>
                </a:lnTo>
                <a:lnTo>
                  <a:pt x="9621" y="24321"/>
                </a:lnTo>
                <a:lnTo>
                  <a:pt x="9143" y="24859"/>
                </a:lnTo>
                <a:lnTo>
                  <a:pt x="8665" y="25457"/>
                </a:lnTo>
                <a:lnTo>
                  <a:pt x="7828" y="21871"/>
                </a:lnTo>
                <a:lnTo>
                  <a:pt x="7051" y="18286"/>
                </a:lnTo>
                <a:lnTo>
                  <a:pt x="6872" y="17449"/>
                </a:lnTo>
                <a:lnTo>
                  <a:pt x="6812" y="17210"/>
                </a:lnTo>
                <a:lnTo>
                  <a:pt x="6812" y="16912"/>
                </a:lnTo>
                <a:lnTo>
                  <a:pt x="6872" y="16673"/>
                </a:lnTo>
                <a:lnTo>
                  <a:pt x="6992" y="16434"/>
                </a:lnTo>
                <a:lnTo>
                  <a:pt x="7231" y="16135"/>
                </a:lnTo>
                <a:lnTo>
                  <a:pt x="7470" y="15836"/>
                </a:lnTo>
                <a:lnTo>
                  <a:pt x="8904" y="14282"/>
                </a:lnTo>
                <a:lnTo>
                  <a:pt x="10218" y="12669"/>
                </a:lnTo>
                <a:close/>
                <a:moveTo>
                  <a:pt x="1375" y="19959"/>
                </a:moveTo>
                <a:lnTo>
                  <a:pt x="1972" y="20437"/>
                </a:lnTo>
                <a:lnTo>
                  <a:pt x="2689" y="20915"/>
                </a:lnTo>
                <a:lnTo>
                  <a:pt x="4064" y="21692"/>
                </a:lnTo>
                <a:lnTo>
                  <a:pt x="5498" y="22469"/>
                </a:lnTo>
                <a:lnTo>
                  <a:pt x="6215" y="22887"/>
                </a:lnTo>
                <a:lnTo>
                  <a:pt x="6812" y="23365"/>
                </a:lnTo>
                <a:lnTo>
                  <a:pt x="7111" y="23604"/>
                </a:lnTo>
                <a:lnTo>
                  <a:pt x="7290" y="23903"/>
                </a:lnTo>
                <a:lnTo>
                  <a:pt x="7529" y="24202"/>
                </a:lnTo>
                <a:lnTo>
                  <a:pt x="7709" y="24620"/>
                </a:lnTo>
                <a:lnTo>
                  <a:pt x="8007" y="25516"/>
                </a:lnTo>
                <a:lnTo>
                  <a:pt x="8247" y="26473"/>
                </a:lnTo>
                <a:lnTo>
                  <a:pt x="8665" y="28504"/>
                </a:lnTo>
                <a:lnTo>
                  <a:pt x="8844" y="29401"/>
                </a:lnTo>
                <a:lnTo>
                  <a:pt x="9023" y="30177"/>
                </a:lnTo>
                <a:lnTo>
                  <a:pt x="9023" y="30177"/>
                </a:lnTo>
                <a:lnTo>
                  <a:pt x="6633" y="27847"/>
                </a:lnTo>
                <a:lnTo>
                  <a:pt x="5498" y="26652"/>
                </a:lnTo>
                <a:lnTo>
                  <a:pt x="4362" y="25397"/>
                </a:lnTo>
                <a:lnTo>
                  <a:pt x="3466" y="24142"/>
                </a:lnTo>
                <a:lnTo>
                  <a:pt x="2988" y="23485"/>
                </a:lnTo>
                <a:lnTo>
                  <a:pt x="2570" y="22827"/>
                </a:lnTo>
                <a:lnTo>
                  <a:pt x="2211" y="22110"/>
                </a:lnTo>
                <a:lnTo>
                  <a:pt x="1912" y="21453"/>
                </a:lnTo>
                <a:lnTo>
                  <a:pt x="1614" y="20676"/>
                </a:lnTo>
                <a:lnTo>
                  <a:pt x="1375" y="19959"/>
                </a:lnTo>
                <a:close/>
                <a:moveTo>
                  <a:pt x="11832" y="23485"/>
                </a:moveTo>
                <a:lnTo>
                  <a:pt x="11712" y="25636"/>
                </a:lnTo>
                <a:lnTo>
                  <a:pt x="11473" y="27727"/>
                </a:lnTo>
                <a:lnTo>
                  <a:pt x="11055" y="29759"/>
                </a:lnTo>
                <a:lnTo>
                  <a:pt x="10577" y="31850"/>
                </a:lnTo>
                <a:lnTo>
                  <a:pt x="10278" y="31432"/>
                </a:lnTo>
                <a:lnTo>
                  <a:pt x="9979" y="30835"/>
                </a:lnTo>
                <a:lnTo>
                  <a:pt x="9740" y="30237"/>
                </a:lnTo>
                <a:lnTo>
                  <a:pt x="9501" y="29520"/>
                </a:lnTo>
                <a:lnTo>
                  <a:pt x="9203" y="28086"/>
                </a:lnTo>
                <a:lnTo>
                  <a:pt x="9083" y="27429"/>
                </a:lnTo>
                <a:lnTo>
                  <a:pt x="9023" y="26891"/>
                </a:lnTo>
                <a:lnTo>
                  <a:pt x="9023" y="26293"/>
                </a:lnTo>
                <a:lnTo>
                  <a:pt x="9023" y="26114"/>
                </a:lnTo>
                <a:lnTo>
                  <a:pt x="9083" y="25994"/>
                </a:lnTo>
                <a:lnTo>
                  <a:pt x="9382" y="25755"/>
                </a:lnTo>
                <a:lnTo>
                  <a:pt x="9920" y="25337"/>
                </a:lnTo>
                <a:lnTo>
                  <a:pt x="10876" y="24441"/>
                </a:lnTo>
                <a:lnTo>
                  <a:pt x="11832" y="23485"/>
                </a:lnTo>
                <a:close/>
                <a:moveTo>
                  <a:pt x="3526" y="1"/>
                </a:moveTo>
                <a:lnTo>
                  <a:pt x="3586" y="61"/>
                </a:lnTo>
                <a:lnTo>
                  <a:pt x="3586" y="120"/>
                </a:lnTo>
                <a:lnTo>
                  <a:pt x="3586" y="479"/>
                </a:lnTo>
                <a:lnTo>
                  <a:pt x="3466" y="897"/>
                </a:lnTo>
                <a:lnTo>
                  <a:pt x="3287" y="1375"/>
                </a:lnTo>
                <a:lnTo>
                  <a:pt x="2809" y="2391"/>
                </a:lnTo>
                <a:lnTo>
                  <a:pt x="2570" y="2989"/>
                </a:lnTo>
                <a:lnTo>
                  <a:pt x="1853" y="4841"/>
                </a:lnTo>
                <a:lnTo>
                  <a:pt x="1315" y="6813"/>
                </a:lnTo>
                <a:lnTo>
                  <a:pt x="956" y="8247"/>
                </a:lnTo>
                <a:lnTo>
                  <a:pt x="658" y="9681"/>
                </a:lnTo>
                <a:lnTo>
                  <a:pt x="419" y="11115"/>
                </a:lnTo>
                <a:lnTo>
                  <a:pt x="239" y="12609"/>
                </a:lnTo>
                <a:lnTo>
                  <a:pt x="60" y="14521"/>
                </a:lnTo>
                <a:lnTo>
                  <a:pt x="0" y="15478"/>
                </a:lnTo>
                <a:lnTo>
                  <a:pt x="60" y="16434"/>
                </a:lnTo>
                <a:lnTo>
                  <a:pt x="120" y="17330"/>
                </a:lnTo>
                <a:lnTo>
                  <a:pt x="180" y="18226"/>
                </a:lnTo>
                <a:lnTo>
                  <a:pt x="359" y="19063"/>
                </a:lnTo>
                <a:lnTo>
                  <a:pt x="538" y="19899"/>
                </a:lnTo>
                <a:lnTo>
                  <a:pt x="777" y="20736"/>
                </a:lnTo>
                <a:lnTo>
                  <a:pt x="1076" y="21573"/>
                </a:lnTo>
                <a:lnTo>
                  <a:pt x="1375" y="22409"/>
                </a:lnTo>
                <a:lnTo>
                  <a:pt x="1793" y="23246"/>
                </a:lnTo>
                <a:lnTo>
                  <a:pt x="2211" y="24023"/>
                </a:lnTo>
                <a:lnTo>
                  <a:pt x="2689" y="24799"/>
                </a:lnTo>
                <a:lnTo>
                  <a:pt x="3227" y="25636"/>
                </a:lnTo>
                <a:lnTo>
                  <a:pt x="3825" y="26413"/>
                </a:lnTo>
                <a:lnTo>
                  <a:pt x="5020" y="27847"/>
                </a:lnTo>
                <a:lnTo>
                  <a:pt x="6215" y="29221"/>
                </a:lnTo>
                <a:lnTo>
                  <a:pt x="7529" y="30596"/>
                </a:lnTo>
                <a:lnTo>
                  <a:pt x="8187" y="31193"/>
                </a:lnTo>
                <a:lnTo>
                  <a:pt x="8904" y="31850"/>
                </a:lnTo>
                <a:lnTo>
                  <a:pt x="9083" y="32030"/>
                </a:lnTo>
                <a:lnTo>
                  <a:pt x="9382" y="32329"/>
                </a:lnTo>
                <a:lnTo>
                  <a:pt x="9621" y="32627"/>
                </a:lnTo>
                <a:lnTo>
                  <a:pt x="9800" y="32807"/>
                </a:lnTo>
                <a:lnTo>
                  <a:pt x="10099" y="32926"/>
                </a:lnTo>
                <a:lnTo>
                  <a:pt x="10159" y="32926"/>
                </a:lnTo>
                <a:lnTo>
                  <a:pt x="10278" y="32807"/>
                </a:lnTo>
                <a:lnTo>
                  <a:pt x="10577" y="32687"/>
                </a:lnTo>
                <a:lnTo>
                  <a:pt x="10876" y="32627"/>
                </a:lnTo>
                <a:lnTo>
                  <a:pt x="11115" y="32508"/>
                </a:lnTo>
                <a:lnTo>
                  <a:pt x="11294" y="32329"/>
                </a:lnTo>
                <a:lnTo>
                  <a:pt x="11414" y="32149"/>
                </a:lnTo>
                <a:lnTo>
                  <a:pt x="11593" y="31671"/>
                </a:lnTo>
                <a:lnTo>
                  <a:pt x="11772" y="30954"/>
                </a:lnTo>
                <a:lnTo>
                  <a:pt x="12190" y="28982"/>
                </a:lnTo>
                <a:lnTo>
                  <a:pt x="12549" y="26951"/>
                </a:lnTo>
                <a:lnTo>
                  <a:pt x="12728" y="24919"/>
                </a:lnTo>
                <a:lnTo>
                  <a:pt x="12848" y="22887"/>
                </a:lnTo>
                <a:lnTo>
                  <a:pt x="12788" y="20856"/>
                </a:lnTo>
                <a:lnTo>
                  <a:pt x="12609" y="18824"/>
                </a:lnTo>
                <a:lnTo>
                  <a:pt x="12310" y="16792"/>
                </a:lnTo>
                <a:lnTo>
                  <a:pt x="11892" y="14820"/>
                </a:lnTo>
                <a:lnTo>
                  <a:pt x="11354" y="12669"/>
                </a:lnTo>
                <a:lnTo>
                  <a:pt x="10995" y="11593"/>
                </a:lnTo>
                <a:lnTo>
                  <a:pt x="10637" y="10578"/>
                </a:lnTo>
                <a:lnTo>
                  <a:pt x="10218" y="9562"/>
                </a:lnTo>
                <a:lnTo>
                  <a:pt x="9800" y="8546"/>
                </a:lnTo>
                <a:lnTo>
                  <a:pt x="9322" y="7530"/>
                </a:lnTo>
                <a:lnTo>
                  <a:pt x="8784" y="6514"/>
                </a:lnTo>
                <a:lnTo>
                  <a:pt x="7828" y="4781"/>
                </a:lnTo>
                <a:lnTo>
                  <a:pt x="7231" y="3766"/>
                </a:lnTo>
                <a:lnTo>
                  <a:pt x="6633" y="2809"/>
                </a:lnTo>
                <a:lnTo>
                  <a:pt x="5916" y="1853"/>
                </a:lnTo>
                <a:lnTo>
                  <a:pt x="5139" y="1077"/>
                </a:lnTo>
                <a:lnTo>
                  <a:pt x="4781" y="718"/>
                </a:lnTo>
                <a:lnTo>
                  <a:pt x="4362" y="419"/>
                </a:lnTo>
                <a:lnTo>
                  <a:pt x="3944" y="180"/>
                </a:lnTo>
                <a:lnTo>
                  <a:pt x="35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7633712" y="-65921"/>
            <a:ext cx="457954" cy="349817"/>
          </a:xfrm>
          <a:custGeom>
            <a:avLst/>
            <a:gdLst/>
            <a:ahLst/>
            <a:cxnLst/>
            <a:rect l="l" t="t" r="r" b="b"/>
            <a:pathLst>
              <a:path w="20497" h="15657" extrusionOk="0">
                <a:moveTo>
                  <a:pt x="5199" y="1793"/>
                </a:moveTo>
                <a:lnTo>
                  <a:pt x="3944" y="1853"/>
                </a:lnTo>
                <a:lnTo>
                  <a:pt x="3347" y="1912"/>
                </a:lnTo>
                <a:lnTo>
                  <a:pt x="2809" y="2032"/>
                </a:lnTo>
                <a:lnTo>
                  <a:pt x="2451" y="2152"/>
                </a:lnTo>
                <a:lnTo>
                  <a:pt x="2331" y="2271"/>
                </a:lnTo>
                <a:lnTo>
                  <a:pt x="2271" y="2391"/>
                </a:lnTo>
                <a:lnTo>
                  <a:pt x="2331" y="2510"/>
                </a:lnTo>
                <a:lnTo>
                  <a:pt x="2510" y="2630"/>
                </a:lnTo>
                <a:lnTo>
                  <a:pt x="2690" y="2689"/>
                </a:lnTo>
                <a:lnTo>
                  <a:pt x="2929" y="2749"/>
                </a:lnTo>
                <a:lnTo>
                  <a:pt x="3586" y="2689"/>
                </a:lnTo>
                <a:lnTo>
                  <a:pt x="4303" y="2570"/>
                </a:lnTo>
                <a:lnTo>
                  <a:pt x="5020" y="2391"/>
                </a:lnTo>
                <a:lnTo>
                  <a:pt x="5558" y="2152"/>
                </a:lnTo>
                <a:lnTo>
                  <a:pt x="5916" y="1972"/>
                </a:lnTo>
                <a:lnTo>
                  <a:pt x="5916" y="1912"/>
                </a:lnTo>
                <a:lnTo>
                  <a:pt x="5916" y="1853"/>
                </a:lnTo>
                <a:lnTo>
                  <a:pt x="5618" y="1793"/>
                </a:lnTo>
                <a:close/>
                <a:moveTo>
                  <a:pt x="5618" y="777"/>
                </a:moveTo>
                <a:lnTo>
                  <a:pt x="6275" y="837"/>
                </a:lnTo>
                <a:lnTo>
                  <a:pt x="6872" y="1076"/>
                </a:lnTo>
                <a:lnTo>
                  <a:pt x="7111" y="1195"/>
                </a:lnTo>
                <a:lnTo>
                  <a:pt x="7350" y="1375"/>
                </a:lnTo>
                <a:lnTo>
                  <a:pt x="7590" y="1554"/>
                </a:lnTo>
                <a:lnTo>
                  <a:pt x="7769" y="1793"/>
                </a:lnTo>
                <a:lnTo>
                  <a:pt x="7888" y="2032"/>
                </a:lnTo>
                <a:lnTo>
                  <a:pt x="8008" y="2331"/>
                </a:lnTo>
                <a:lnTo>
                  <a:pt x="8127" y="2630"/>
                </a:lnTo>
                <a:lnTo>
                  <a:pt x="8127" y="2988"/>
                </a:lnTo>
                <a:lnTo>
                  <a:pt x="8127" y="3347"/>
                </a:lnTo>
                <a:lnTo>
                  <a:pt x="8068" y="3705"/>
                </a:lnTo>
                <a:lnTo>
                  <a:pt x="8008" y="4004"/>
                </a:lnTo>
                <a:lnTo>
                  <a:pt x="7888" y="4303"/>
                </a:lnTo>
                <a:lnTo>
                  <a:pt x="7590" y="4900"/>
                </a:lnTo>
                <a:lnTo>
                  <a:pt x="7171" y="5378"/>
                </a:lnTo>
                <a:lnTo>
                  <a:pt x="6633" y="5737"/>
                </a:lnTo>
                <a:lnTo>
                  <a:pt x="6096" y="6095"/>
                </a:lnTo>
                <a:lnTo>
                  <a:pt x="5438" y="6334"/>
                </a:lnTo>
                <a:lnTo>
                  <a:pt x="4841" y="6514"/>
                </a:lnTo>
                <a:lnTo>
                  <a:pt x="4183" y="6573"/>
                </a:lnTo>
                <a:lnTo>
                  <a:pt x="3526" y="6514"/>
                </a:lnTo>
                <a:lnTo>
                  <a:pt x="2869" y="6394"/>
                </a:lnTo>
                <a:lnTo>
                  <a:pt x="2331" y="6215"/>
                </a:lnTo>
                <a:lnTo>
                  <a:pt x="1853" y="5856"/>
                </a:lnTo>
                <a:lnTo>
                  <a:pt x="1614" y="5677"/>
                </a:lnTo>
                <a:lnTo>
                  <a:pt x="1435" y="5438"/>
                </a:lnTo>
                <a:lnTo>
                  <a:pt x="1255" y="5199"/>
                </a:lnTo>
                <a:lnTo>
                  <a:pt x="1076" y="4900"/>
                </a:lnTo>
                <a:lnTo>
                  <a:pt x="1016" y="4601"/>
                </a:lnTo>
                <a:lnTo>
                  <a:pt x="897" y="4243"/>
                </a:lnTo>
                <a:lnTo>
                  <a:pt x="897" y="3944"/>
                </a:lnTo>
                <a:lnTo>
                  <a:pt x="897" y="3645"/>
                </a:lnTo>
                <a:lnTo>
                  <a:pt x="957" y="3347"/>
                </a:lnTo>
                <a:lnTo>
                  <a:pt x="1016" y="3048"/>
                </a:lnTo>
                <a:lnTo>
                  <a:pt x="1196" y="2749"/>
                </a:lnTo>
                <a:lnTo>
                  <a:pt x="1375" y="2510"/>
                </a:lnTo>
                <a:lnTo>
                  <a:pt x="1793" y="2032"/>
                </a:lnTo>
                <a:lnTo>
                  <a:pt x="2271" y="1614"/>
                </a:lnTo>
                <a:lnTo>
                  <a:pt x="2929" y="1315"/>
                </a:lnTo>
                <a:lnTo>
                  <a:pt x="3586" y="1016"/>
                </a:lnTo>
                <a:lnTo>
                  <a:pt x="4243" y="837"/>
                </a:lnTo>
                <a:lnTo>
                  <a:pt x="4960" y="777"/>
                </a:lnTo>
                <a:close/>
                <a:moveTo>
                  <a:pt x="4721" y="0"/>
                </a:moveTo>
                <a:lnTo>
                  <a:pt x="4243" y="60"/>
                </a:lnTo>
                <a:lnTo>
                  <a:pt x="3885" y="120"/>
                </a:lnTo>
                <a:lnTo>
                  <a:pt x="3765" y="180"/>
                </a:lnTo>
                <a:lnTo>
                  <a:pt x="3705" y="299"/>
                </a:lnTo>
                <a:lnTo>
                  <a:pt x="3765" y="359"/>
                </a:lnTo>
                <a:lnTo>
                  <a:pt x="3825" y="478"/>
                </a:lnTo>
                <a:lnTo>
                  <a:pt x="3227" y="598"/>
                </a:lnTo>
                <a:lnTo>
                  <a:pt x="2570" y="777"/>
                </a:lnTo>
                <a:lnTo>
                  <a:pt x="2032" y="1016"/>
                </a:lnTo>
                <a:lnTo>
                  <a:pt x="1554" y="1315"/>
                </a:lnTo>
                <a:lnTo>
                  <a:pt x="1076" y="1733"/>
                </a:lnTo>
                <a:lnTo>
                  <a:pt x="718" y="2152"/>
                </a:lnTo>
                <a:lnTo>
                  <a:pt x="419" y="2630"/>
                </a:lnTo>
                <a:lnTo>
                  <a:pt x="180" y="3108"/>
                </a:lnTo>
                <a:lnTo>
                  <a:pt x="60" y="3645"/>
                </a:lnTo>
                <a:lnTo>
                  <a:pt x="1" y="4123"/>
                </a:lnTo>
                <a:lnTo>
                  <a:pt x="60" y="4661"/>
                </a:lnTo>
                <a:lnTo>
                  <a:pt x="180" y="5139"/>
                </a:lnTo>
                <a:lnTo>
                  <a:pt x="479" y="5617"/>
                </a:lnTo>
                <a:lnTo>
                  <a:pt x="837" y="6095"/>
                </a:lnTo>
                <a:lnTo>
                  <a:pt x="1375" y="6454"/>
                </a:lnTo>
                <a:lnTo>
                  <a:pt x="1973" y="6812"/>
                </a:lnTo>
                <a:lnTo>
                  <a:pt x="2570" y="7051"/>
                </a:lnTo>
                <a:lnTo>
                  <a:pt x="3168" y="7171"/>
                </a:lnTo>
                <a:lnTo>
                  <a:pt x="3765" y="7290"/>
                </a:lnTo>
                <a:lnTo>
                  <a:pt x="4901" y="7290"/>
                </a:lnTo>
                <a:lnTo>
                  <a:pt x="5438" y="7171"/>
                </a:lnTo>
                <a:lnTo>
                  <a:pt x="5976" y="6992"/>
                </a:lnTo>
                <a:lnTo>
                  <a:pt x="6514" y="6753"/>
                </a:lnTo>
                <a:lnTo>
                  <a:pt x="6992" y="6514"/>
                </a:lnTo>
                <a:lnTo>
                  <a:pt x="7410" y="6155"/>
                </a:lnTo>
                <a:lnTo>
                  <a:pt x="7829" y="5797"/>
                </a:lnTo>
                <a:lnTo>
                  <a:pt x="8127" y="5319"/>
                </a:lnTo>
                <a:lnTo>
                  <a:pt x="8426" y="4840"/>
                </a:lnTo>
                <a:lnTo>
                  <a:pt x="8605" y="4303"/>
                </a:lnTo>
                <a:lnTo>
                  <a:pt x="8725" y="3645"/>
                </a:lnTo>
                <a:lnTo>
                  <a:pt x="8785" y="3048"/>
                </a:lnTo>
                <a:lnTo>
                  <a:pt x="8785" y="2450"/>
                </a:lnTo>
                <a:lnTo>
                  <a:pt x="8665" y="1912"/>
                </a:lnTo>
                <a:lnTo>
                  <a:pt x="8426" y="1434"/>
                </a:lnTo>
                <a:lnTo>
                  <a:pt x="8127" y="1016"/>
                </a:lnTo>
                <a:lnTo>
                  <a:pt x="7769" y="717"/>
                </a:lnTo>
                <a:lnTo>
                  <a:pt x="7350" y="419"/>
                </a:lnTo>
                <a:lnTo>
                  <a:pt x="6872" y="180"/>
                </a:lnTo>
                <a:lnTo>
                  <a:pt x="6335" y="60"/>
                </a:lnTo>
                <a:lnTo>
                  <a:pt x="5737" y="0"/>
                </a:lnTo>
                <a:close/>
                <a:moveTo>
                  <a:pt x="16553" y="7290"/>
                </a:moveTo>
                <a:lnTo>
                  <a:pt x="16254" y="7410"/>
                </a:lnTo>
                <a:lnTo>
                  <a:pt x="16075" y="7470"/>
                </a:lnTo>
                <a:lnTo>
                  <a:pt x="15895" y="7649"/>
                </a:lnTo>
                <a:lnTo>
                  <a:pt x="15776" y="7768"/>
                </a:lnTo>
                <a:lnTo>
                  <a:pt x="15716" y="7948"/>
                </a:lnTo>
                <a:lnTo>
                  <a:pt x="15716" y="8127"/>
                </a:lnTo>
                <a:lnTo>
                  <a:pt x="15776" y="8366"/>
                </a:lnTo>
                <a:lnTo>
                  <a:pt x="15836" y="8545"/>
                </a:lnTo>
                <a:lnTo>
                  <a:pt x="16015" y="8904"/>
                </a:lnTo>
                <a:lnTo>
                  <a:pt x="16374" y="9203"/>
                </a:lnTo>
                <a:lnTo>
                  <a:pt x="16613" y="9322"/>
                </a:lnTo>
                <a:lnTo>
                  <a:pt x="16792" y="9442"/>
                </a:lnTo>
                <a:lnTo>
                  <a:pt x="17031" y="9442"/>
                </a:lnTo>
                <a:lnTo>
                  <a:pt x="17270" y="9501"/>
                </a:lnTo>
                <a:lnTo>
                  <a:pt x="17628" y="9442"/>
                </a:lnTo>
                <a:lnTo>
                  <a:pt x="17867" y="9322"/>
                </a:lnTo>
                <a:lnTo>
                  <a:pt x="18047" y="9203"/>
                </a:lnTo>
                <a:lnTo>
                  <a:pt x="18166" y="9083"/>
                </a:lnTo>
                <a:lnTo>
                  <a:pt x="18226" y="8904"/>
                </a:lnTo>
                <a:lnTo>
                  <a:pt x="18226" y="8665"/>
                </a:lnTo>
                <a:lnTo>
                  <a:pt x="18166" y="8486"/>
                </a:lnTo>
                <a:lnTo>
                  <a:pt x="18106" y="8247"/>
                </a:lnTo>
                <a:lnTo>
                  <a:pt x="17808" y="7888"/>
                </a:lnTo>
                <a:lnTo>
                  <a:pt x="17449" y="7529"/>
                </a:lnTo>
                <a:lnTo>
                  <a:pt x="17210" y="7410"/>
                </a:lnTo>
                <a:lnTo>
                  <a:pt x="17031" y="7350"/>
                </a:lnTo>
                <a:lnTo>
                  <a:pt x="16792" y="7290"/>
                </a:lnTo>
                <a:close/>
                <a:moveTo>
                  <a:pt x="16374" y="6215"/>
                </a:moveTo>
                <a:lnTo>
                  <a:pt x="16732" y="6275"/>
                </a:lnTo>
                <a:lnTo>
                  <a:pt x="17031" y="6334"/>
                </a:lnTo>
                <a:lnTo>
                  <a:pt x="17748" y="6633"/>
                </a:lnTo>
                <a:lnTo>
                  <a:pt x="18345" y="6992"/>
                </a:lnTo>
                <a:lnTo>
                  <a:pt x="18943" y="7470"/>
                </a:lnTo>
                <a:lnTo>
                  <a:pt x="19421" y="8008"/>
                </a:lnTo>
                <a:lnTo>
                  <a:pt x="19600" y="8306"/>
                </a:lnTo>
                <a:lnTo>
                  <a:pt x="19720" y="8605"/>
                </a:lnTo>
                <a:lnTo>
                  <a:pt x="19839" y="8904"/>
                </a:lnTo>
                <a:lnTo>
                  <a:pt x="19899" y="9262"/>
                </a:lnTo>
                <a:lnTo>
                  <a:pt x="19959" y="9621"/>
                </a:lnTo>
                <a:lnTo>
                  <a:pt x="19899" y="9979"/>
                </a:lnTo>
                <a:lnTo>
                  <a:pt x="19839" y="10398"/>
                </a:lnTo>
                <a:lnTo>
                  <a:pt x="19720" y="10756"/>
                </a:lnTo>
                <a:lnTo>
                  <a:pt x="19541" y="11115"/>
                </a:lnTo>
                <a:lnTo>
                  <a:pt x="19361" y="11473"/>
                </a:lnTo>
                <a:lnTo>
                  <a:pt x="19122" y="11772"/>
                </a:lnTo>
                <a:lnTo>
                  <a:pt x="18883" y="12071"/>
                </a:lnTo>
                <a:lnTo>
                  <a:pt x="18584" y="12310"/>
                </a:lnTo>
                <a:lnTo>
                  <a:pt x="18286" y="12549"/>
                </a:lnTo>
                <a:lnTo>
                  <a:pt x="17628" y="12848"/>
                </a:lnTo>
                <a:lnTo>
                  <a:pt x="16911" y="13087"/>
                </a:lnTo>
                <a:lnTo>
                  <a:pt x="16194" y="13206"/>
                </a:lnTo>
                <a:lnTo>
                  <a:pt x="15417" y="13206"/>
                </a:lnTo>
                <a:lnTo>
                  <a:pt x="14700" y="13146"/>
                </a:lnTo>
                <a:lnTo>
                  <a:pt x="13983" y="12907"/>
                </a:lnTo>
                <a:lnTo>
                  <a:pt x="13386" y="12609"/>
                </a:lnTo>
                <a:lnTo>
                  <a:pt x="12848" y="12190"/>
                </a:lnTo>
                <a:lnTo>
                  <a:pt x="12609" y="11951"/>
                </a:lnTo>
                <a:lnTo>
                  <a:pt x="12430" y="11712"/>
                </a:lnTo>
                <a:lnTo>
                  <a:pt x="12250" y="11414"/>
                </a:lnTo>
                <a:lnTo>
                  <a:pt x="12131" y="11115"/>
                </a:lnTo>
                <a:lnTo>
                  <a:pt x="12011" y="10816"/>
                </a:lnTo>
                <a:lnTo>
                  <a:pt x="12011" y="10457"/>
                </a:lnTo>
                <a:lnTo>
                  <a:pt x="12011" y="10099"/>
                </a:lnTo>
                <a:lnTo>
                  <a:pt x="12011" y="9681"/>
                </a:lnTo>
                <a:lnTo>
                  <a:pt x="12131" y="9262"/>
                </a:lnTo>
                <a:lnTo>
                  <a:pt x="12250" y="8844"/>
                </a:lnTo>
                <a:lnTo>
                  <a:pt x="12430" y="8486"/>
                </a:lnTo>
                <a:lnTo>
                  <a:pt x="12609" y="8187"/>
                </a:lnTo>
                <a:lnTo>
                  <a:pt x="13087" y="7529"/>
                </a:lnTo>
                <a:lnTo>
                  <a:pt x="13625" y="7051"/>
                </a:lnTo>
                <a:lnTo>
                  <a:pt x="14282" y="6633"/>
                </a:lnTo>
                <a:lnTo>
                  <a:pt x="14939" y="6334"/>
                </a:lnTo>
                <a:lnTo>
                  <a:pt x="15656" y="6215"/>
                </a:lnTo>
                <a:close/>
                <a:moveTo>
                  <a:pt x="16433" y="5797"/>
                </a:moveTo>
                <a:lnTo>
                  <a:pt x="15477" y="5856"/>
                </a:lnTo>
                <a:lnTo>
                  <a:pt x="14641" y="6036"/>
                </a:lnTo>
                <a:lnTo>
                  <a:pt x="14222" y="6155"/>
                </a:lnTo>
                <a:lnTo>
                  <a:pt x="13804" y="6334"/>
                </a:lnTo>
                <a:lnTo>
                  <a:pt x="13446" y="6514"/>
                </a:lnTo>
                <a:lnTo>
                  <a:pt x="13087" y="6753"/>
                </a:lnTo>
                <a:lnTo>
                  <a:pt x="12728" y="7051"/>
                </a:lnTo>
                <a:lnTo>
                  <a:pt x="12430" y="7350"/>
                </a:lnTo>
                <a:lnTo>
                  <a:pt x="12131" y="7709"/>
                </a:lnTo>
                <a:lnTo>
                  <a:pt x="11892" y="8127"/>
                </a:lnTo>
                <a:lnTo>
                  <a:pt x="11713" y="8605"/>
                </a:lnTo>
                <a:lnTo>
                  <a:pt x="11533" y="9143"/>
                </a:lnTo>
                <a:lnTo>
                  <a:pt x="11414" y="9561"/>
                </a:lnTo>
                <a:lnTo>
                  <a:pt x="11354" y="9979"/>
                </a:lnTo>
                <a:lnTo>
                  <a:pt x="11354" y="10398"/>
                </a:lnTo>
                <a:lnTo>
                  <a:pt x="11414" y="10816"/>
                </a:lnTo>
                <a:lnTo>
                  <a:pt x="11533" y="11175"/>
                </a:lnTo>
                <a:lnTo>
                  <a:pt x="11653" y="11533"/>
                </a:lnTo>
                <a:lnTo>
                  <a:pt x="11832" y="11892"/>
                </a:lnTo>
                <a:lnTo>
                  <a:pt x="12011" y="12250"/>
                </a:lnTo>
                <a:lnTo>
                  <a:pt x="12250" y="12549"/>
                </a:lnTo>
                <a:lnTo>
                  <a:pt x="12549" y="12848"/>
                </a:lnTo>
                <a:lnTo>
                  <a:pt x="12848" y="13087"/>
                </a:lnTo>
                <a:lnTo>
                  <a:pt x="13147" y="13326"/>
                </a:lnTo>
                <a:lnTo>
                  <a:pt x="13505" y="13565"/>
                </a:lnTo>
                <a:lnTo>
                  <a:pt x="13924" y="13684"/>
                </a:lnTo>
                <a:lnTo>
                  <a:pt x="14282" y="13864"/>
                </a:lnTo>
                <a:lnTo>
                  <a:pt x="14700" y="13923"/>
                </a:lnTo>
                <a:lnTo>
                  <a:pt x="15537" y="13983"/>
                </a:lnTo>
                <a:lnTo>
                  <a:pt x="16374" y="13923"/>
                </a:lnTo>
                <a:lnTo>
                  <a:pt x="17210" y="13744"/>
                </a:lnTo>
                <a:lnTo>
                  <a:pt x="17987" y="13445"/>
                </a:lnTo>
                <a:lnTo>
                  <a:pt x="18704" y="13027"/>
                </a:lnTo>
                <a:lnTo>
                  <a:pt x="19302" y="12489"/>
                </a:lnTo>
                <a:lnTo>
                  <a:pt x="19600" y="12190"/>
                </a:lnTo>
                <a:lnTo>
                  <a:pt x="19839" y="11832"/>
                </a:lnTo>
                <a:lnTo>
                  <a:pt x="20078" y="11473"/>
                </a:lnTo>
                <a:lnTo>
                  <a:pt x="20258" y="11115"/>
                </a:lnTo>
                <a:lnTo>
                  <a:pt x="20377" y="10697"/>
                </a:lnTo>
                <a:lnTo>
                  <a:pt x="20497" y="10278"/>
                </a:lnTo>
                <a:lnTo>
                  <a:pt x="20497" y="9860"/>
                </a:lnTo>
                <a:lnTo>
                  <a:pt x="20497" y="9442"/>
                </a:lnTo>
                <a:lnTo>
                  <a:pt x="20497" y="8964"/>
                </a:lnTo>
                <a:lnTo>
                  <a:pt x="20377" y="8545"/>
                </a:lnTo>
                <a:lnTo>
                  <a:pt x="20258" y="8127"/>
                </a:lnTo>
                <a:lnTo>
                  <a:pt x="20078" y="7709"/>
                </a:lnTo>
                <a:lnTo>
                  <a:pt x="19839" y="7350"/>
                </a:lnTo>
                <a:lnTo>
                  <a:pt x="19600" y="6992"/>
                </a:lnTo>
                <a:lnTo>
                  <a:pt x="19302" y="6693"/>
                </a:lnTo>
                <a:lnTo>
                  <a:pt x="19003" y="6394"/>
                </a:lnTo>
                <a:lnTo>
                  <a:pt x="18644" y="6155"/>
                </a:lnTo>
                <a:lnTo>
                  <a:pt x="18226" y="5976"/>
                </a:lnTo>
                <a:lnTo>
                  <a:pt x="17808" y="5856"/>
                </a:lnTo>
                <a:lnTo>
                  <a:pt x="17389" y="5797"/>
                </a:lnTo>
                <a:close/>
                <a:moveTo>
                  <a:pt x="6693" y="10697"/>
                </a:moveTo>
                <a:lnTo>
                  <a:pt x="7111" y="10816"/>
                </a:lnTo>
                <a:lnTo>
                  <a:pt x="7410" y="11055"/>
                </a:lnTo>
                <a:lnTo>
                  <a:pt x="7709" y="11294"/>
                </a:lnTo>
                <a:lnTo>
                  <a:pt x="7888" y="11593"/>
                </a:lnTo>
                <a:lnTo>
                  <a:pt x="8068" y="11951"/>
                </a:lnTo>
                <a:lnTo>
                  <a:pt x="8187" y="12370"/>
                </a:lnTo>
                <a:lnTo>
                  <a:pt x="8187" y="12788"/>
                </a:lnTo>
                <a:lnTo>
                  <a:pt x="8187" y="13146"/>
                </a:lnTo>
                <a:lnTo>
                  <a:pt x="8127" y="13565"/>
                </a:lnTo>
                <a:lnTo>
                  <a:pt x="7948" y="13923"/>
                </a:lnTo>
                <a:lnTo>
                  <a:pt x="7769" y="14222"/>
                </a:lnTo>
                <a:lnTo>
                  <a:pt x="7470" y="14521"/>
                </a:lnTo>
                <a:lnTo>
                  <a:pt x="7111" y="14700"/>
                </a:lnTo>
                <a:lnTo>
                  <a:pt x="6633" y="14820"/>
                </a:lnTo>
                <a:lnTo>
                  <a:pt x="6155" y="14820"/>
                </a:lnTo>
                <a:lnTo>
                  <a:pt x="5677" y="14760"/>
                </a:lnTo>
                <a:lnTo>
                  <a:pt x="5259" y="14581"/>
                </a:lnTo>
                <a:lnTo>
                  <a:pt x="4901" y="14401"/>
                </a:lnTo>
                <a:lnTo>
                  <a:pt x="4602" y="14162"/>
                </a:lnTo>
                <a:lnTo>
                  <a:pt x="4422" y="13804"/>
                </a:lnTo>
                <a:lnTo>
                  <a:pt x="4243" y="13505"/>
                </a:lnTo>
                <a:lnTo>
                  <a:pt x="4183" y="13146"/>
                </a:lnTo>
                <a:lnTo>
                  <a:pt x="4183" y="12728"/>
                </a:lnTo>
                <a:lnTo>
                  <a:pt x="4243" y="12370"/>
                </a:lnTo>
                <a:lnTo>
                  <a:pt x="4363" y="12011"/>
                </a:lnTo>
                <a:lnTo>
                  <a:pt x="4542" y="11653"/>
                </a:lnTo>
                <a:lnTo>
                  <a:pt x="4781" y="11354"/>
                </a:lnTo>
                <a:lnTo>
                  <a:pt x="5080" y="11115"/>
                </a:lnTo>
                <a:lnTo>
                  <a:pt x="5438" y="10876"/>
                </a:lnTo>
                <a:lnTo>
                  <a:pt x="5797" y="10756"/>
                </a:lnTo>
                <a:lnTo>
                  <a:pt x="6275" y="10697"/>
                </a:lnTo>
                <a:close/>
                <a:moveTo>
                  <a:pt x="5916" y="9979"/>
                </a:moveTo>
                <a:lnTo>
                  <a:pt x="5618" y="10099"/>
                </a:lnTo>
                <a:lnTo>
                  <a:pt x="5020" y="10398"/>
                </a:lnTo>
                <a:lnTo>
                  <a:pt x="4602" y="10637"/>
                </a:lnTo>
                <a:lnTo>
                  <a:pt x="4183" y="11115"/>
                </a:lnTo>
                <a:lnTo>
                  <a:pt x="3825" y="11593"/>
                </a:lnTo>
                <a:lnTo>
                  <a:pt x="3586" y="12190"/>
                </a:lnTo>
                <a:lnTo>
                  <a:pt x="3466" y="12788"/>
                </a:lnTo>
                <a:lnTo>
                  <a:pt x="3466" y="13326"/>
                </a:lnTo>
                <a:lnTo>
                  <a:pt x="3586" y="13864"/>
                </a:lnTo>
                <a:lnTo>
                  <a:pt x="3825" y="14342"/>
                </a:lnTo>
                <a:lnTo>
                  <a:pt x="4124" y="14760"/>
                </a:lnTo>
                <a:lnTo>
                  <a:pt x="4542" y="15118"/>
                </a:lnTo>
                <a:lnTo>
                  <a:pt x="5020" y="15417"/>
                </a:lnTo>
                <a:lnTo>
                  <a:pt x="5498" y="15596"/>
                </a:lnTo>
                <a:lnTo>
                  <a:pt x="6096" y="15656"/>
                </a:lnTo>
                <a:lnTo>
                  <a:pt x="6693" y="15656"/>
                </a:lnTo>
                <a:lnTo>
                  <a:pt x="7231" y="15477"/>
                </a:lnTo>
                <a:lnTo>
                  <a:pt x="7709" y="15238"/>
                </a:lnTo>
                <a:lnTo>
                  <a:pt x="8127" y="14939"/>
                </a:lnTo>
                <a:lnTo>
                  <a:pt x="8486" y="14521"/>
                </a:lnTo>
                <a:lnTo>
                  <a:pt x="8725" y="14103"/>
                </a:lnTo>
                <a:lnTo>
                  <a:pt x="8844" y="13625"/>
                </a:lnTo>
                <a:lnTo>
                  <a:pt x="8964" y="13146"/>
                </a:lnTo>
                <a:lnTo>
                  <a:pt x="8964" y="12609"/>
                </a:lnTo>
                <a:lnTo>
                  <a:pt x="8904" y="12131"/>
                </a:lnTo>
                <a:lnTo>
                  <a:pt x="8725" y="11653"/>
                </a:lnTo>
                <a:lnTo>
                  <a:pt x="8486" y="11234"/>
                </a:lnTo>
                <a:lnTo>
                  <a:pt x="8127" y="10816"/>
                </a:lnTo>
                <a:lnTo>
                  <a:pt x="7709" y="10517"/>
                </a:lnTo>
                <a:lnTo>
                  <a:pt x="7171" y="10278"/>
                </a:lnTo>
                <a:lnTo>
                  <a:pt x="6574" y="10159"/>
                </a:lnTo>
                <a:lnTo>
                  <a:pt x="6514" y="10099"/>
                </a:lnTo>
                <a:lnTo>
                  <a:pt x="6454" y="99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0" name="Google Shape;160;p6"/>
          <p:cNvSpPr/>
          <p:nvPr/>
        </p:nvSpPr>
        <p:spPr>
          <a:xfrm rot="8224608">
            <a:off x="8316423" y="3153271"/>
            <a:ext cx="501993" cy="771678"/>
          </a:xfrm>
          <a:custGeom>
            <a:avLst/>
            <a:gdLst/>
            <a:ahLst/>
            <a:cxnLst/>
            <a:rect l="l" t="t" r="r" b="b"/>
            <a:pathLst>
              <a:path w="22469" h="34540" extrusionOk="0">
                <a:moveTo>
                  <a:pt x="8785" y="1435"/>
                </a:moveTo>
                <a:lnTo>
                  <a:pt x="9083" y="1733"/>
                </a:lnTo>
                <a:lnTo>
                  <a:pt x="9382" y="2032"/>
                </a:lnTo>
                <a:lnTo>
                  <a:pt x="9860" y="2749"/>
                </a:lnTo>
                <a:lnTo>
                  <a:pt x="10278" y="3407"/>
                </a:lnTo>
                <a:lnTo>
                  <a:pt x="10816" y="4064"/>
                </a:lnTo>
                <a:lnTo>
                  <a:pt x="11354" y="4661"/>
                </a:lnTo>
                <a:lnTo>
                  <a:pt x="12011" y="5199"/>
                </a:lnTo>
                <a:lnTo>
                  <a:pt x="12669" y="5618"/>
                </a:lnTo>
                <a:lnTo>
                  <a:pt x="13386" y="6036"/>
                </a:lnTo>
                <a:lnTo>
                  <a:pt x="12489" y="5857"/>
                </a:lnTo>
                <a:lnTo>
                  <a:pt x="11653" y="5677"/>
                </a:lnTo>
                <a:lnTo>
                  <a:pt x="11294" y="5558"/>
                </a:lnTo>
                <a:lnTo>
                  <a:pt x="10936" y="5379"/>
                </a:lnTo>
                <a:lnTo>
                  <a:pt x="10637" y="5080"/>
                </a:lnTo>
                <a:lnTo>
                  <a:pt x="10278" y="4721"/>
                </a:lnTo>
                <a:lnTo>
                  <a:pt x="9800" y="3944"/>
                </a:lnTo>
                <a:lnTo>
                  <a:pt x="9322" y="3168"/>
                </a:lnTo>
                <a:lnTo>
                  <a:pt x="9024" y="2331"/>
                </a:lnTo>
                <a:lnTo>
                  <a:pt x="8785" y="1435"/>
                </a:lnTo>
                <a:close/>
                <a:moveTo>
                  <a:pt x="15656" y="1016"/>
                </a:moveTo>
                <a:lnTo>
                  <a:pt x="15597" y="2271"/>
                </a:lnTo>
                <a:lnTo>
                  <a:pt x="15477" y="3168"/>
                </a:lnTo>
                <a:lnTo>
                  <a:pt x="15358" y="4064"/>
                </a:lnTo>
                <a:lnTo>
                  <a:pt x="15119" y="4960"/>
                </a:lnTo>
                <a:lnTo>
                  <a:pt x="14999" y="5319"/>
                </a:lnTo>
                <a:lnTo>
                  <a:pt x="14820" y="5618"/>
                </a:lnTo>
                <a:lnTo>
                  <a:pt x="14641" y="5916"/>
                </a:lnTo>
                <a:lnTo>
                  <a:pt x="14402" y="6096"/>
                </a:lnTo>
                <a:lnTo>
                  <a:pt x="14163" y="6155"/>
                </a:lnTo>
                <a:lnTo>
                  <a:pt x="13924" y="6155"/>
                </a:lnTo>
                <a:lnTo>
                  <a:pt x="14043" y="6036"/>
                </a:lnTo>
                <a:lnTo>
                  <a:pt x="14163" y="5916"/>
                </a:lnTo>
                <a:lnTo>
                  <a:pt x="14222" y="5797"/>
                </a:lnTo>
                <a:lnTo>
                  <a:pt x="14222" y="5618"/>
                </a:lnTo>
                <a:lnTo>
                  <a:pt x="14103" y="4960"/>
                </a:lnTo>
                <a:lnTo>
                  <a:pt x="14103" y="4363"/>
                </a:lnTo>
                <a:lnTo>
                  <a:pt x="14163" y="3705"/>
                </a:lnTo>
                <a:lnTo>
                  <a:pt x="14282" y="3108"/>
                </a:lnTo>
                <a:lnTo>
                  <a:pt x="14521" y="2510"/>
                </a:lnTo>
                <a:lnTo>
                  <a:pt x="14820" y="1972"/>
                </a:lnTo>
                <a:lnTo>
                  <a:pt x="15238" y="1494"/>
                </a:lnTo>
                <a:lnTo>
                  <a:pt x="15656" y="1016"/>
                </a:lnTo>
                <a:close/>
                <a:moveTo>
                  <a:pt x="19062" y="5199"/>
                </a:moveTo>
                <a:lnTo>
                  <a:pt x="19122" y="5259"/>
                </a:lnTo>
                <a:lnTo>
                  <a:pt x="19062" y="5379"/>
                </a:lnTo>
                <a:lnTo>
                  <a:pt x="18644" y="5618"/>
                </a:lnTo>
                <a:lnTo>
                  <a:pt x="17927" y="5976"/>
                </a:lnTo>
                <a:lnTo>
                  <a:pt x="17389" y="6096"/>
                </a:lnTo>
                <a:lnTo>
                  <a:pt x="16911" y="6215"/>
                </a:lnTo>
                <a:lnTo>
                  <a:pt x="15836" y="6335"/>
                </a:lnTo>
                <a:lnTo>
                  <a:pt x="15836" y="6335"/>
                </a:lnTo>
                <a:lnTo>
                  <a:pt x="17210" y="5797"/>
                </a:lnTo>
                <a:lnTo>
                  <a:pt x="18584" y="5319"/>
                </a:lnTo>
                <a:lnTo>
                  <a:pt x="19062" y="5199"/>
                </a:lnTo>
                <a:close/>
                <a:moveTo>
                  <a:pt x="5080" y="9083"/>
                </a:moveTo>
                <a:lnTo>
                  <a:pt x="4900" y="9143"/>
                </a:lnTo>
                <a:lnTo>
                  <a:pt x="4542" y="9322"/>
                </a:lnTo>
                <a:lnTo>
                  <a:pt x="4183" y="9621"/>
                </a:lnTo>
                <a:lnTo>
                  <a:pt x="3944" y="9980"/>
                </a:lnTo>
                <a:lnTo>
                  <a:pt x="3705" y="10517"/>
                </a:lnTo>
                <a:lnTo>
                  <a:pt x="3646" y="10816"/>
                </a:lnTo>
                <a:lnTo>
                  <a:pt x="3586" y="11055"/>
                </a:lnTo>
                <a:lnTo>
                  <a:pt x="3586" y="11294"/>
                </a:lnTo>
                <a:lnTo>
                  <a:pt x="3646" y="11533"/>
                </a:lnTo>
                <a:lnTo>
                  <a:pt x="3825" y="11653"/>
                </a:lnTo>
                <a:lnTo>
                  <a:pt x="3944" y="11772"/>
                </a:lnTo>
                <a:lnTo>
                  <a:pt x="4183" y="11832"/>
                </a:lnTo>
                <a:lnTo>
                  <a:pt x="4363" y="11832"/>
                </a:lnTo>
                <a:lnTo>
                  <a:pt x="4482" y="11772"/>
                </a:lnTo>
                <a:lnTo>
                  <a:pt x="4661" y="11593"/>
                </a:lnTo>
                <a:lnTo>
                  <a:pt x="4721" y="11474"/>
                </a:lnTo>
                <a:lnTo>
                  <a:pt x="4721" y="11235"/>
                </a:lnTo>
                <a:lnTo>
                  <a:pt x="4781" y="10936"/>
                </a:lnTo>
                <a:lnTo>
                  <a:pt x="4841" y="10697"/>
                </a:lnTo>
                <a:lnTo>
                  <a:pt x="5020" y="10278"/>
                </a:lnTo>
                <a:lnTo>
                  <a:pt x="5259" y="9860"/>
                </a:lnTo>
                <a:lnTo>
                  <a:pt x="5319" y="9681"/>
                </a:lnTo>
                <a:lnTo>
                  <a:pt x="5319" y="9502"/>
                </a:lnTo>
                <a:lnTo>
                  <a:pt x="5319" y="9263"/>
                </a:lnTo>
                <a:lnTo>
                  <a:pt x="5199" y="9143"/>
                </a:lnTo>
                <a:lnTo>
                  <a:pt x="5080" y="9083"/>
                </a:lnTo>
                <a:close/>
                <a:moveTo>
                  <a:pt x="7769" y="10458"/>
                </a:moveTo>
                <a:lnTo>
                  <a:pt x="7649" y="10517"/>
                </a:lnTo>
                <a:lnTo>
                  <a:pt x="7530" y="10757"/>
                </a:lnTo>
                <a:lnTo>
                  <a:pt x="7350" y="11474"/>
                </a:lnTo>
                <a:lnTo>
                  <a:pt x="7291" y="11892"/>
                </a:lnTo>
                <a:lnTo>
                  <a:pt x="7291" y="12191"/>
                </a:lnTo>
                <a:lnTo>
                  <a:pt x="7350" y="12489"/>
                </a:lnTo>
                <a:lnTo>
                  <a:pt x="7410" y="12669"/>
                </a:lnTo>
                <a:lnTo>
                  <a:pt x="7649" y="12788"/>
                </a:lnTo>
                <a:lnTo>
                  <a:pt x="7828" y="12788"/>
                </a:lnTo>
                <a:lnTo>
                  <a:pt x="8008" y="12728"/>
                </a:lnTo>
                <a:lnTo>
                  <a:pt x="8067" y="12609"/>
                </a:lnTo>
                <a:lnTo>
                  <a:pt x="8187" y="12430"/>
                </a:lnTo>
                <a:lnTo>
                  <a:pt x="8187" y="12191"/>
                </a:lnTo>
                <a:lnTo>
                  <a:pt x="8187" y="11713"/>
                </a:lnTo>
                <a:lnTo>
                  <a:pt x="8067" y="11055"/>
                </a:lnTo>
                <a:lnTo>
                  <a:pt x="7948" y="10577"/>
                </a:lnTo>
                <a:lnTo>
                  <a:pt x="7828" y="10458"/>
                </a:lnTo>
                <a:close/>
                <a:moveTo>
                  <a:pt x="11832" y="10816"/>
                </a:moveTo>
                <a:lnTo>
                  <a:pt x="11713" y="10876"/>
                </a:lnTo>
                <a:lnTo>
                  <a:pt x="11593" y="10936"/>
                </a:lnTo>
                <a:lnTo>
                  <a:pt x="11354" y="11294"/>
                </a:lnTo>
                <a:lnTo>
                  <a:pt x="11115" y="11713"/>
                </a:lnTo>
                <a:lnTo>
                  <a:pt x="10995" y="12250"/>
                </a:lnTo>
                <a:lnTo>
                  <a:pt x="10936" y="12489"/>
                </a:lnTo>
                <a:lnTo>
                  <a:pt x="10936" y="12728"/>
                </a:lnTo>
                <a:lnTo>
                  <a:pt x="10995" y="12908"/>
                </a:lnTo>
                <a:lnTo>
                  <a:pt x="11115" y="13087"/>
                </a:lnTo>
                <a:lnTo>
                  <a:pt x="11235" y="13266"/>
                </a:lnTo>
                <a:lnTo>
                  <a:pt x="11414" y="13386"/>
                </a:lnTo>
                <a:lnTo>
                  <a:pt x="11772" y="13386"/>
                </a:lnTo>
                <a:lnTo>
                  <a:pt x="11892" y="13326"/>
                </a:lnTo>
                <a:lnTo>
                  <a:pt x="12011" y="13206"/>
                </a:lnTo>
                <a:lnTo>
                  <a:pt x="12131" y="12848"/>
                </a:lnTo>
                <a:lnTo>
                  <a:pt x="12191" y="12430"/>
                </a:lnTo>
                <a:lnTo>
                  <a:pt x="12191" y="11952"/>
                </a:lnTo>
                <a:lnTo>
                  <a:pt x="12191" y="11533"/>
                </a:lnTo>
                <a:lnTo>
                  <a:pt x="12071" y="11115"/>
                </a:lnTo>
                <a:lnTo>
                  <a:pt x="12011" y="10876"/>
                </a:lnTo>
                <a:lnTo>
                  <a:pt x="11892" y="10816"/>
                </a:lnTo>
                <a:close/>
                <a:moveTo>
                  <a:pt x="15597" y="10757"/>
                </a:moveTo>
                <a:lnTo>
                  <a:pt x="15537" y="10816"/>
                </a:lnTo>
                <a:lnTo>
                  <a:pt x="15477" y="10936"/>
                </a:lnTo>
                <a:lnTo>
                  <a:pt x="15358" y="11235"/>
                </a:lnTo>
                <a:lnTo>
                  <a:pt x="15358" y="11653"/>
                </a:lnTo>
                <a:lnTo>
                  <a:pt x="15417" y="12071"/>
                </a:lnTo>
                <a:lnTo>
                  <a:pt x="15537" y="12549"/>
                </a:lnTo>
                <a:lnTo>
                  <a:pt x="15716" y="12908"/>
                </a:lnTo>
                <a:lnTo>
                  <a:pt x="15895" y="13206"/>
                </a:lnTo>
                <a:lnTo>
                  <a:pt x="16015" y="13326"/>
                </a:lnTo>
                <a:lnTo>
                  <a:pt x="16075" y="13386"/>
                </a:lnTo>
                <a:lnTo>
                  <a:pt x="16314" y="13445"/>
                </a:lnTo>
                <a:lnTo>
                  <a:pt x="16493" y="13386"/>
                </a:lnTo>
                <a:lnTo>
                  <a:pt x="16553" y="13326"/>
                </a:lnTo>
                <a:lnTo>
                  <a:pt x="16612" y="13147"/>
                </a:lnTo>
                <a:lnTo>
                  <a:pt x="16612" y="12967"/>
                </a:lnTo>
                <a:lnTo>
                  <a:pt x="16553" y="12728"/>
                </a:lnTo>
                <a:lnTo>
                  <a:pt x="16433" y="12191"/>
                </a:lnTo>
                <a:lnTo>
                  <a:pt x="16194" y="11653"/>
                </a:lnTo>
                <a:lnTo>
                  <a:pt x="15955" y="11175"/>
                </a:lnTo>
                <a:lnTo>
                  <a:pt x="15716" y="10876"/>
                </a:lnTo>
                <a:lnTo>
                  <a:pt x="15597" y="10757"/>
                </a:lnTo>
                <a:close/>
                <a:moveTo>
                  <a:pt x="19481" y="11354"/>
                </a:moveTo>
                <a:lnTo>
                  <a:pt x="19301" y="11414"/>
                </a:lnTo>
                <a:lnTo>
                  <a:pt x="19182" y="11533"/>
                </a:lnTo>
                <a:lnTo>
                  <a:pt x="19122" y="11713"/>
                </a:lnTo>
                <a:lnTo>
                  <a:pt x="19062" y="11952"/>
                </a:lnTo>
                <a:lnTo>
                  <a:pt x="19003" y="12489"/>
                </a:lnTo>
                <a:lnTo>
                  <a:pt x="19062" y="13087"/>
                </a:lnTo>
                <a:lnTo>
                  <a:pt x="19182" y="13625"/>
                </a:lnTo>
                <a:lnTo>
                  <a:pt x="19361" y="14043"/>
                </a:lnTo>
                <a:lnTo>
                  <a:pt x="19481" y="14103"/>
                </a:lnTo>
                <a:lnTo>
                  <a:pt x="19600" y="14103"/>
                </a:lnTo>
                <a:lnTo>
                  <a:pt x="19720" y="14043"/>
                </a:lnTo>
                <a:lnTo>
                  <a:pt x="19839" y="13864"/>
                </a:lnTo>
                <a:lnTo>
                  <a:pt x="19899" y="13326"/>
                </a:lnTo>
                <a:lnTo>
                  <a:pt x="19899" y="12489"/>
                </a:lnTo>
                <a:lnTo>
                  <a:pt x="19839" y="12071"/>
                </a:lnTo>
                <a:lnTo>
                  <a:pt x="19780" y="11713"/>
                </a:lnTo>
                <a:lnTo>
                  <a:pt x="19660" y="11474"/>
                </a:lnTo>
                <a:lnTo>
                  <a:pt x="19600" y="11414"/>
                </a:lnTo>
                <a:lnTo>
                  <a:pt x="19481" y="11354"/>
                </a:lnTo>
                <a:close/>
                <a:moveTo>
                  <a:pt x="5319" y="13565"/>
                </a:moveTo>
                <a:lnTo>
                  <a:pt x="5199" y="13685"/>
                </a:lnTo>
                <a:lnTo>
                  <a:pt x="5020" y="13864"/>
                </a:lnTo>
                <a:lnTo>
                  <a:pt x="4721" y="14222"/>
                </a:lnTo>
                <a:lnTo>
                  <a:pt x="4542" y="14461"/>
                </a:lnTo>
                <a:lnTo>
                  <a:pt x="4422" y="14820"/>
                </a:lnTo>
                <a:lnTo>
                  <a:pt x="4363" y="15298"/>
                </a:lnTo>
                <a:lnTo>
                  <a:pt x="4303" y="15776"/>
                </a:lnTo>
                <a:lnTo>
                  <a:pt x="4363" y="16015"/>
                </a:lnTo>
                <a:lnTo>
                  <a:pt x="4482" y="16134"/>
                </a:lnTo>
                <a:lnTo>
                  <a:pt x="4661" y="16314"/>
                </a:lnTo>
                <a:lnTo>
                  <a:pt x="4781" y="16433"/>
                </a:lnTo>
                <a:lnTo>
                  <a:pt x="4960" y="16433"/>
                </a:lnTo>
                <a:lnTo>
                  <a:pt x="5080" y="16374"/>
                </a:lnTo>
                <a:lnTo>
                  <a:pt x="5139" y="16194"/>
                </a:lnTo>
                <a:lnTo>
                  <a:pt x="5259" y="16015"/>
                </a:lnTo>
                <a:lnTo>
                  <a:pt x="5378" y="15537"/>
                </a:lnTo>
                <a:lnTo>
                  <a:pt x="5438" y="14999"/>
                </a:lnTo>
                <a:lnTo>
                  <a:pt x="5498" y="14402"/>
                </a:lnTo>
                <a:lnTo>
                  <a:pt x="5498" y="13685"/>
                </a:lnTo>
                <a:lnTo>
                  <a:pt x="5438" y="13565"/>
                </a:lnTo>
                <a:close/>
                <a:moveTo>
                  <a:pt x="9382" y="13983"/>
                </a:moveTo>
                <a:lnTo>
                  <a:pt x="9263" y="14043"/>
                </a:lnTo>
                <a:lnTo>
                  <a:pt x="9143" y="14282"/>
                </a:lnTo>
                <a:lnTo>
                  <a:pt x="9024" y="14641"/>
                </a:lnTo>
                <a:lnTo>
                  <a:pt x="8904" y="14999"/>
                </a:lnTo>
                <a:lnTo>
                  <a:pt x="8785" y="15836"/>
                </a:lnTo>
                <a:lnTo>
                  <a:pt x="8785" y="16314"/>
                </a:lnTo>
                <a:lnTo>
                  <a:pt x="8844" y="16433"/>
                </a:lnTo>
                <a:lnTo>
                  <a:pt x="8964" y="16613"/>
                </a:lnTo>
                <a:lnTo>
                  <a:pt x="9143" y="16792"/>
                </a:lnTo>
                <a:lnTo>
                  <a:pt x="9322" y="16911"/>
                </a:lnTo>
                <a:lnTo>
                  <a:pt x="9561" y="16911"/>
                </a:lnTo>
                <a:lnTo>
                  <a:pt x="9621" y="16732"/>
                </a:lnTo>
                <a:lnTo>
                  <a:pt x="9621" y="16493"/>
                </a:lnTo>
                <a:lnTo>
                  <a:pt x="9561" y="15178"/>
                </a:lnTo>
                <a:lnTo>
                  <a:pt x="9561" y="14342"/>
                </a:lnTo>
                <a:lnTo>
                  <a:pt x="9502" y="14103"/>
                </a:lnTo>
                <a:lnTo>
                  <a:pt x="9442" y="13983"/>
                </a:lnTo>
                <a:close/>
                <a:moveTo>
                  <a:pt x="14043" y="14700"/>
                </a:moveTo>
                <a:lnTo>
                  <a:pt x="13924" y="14820"/>
                </a:lnTo>
                <a:lnTo>
                  <a:pt x="13804" y="14999"/>
                </a:lnTo>
                <a:lnTo>
                  <a:pt x="13565" y="15656"/>
                </a:lnTo>
                <a:lnTo>
                  <a:pt x="13326" y="16314"/>
                </a:lnTo>
                <a:lnTo>
                  <a:pt x="13326" y="16553"/>
                </a:lnTo>
                <a:lnTo>
                  <a:pt x="13326" y="16732"/>
                </a:lnTo>
                <a:lnTo>
                  <a:pt x="13445" y="16971"/>
                </a:lnTo>
                <a:lnTo>
                  <a:pt x="13684" y="17210"/>
                </a:lnTo>
                <a:lnTo>
                  <a:pt x="13924" y="17210"/>
                </a:lnTo>
                <a:lnTo>
                  <a:pt x="14043" y="17091"/>
                </a:lnTo>
                <a:lnTo>
                  <a:pt x="14103" y="16852"/>
                </a:lnTo>
                <a:lnTo>
                  <a:pt x="14163" y="16433"/>
                </a:lnTo>
                <a:lnTo>
                  <a:pt x="14222" y="15716"/>
                </a:lnTo>
                <a:lnTo>
                  <a:pt x="14222" y="15059"/>
                </a:lnTo>
                <a:lnTo>
                  <a:pt x="14163" y="14820"/>
                </a:lnTo>
                <a:lnTo>
                  <a:pt x="14103" y="14760"/>
                </a:lnTo>
                <a:lnTo>
                  <a:pt x="14043" y="14700"/>
                </a:lnTo>
                <a:close/>
                <a:moveTo>
                  <a:pt x="17509" y="15119"/>
                </a:moveTo>
                <a:lnTo>
                  <a:pt x="17389" y="15716"/>
                </a:lnTo>
                <a:lnTo>
                  <a:pt x="17270" y="16254"/>
                </a:lnTo>
                <a:lnTo>
                  <a:pt x="17210" y="16852"/>
                </a:lnTo>
                <a:lnTo>
                  <a:pt x="17210" y="17330"/>
                </a:lnTo>
                <a:lnTo>
                  <a:pt x="17270" y="17748"/>
                </a:lnTo>
                <a:lnTo>
                  <a:pt x="17330" y="17867"/>
                </a:lnTo>
                <a:lnTo>
                  <a:pt x="17628" y="17867"/>
                </a:lnTo>
                <a:lnTo>
                  <a:pt x="17808" y="17748"/>
                </a:lnTo>
                <a:lnTo>
                  <a:pt x="17927" y="17628"/>
                </a:lnTo>
                <a:lnTo>
                  <a:pt x="18047" y="17449"/>
                </a:lnTo>
                <a:lnTo>
                  <a:pt x="18106" y="17330"/>
                </a:lnTo>
                <a:lnTo>
                  <a:pt x="18106" y="17150"/>
                </a:lnTo>
                <a:lnTo>
                  <a:pt x="18047" y="16732"/>
                </a:lnTo>
                <a:lnTo>
                  <a:pt x="17927" y="16374"/>
                </a:lnTo>
                <a:lnTo>
                  <a:pt x="17628" y="15656"/>
                </a:lnTo>
                <a:lnTo>
                  <a:pt x="17509" y="15358"/>
                </a:lnTo>
                <a:lnTo>
                  <a:pt x="17509" y="15119"/>
                </a:lnTo>
                <a:close/>
                <a:moveTo>
                  <a:pt x="21034" y="16194"/>
                </a:moveTo>
                <a:lnTo>
                  <a:pt x="20855" y="16254"/>
                </a:lnTo>
                <a:lnTo>
                  <a:pt x="20497" y="16433"/>
                </a:lnTo>
                <a:lnTo>
                  <a:pt x="20258" y="16732"/>
                </a:lnTo>
                <a:lnTo>
                  <a:pt x="20019" y="17210"/>
                </a:lnTo>
                <a:lnTo>
                  <a:pt x="19839" y="17688"/>
                </a:lnTo>
                <a:lnTo>
                  <a:pt x="19780" y="17867"/>
                </a:lnTo>
                <a:lnTo>
                  <a:pt x="19780" y="17987"/>
                </a:lnTo>
                <a:lnTo>
                  <a:pt x="19899" y="18226"/>
                </a:lnTo>
                <a:lnTo>
                  <a:pt x="20138" y="18405"/>
                </a:lnTo>
                <a:lnTo>
                  <a:pt x="20258" y="18465"/>
                </a:lnTo>
                <a:lnTo>
                  <a:pt x="20377" y="18465"/>
                </a:lnTo>
                <a:lnTo>
                  <a:pt x="20497" y="18345"/>
                </a:lnTo>
                <a:lnTo>
                  <a:pt x="20616" y="18166"/>
                </a:lnTo>
                <a:lnTo>
                  <a:pt x="20855" y="17449"/>
                </a:lnTo>
                <a:lnTo>
                  <a:pt x="21154" y="16672"/>
                </a:lnTo>
                <a:lnTo>
                  <a:pt x="21154" y="16374"/>
                </a:lnTo>
                <a:lnTo>
                  <a:pt x="21154" y="16314"/>
                </a:lnTo>
                <a:lnTo>
                  <a:pt x="21094" y="16254"/>
                </a:lnTo>
                <a:lnTo>
                  <a:pt x="21034" y="16194"/>
                </a:lnTo>
                <a:close/>
                <a:moveTo>
                  <a:pt x="2211" y="18644"/>
                </a:moveTo>
                <a:lnTo>
                  <a:pt x="2152" y="18704"/>
                </a:lnTo>
                <a:lnTo>
                  <a:pt x="2032" y="18764"/>
                </a:lnTo>
                <a:lnTo>
                  <a:pt x="1972" y="18943"/>
                </a:lnTo>
                <a:lnTo>
                  <a:pt x="1913" y="19122"/>
                </a:lnTo>
                <a:lnTo>
                  <a:pt x="1972" y="19361"/>
                </a:lnTo>
                <a:lnTo>
                  <a:pt x="2032" y="19600"/>
                </a:lnTo>
                <a:lnTo>
                  <a:pt x="2271" y="20078"/>
                </a:lnTo>
                <a:lnTo>
                  <a:pt x="2570" y="20377"/>
                </a:lnTo>
                <a:lnTo>
                  <a:pt x="2869" y="20556"/>
                </a:lnTo>
                <a:lnTo>
                  <a:pt x="3526" y="20556"/>
                </a:lnTo>
                <a:lnTo>
                  <a:pt x="3646" y="20497"/>
                </a:lnTo>
                <a:lnTo>
                  <a:pt x="3646" y="20317"/>
                </a:lnTo>
                <a:lnTo>
                  <a:pt x="3526" y="20138"/>
                </a:lnTo>
                <a:lnTo>
                  <a:pt x="3227" y="19720"/>
                </a:lnTo>
                <a:lnTo>
                  <a:pt x="2809" y="19122"/>
                </a:lnTo>
                <a:lnTo>
                  <a:pt x="2630" y="18883"/>
                </a:lnTo>
                <a:lnTo>
                  <a:pt x="2450" y="18704"/>
                </a:lnTo>
                <a:lnTo>
                  <a:pt x="2211" y="18644"/>
                </a:lnTo>
                <a:close/>
                <a:moveTo>
                  <a:pt x="11354" y="18525"/>
                </a:moveTo>
                <a:lnTo>
                  <a:pt x="11235" y="18644"/>
                </a:lnTo>
                <a:lnTo>
                  <a:pt x="11055" y="19182"/>
                </a:lnTo>
                <a:lnTo>
                  <a:pt x="10876" y="20138"/>
                </a:lnTo>
                <a:lnTo>
                  <a:pt x="10816" y="20616"/>
                </a:lnTo>
                <a:lnTo>
                  <a:pt x="10876" y="20915"/>
                </a:lnTo>
                <a:lnTo>
                  <a:pt x="10936" y="21034"/>
                </a:lnTo>
                <a:lnTo>
                  <a:pt x="11115" y="21034"/>
                </a:lnTo>
                <a:lnTo>
                  <a:pt x="11294" y="20915"/>
                </a:lnTo>
                <a:lnTo>
                  <a:pt x="11414" y="20795"/>
                </a:lnTo>
                <a:lnTo>
                  <a:pt x="11474" y="20616"/>
                </a:lnTo>
                <a:lnTo>
                  <a:pt x="11593" y="20138"/>
                </a:lnTo>
                <a:lnTo>
                  <a:pt x="11653" y="19660"/>
                </a:lnTo>
                <a:lnTo>
                  <a:pt x="11593" y="19302"/>
                </a:lnTo>
                <a:lnTo>
                  <a:pt x="11533" y="18764"/>
                </a:lnTo>
                <a:lnTo>
                  <a:pt x="11474" y="18644"/>
                </a:lnTo>
                <a:lnTo>
                  <a:pt x="11414" y="18525"/>
                </a:lnTo>
                <a:close/>
                <a:moveTo>
                  <a:pt x="6932" y="18166"/>
                </a:moveTo>
                <a:lnTo>
                  <a:pt x="6872" y="18226"/>
                </a:lnTo>
                <a:lnTo>
                  <a:pt x="6693" y="18345"/>
                </a:lnTo>
                <a:lnTo>
                  <a:pt x="6574" y="18584"/>
                </a:lnTo>
                <a:lnTo>
                  <a:pt x="6454" y="18883"/>
                </a:lnTo>
                <a:lnTo>
                  <a:pt x="6335" y="19541"/>
                </a:lnTo>
                <a:lnTo>
                  <a:pt x="6215" y="19959"/>
                </a:lnTo>
                <a:lnTo>
                  <a:pt x="6096" y="20616"/>
                </a:lnTo>
                <a:lnTo>
                  <a:pt x="6096" y="21034"/>
                </a:lnTo>
                <a:lnTo>
                  <a:pt x="6155" y="21333"/>
                </a:lnTo>
                <a:lnTo>
                  <a:pt x="6275" y="21393"/>
                </a:lnTo>
                <a:lnTo>
                  <a:pt x="6335" y="21453"/>
                </a:lnTo>
                <a:lnTo>
                  <a:pt x="6394" y="21453"/>
                </a:lnTo>
                <a:lnTo>
                  <a:pt x="6514" y="21393"/>
                </a:lnTo>
                <a:lnTo>
                  <a:pt x="6693" y="21094"/>
                </a:lnTo>
                <a:lnTo>
                  <a:pt x="6872" y="20676"/>
                </a:lnTo>
                <a:lnTo>
                  <a:pt x="7052" y="20078"/>
                </a:lnTo>
                <a:lnTo>
                  <a:pt x="7111" y="19660"/>
                </a:lnTo>
                <a:lnTo>
                  <a:pt x="7231" y="19062"/>
                </a:lnTo>
                <a:lnTo>
                  <a:pt x="7231" y="18704"/>
                </a:lnTo>
                <a:lnTo>
                  <a:pt x="7231" y="18465"/>
                </a:lnTo>
                <a:lnTo>
                  <a:pt x="7171" y="18286"/>
                </a:lnTo>
                <a:lnTo>
                  <a:pt x="7111" y="18226"/>
                </a:lnTo>
                <a:lnTo>
                  <a:pt x="6992" y="18166"/>
                </a:lnTo>
                <a:close/>
                <a:moveTo>
                  <a:pt x="16075" y="19062"/>
                </a:moveTo>
                <a:lnTo>
                  <a:pt x="15776" y="19421"/>
                </a:lnTo>
                <a:lnTo>
                  <a:pt x="15477" y="19780"/>
                </a:lnTo>
                <a:lnTo>
                  <a:pt x="15417" y="19839"/>
                </a:lnTo>
                <a:lnTo>
                  <a:pt x="15477" y="19720"/>
                </a:lnTo>
                <a:lnTo>
                  <a:pt x="15298" y="20019"/>
                </a:lnTo>
                <a:lnTo>
                  <a:pt x="15178" y="20497"/>
                </a:lnTo>
                <a:lnTo>
                  <a:pt x="15059" y="20975"/>
                </a:lnTo>
                <a:lnTo>
                  <a:pt x="15059" y="21214"/>
                </a:lnTo>
                <a:lnTo>
                  <a:pt x="15178" y="21333"/>
                </a:lnTo>
                <a:lnTo>
                  <a:pt x="15238" y="21453"/>
                </a:lnTo>
                <a:lnTo>
                  <a:pt x="15358" y="21453"/>
                </a:lnTo>
                <a:lnTo>
                  <a:pt x="15417" y="21393"/>
                </a:lnTo>
                <a:lnTo>
                  <a:pt x="15537" y="21333"/>
                </a:lnTo>
                <a:lnTo>
                  <a:pt x="15656" y="21034"/>
                </a:lnTo>
                <a:lnTo>
                  <a:pt x="15776" y="20616"/>
                </a:lnTo>
                <a:lnTo>
                  <a:pt x="15955" y="19720"/>
                </a:lnTo>
                <a:lnTo>
                  <a:pt x="16075" y="19242"/>
                </a:lnTo>
                <a:lnTo>
                  <a:pt x="16134" y="19062"/>
                </a:lnTo>
                <a:close/>
                <a:moveTo>
                  <a:pt x="19003" y="20258"/>
                </a:moveTo>
                <a:lnTo>
                  <a:pt x="19003" y="20377"/>
                </a:lnTo>
                <a:lnTo>
                  <a:pt x="18883" y="20616"/>
                </a:lnTo>
                <a:lnTo>
                  <a:pt x="18525" y="21393"/>
                </a:lnTo>
                <a:lnTo>
                  <a:pt x="18345" y="21811"/>
                </a:lnTo>
                <a:lnTo>
                  <a:pt x="18226" y="22170"/>
                </a:lnTo>
                <a:lnTo>
                  <a:pt x="18286" y="22469"/>
                </a:lnTo>
                <a:lnTo>
                  <a:pt x="18345" y="22588"/>
                </a:lnTo>
                <a:lnTo>
                  <a:pt x="18405" y="22648"/>
                </a:lnTo>
                <a:lnTo>
                  <a:pt x="18525" y="22708"/>
                </a:lnTo>
                <a:lnTo>
                  <a:pt x="18704" y="22648"/>
                </a:lnTo>
                <a:lnTo>
                  <a:pt x="18823" y="22588"/>
                </a:lnTo>
                <a:lnTo>
                  <a:pt x="18943" y="22469"/>
                </a:lnTo>
                <a:lnTo>
                  <a:pt x="19122" y="22110"/>
                </a:lnTo>
                <a:lnTo>
                  <a:pt x="19242" y="21751"/>
                </a:lnTo>
                <a:lnTo>
                  <a:pt x="19361" y="21273"/>
                </a:lnTo>
                <a:lnTo>
                  <a:pt x="19361" y="20855"/>
                </a:lnTo>
                <a:lnTo>
                  <a:pt x="19242" y="20497"/>
                </a:lnTo>
                <a:lnTo>
                  <a:pt x="19182" y="20377"/>
                </a:lnTo>
                <a:lnTo>
                  <a:pt x="19003" y="20258"/>
                </a:lnTo>
                <a:close/>
                <a:moveTo>
                  <a:pt x="8426" y="22827"/>
                </a:moveTo>
                <a:lnTo>
                  <a:pt x="8366" y="22887"/>
                </a:lnTo>
                <a:lnTo>
                  <a:pt x="8127" y="23006"/>
                </a:lnTo>
                <a:lnTo>
                  <a:pt x="7948" y="23305"/>
                </a:lnTo>
                <a:lnTo>
                  <a:pt x="7769" y="23664"/>
                </a:lnTo>
                <a:lnTo>
                  <a:pt x="7709" y="24082"/>
                </a:lnTo>
                <a:lnTo>
                  <a:pt x="7709" y="24261"/>
                </a:lnTo>
                <a:lnTo>
                  <a:pt x="7709" y="24440"/>
                </a:lnTo>
                <a:lnTo>
                  <a:pt x="7769" y="24620"/>
                </a:lnTo>
                <a:lnTo>
                  <a:pt x="7888" y="24799"/>
                </a:lnTo>
                <a:lnTo>
                  <a:pt x="8067" y="24918"/>
                </a:lnTo>
                <a:lnTo>
                  <a:pt x="8187" y="24978"/>
                </a:lnTo>
                <a:lnTo>
                  <a:pt x="8426" y="24978"/>
                </a:lnTo>
                <a:lnTo>
                  <a:pt x="8486" y="24918"/>
                </a:lnTo>
                <a:lnTo>
                  <a:pt x="8546" y="24799"/>
                </a:lnTo>
                <a:lnTo>
                  <a:pt x="8605" y="24440"/>
                </a:lnTo>
                <a:lnTo>
                  <a:pt x="8665" y="24082"/>
                </a:lnTo>
                <a:lnTo>
                  <a:pt x="8665" y="23664"/>
                </a:lnTo>
                <a:lnTo>
                  <a:pt x="8605" y="23066"/>
                </a:lnTo>
                <a:lnTo>
                  <a:pt x="8546" y="22947"/>
                </a:lnTo>
                <a:lnTo>
                  <a:pt x="8546" y="22887"/>
                </a:lnTo>
                <a:lnTo>
                  <a:pt x="8426" y="22827"/>
                </a:lnTo>
                <a:close/>
                <a:moveTo>
                  <a:pt x="13027" y="22708"/>
                </a:moveTo>
                <a:lnTo>
                  <a:pt x="12848" y="22887"/>
                </a:lnTo>
                <a:lnTo>
                  <a:pt x="12728" y="23066"/>
                </a:lnTo>
                <a:lnTo>
                  <a:pt x="12489" y="23604"/>
                </a:lnTo>
                <a:lnTo>
                  <a:pt x="12370" y="24142"/>
                </a:lnTo>
                <a:lnTo>
                  <a:pt x="12370" y="24381"/>
                </a:lnTo>
                <a:lnTo>
                  <a:pt x="12370" y="24620"/>
                </a:lnTo>
                <a:lnTo>
                  <a:pt x="12489" y="24918"/>
                </a:lnTo>
                <a:lnTo>
                  <a:pt x="12728" y="25337"/>
                </a:lnTo>
                <a:lnTo>
                  <a:pt x="12848" y="25456"/>
                </a:lnTo>
                <a:lnTo>
                  <a:pt x="12967" y="25516"/>
                </a:lnTo>
                <a:lnTo>
                  <a:pt x="13087" y="25456"/>
                </a:lnTo>
                <a:lnTo>
                  <a:pt x="13147" y="25217"/>
                </a:lnTo>
                <a:lnTo>
                  <a:pt x="13206" y="24739"/>
                </a:lnTo>
                <a:lnTo>
                  <a:pt x="13206" y="23843"/>
                </a:lnTo>
                <a:lnTo>
                  <a:pt x="13147" y="23006"/>
                </a:lnTo>
                <a:lnTo>
                  <a:pt x="13087" y="22767"/>
                </a:lnTo>
                <a:lnTo>
                  <a:pt x="13087" y="22708"/>
                </a:lnTo>
                <a:close/>
                <a:moveTo>
                  <a:pt x="3825" y="24261"/>
                </a:moveTo>
                <a:lnTo>
                  <a:pt x="3705" y="24381"/>
                </a:lnTo>
                <a:lnTo>
                  <a:pt x="3646" y="24560"/>
                </a:lnTo>
                <a:lnTo>
                  <a:pt x="3586" y="24799"/>
                </a:lnTo>
                <a:lnTo>
                  <a:pt x="3586" y="25098"/>
                </a:lnTo>
                <a:lnTo>
                  <a:pt x="3705" y="25456"/>
                </a:lnTo>
                <a:lnTo>
                  <a:pt x="3885" y="25695"/>
                </a:lnTo>
                <a:lnTo>
                  <a:pt x="4124" y="25934"/>
                </a:lnTo>
                <a:lnTo>
                  <a:pt x="4602" y="26114"/>
                </a:lnTo>
                <a:lnTo>
                  <a:pt x="4841" y="26114"/>
                </a:lnTo>
                <a:lnTo>
                  <a:pt x="4841" y="25994"/>
                </a:lnTo>
                <a:lnTo>
                  <a:pt x="4841" y="25934"/>
                </a:lnTo>
                <a:lnTo>
                  <a:pt x="4781" y="25636"/>
                </a:lnTo>
                <a:lnTo>
                  <a:pt x="4602" y="25277"/>
                </a:lnTo>
                <a:lnTo>
                  <a:pt x="4363" y="24918"/>
                </a:lnTo>
                <a:lnTo>
                  <a:pt x="3944" y="24381"/>
                </a:lnTo>
                <a:lnTo>
                  <a:pt x="3885" y="24321"/>
                </a:lnTo>
                <a:lnTo>
                  <a:pt x="3825" y="24261"/>
                </a:lnTo>
                <a:close/>
                <a:moveTo>
                  <a:pt x="17330" y="23723"/>
                </a:moveTo>
                <a:lnTo>
                  <a:pt x="17091" y="23843"/>
                </a:lnTo>
                <a:lnTo>
                  <a:pt x="16792" y="24082"/>
                </a:lnTo>
                <a:lnTo>
                  <a:pt x="16493" y="24440"/>
                </a:lnTo>
                <a:lnTo>
                  <a:pt x="16254" y="24859"/>
                </a:lnTo>
                <a:lnTo>
                  <a:pt x="16015" y="25277"/>
                </a:lnTo>
                <a:lnTo>
                  <a:pt x="15955" y="25636"/>
                </a:lnTo>
                <a:lnTo>
                  <a:pt x="15895" y="25815"/>
                </a:lnTo>
                <a:lnTo>
                  <a:pt x="15955" y="25994"/>
                </a:lnTo>
                <a:lnTo>
                  <a:pt x="16015" y="26114"/>
                </a:lnTo>
                <a:lnTo>
                  <a:pt x="16134" y="26173"/>
                </a:lnTo>
                <a:lnTo>
                  <a:pt x="16314" y="26293"/>
                </a:lnTo>
                <a:lnTo>
                  <a:pt x="16433" y="26293"/>
                </a:lnTo>
                <a:lnTo>
                  <a:pt x="16553" y="26173"/>
                </a:lnTo>
                <a:lnTo>
                  <a:pt x="16672" y="26054"/>
                </a:lnTo>
                <a:lnTo>
                  <a:pt x="16852" y="25695"/>
                </a:lnTo>
                <a:lnTo>
                  <a:pt x="16971" y="25217"/>
                </a:lnTo>
                <a:lnTo>
                  <a:pt x="17150" y="24201"/>
                </a:lnTo>
                <a:lnTo>
                  <a:pt x="17270" y="23843"/>
                </a:lnTo>
                <a:lnTo>
                  <a:pt x="17330" y="23723"/>
                </a:lnTo>
                <a:close/>
                <a:moveTo>
                  <a:pt x="10517" y="26771"/>
                </a:moveTo>
                <a:lnTo>
                  <a:pt x="10458" y="26831"/>
                </a:lnTo>
                <a:lnTo>
                  <a:pt x="10338" y="27010"/>
                </a:lnTo>
                <a:lnTo>
                  <a:pt x="10219" y="27607"/>
                </a:lnTo>
                <a:lnTo>
                  <a:pt x="10099" y="28384"/>
                </a:lnTo>
                <a:lnTo>
                  <a:pt x="10099" y="28683"/>
                </a:lnTo>
                <a:lnTo>
                  <a:pt x="10159" y="28922"/>
                </a:lnTo>
                <a:lnTo>
                  <a:pt x="10278" y="28982"/>
                </a:lnTo>
                <a:lnTo>
                  <a:pt x="10338" y="29042"/>
                </a:lnTo>
                <a:lnTo>
                  <a:pt x="10517" y="28982"/>
                </a:lnTo>
                <a:lnTo>
                  <a:pt x="10697" y="28922"/>
                </a:lnTo>
                <a:lnTo>
                  <a:pt x="10816" y="28803"/>
                </a:lnTo>
                <a:lnTo>
                  <a:pt x="10936" y="28683"/>
                </a:lnTo>
                <a:lnTo>
                  <a:pt x="11055" y="28325"/>
                </a:lnTo>
                <a:lnTo>
                  <a:pt x="11055" y="27906"/>
                </a:lnTo>
                <a:lnTo>
                  <a:pt x="11055" y="27607"/>
                </a:lnTo>
                <a:lnTo>
                  <a:pt x="10936" y="27309"/>
                </a:lnTo>
                <a:lnTo>
                  <a:pt x="10756" y="26950"/>
                </a:lnTo>
                <a:lnTo>
                  <a:pt x="10637" y="26771"/>
                </a:lnTo>
                <a:close/>
                <a:moveTo>
                  <a:pt x="14282" y="27368"/>
                </a:moveTo>
                <a:lnTo>
                  <a:pt x="14043" y="27428"/>
                </a:lnTo>
                <a:lnTo>
                  <a:pt x="13744" y="27667"/>
                </a:lnTo>
                <a:lnTo>
                  <a:pt x="13386" y="27966"/>
                </a:lnTo>
                <a:lnTo>
                  <a:pt x="13027" y="28325"/>
                </a:lnTo>
                <a:lnTo>
                  <a:pt x="12728" y="28683"/>
                </a:lnTo>
                <a:lnTo>
                  <a:pt x="12489" y="29101"/>
                </a:lnTo>
                <a:lnTo>
                  <a:pt x="12430" y="29281"/>
                </a:lnTo>
                <a:lnTo>
                  <a:pt x="12430" y="29460"/>
                </a:lnTo>
                <a:lnTo>
                  <a:pt x="12489" y="29579"/>
                </a:lnTo>
                <a:lnTo>
                  <a:pt x="12549" y="29699"/>
                </a:lnTo>
                <a:lnTo>
                  <a:pt x="12669" y="29759"/>
                </a:lnTo>
                <a:lnTo>
                  <a:pt x="12788" y="29759"/>
                </a:lnTo>
                <a:lnTo>
                  <a:pt x="12967" y="29699"/>
                </a:lnTo>
                <a:lnTo>
                  <a:pt x="13087" y="29579"/>
                </a:lnTo>
                <a:lnTo>
                  <a:pt x="13445" y="29221"/>
                </a:lnTo>
                <a:lnTo>
                  <a:pt x="13744" y="28743"/>
                </a:lnTo>
                <a:lnTo>
                  <a:pt x="13983" y="28265"/>
                </a:lnTo>
                <a:lnTo>
                  <a:pt x="14222" y="27787"/>
                </a:lnTo>
                <a:lnTo>
                  <a:pt x="14282" y="27488"/>
                </a:lnTo>
                <a:lnTo>
                  <a:pt x="14282" y="27368"/>
                </a:lnTo>
                <a:close/>
                <a:moveTo>
                  <a:pt x="6872" y="27249"/>
                </a:moveTo>
                <a:lnTo>
                  <a:pt x="6813" y="27309"/>
                </a:lnTo>
                <a:lnTo>
                  <a:pt x="6753" y="27548"/>
                </a:lnTo>
                <a:lnTo>
                  <a:pt x="6693" y="27906"/>
                </a:lnTo>
                <a:lnTo>
                  <a:pt x="6574" y="28384"/>
                </a:lnTo>
                <a:lnTo>
                  <a:pt x="6574" y="28862"/>
                </a:lnTo>
                <a:lnTo>
                  <a:pt x="6633" y="29281"/>
                </a:lnTo>
                <a:lnTo>
                  <a:pt x="6753" y="29639"/>
                </a:lnTo>
                <a:lnTo>
                  <a:pt x="6872" y="29818"/>
                </a:lnTo>
                <a:lnTo>
                  <a:pt x="6992" y="29878"/>
                </a:lnTo>
                <a:lnTo>
                  <a:pt x="7231" y="29938"/>
                </a:lnTo>
                <a:lnTo>
                  <a:pt x="7350" y="29938"/>
                </a:lnTo>
                <a:lnTo>
                  <a:pt x="7470" y="29878"/>
                </a:lnTo>
                <a:lnTo>
                  <a:pt x="7530" y="29759"/>
                </a:lnTo>
                <a:lnTo>
                  <a:pt x="7530" y="29400"/>
                </a:lnTo>
                <a:lnTo>
                  <a:pt x="7470" y="28862"/>
                </a:lnTo>
                <a:lnTo>
                  <a:pt x="7350" y="28325"/>
                </a:lnTo>
                <a:lnTo>
                  <a:pt x="7171" y="27847"/>
                </a:lnTo>
                <a:lnTo>
                  <a:pt x="6872" y="27249"/>
                </a:lnTo>
                <a:close/>
                <a:moveTo>
                  <a:pt x="9621" y="30715"/>
                </a:moveTo>
                <a:lnTo>
                  <a:pt x="9502" y="30775"/>
                </a:lnTo>
                <a:lnTo>
                  <a:pt x="9382" y="30894"/>
                </a:lnTo>
                <a:lnTo>
                  <a:pt x="9203" y="31133"/>
                </a:lnTo>
                <a:lnTo>
                  <a:pt x="9143" y="31551"/>
                </a:lnTo>
                <a:lnTo>
                  <a:pt x="9143" y="31731"/>
                </a:lnTo>
                <a:lnTo>
                  <a:pt x="9203" y="31850"/>
                </a:lnTo>
                <a:lnTo>
                  <a:pt x="9322" y="31970"/>
                </a:lnTo>
                <a:lnTo>
                  <a:pt x="9502" y="32029"/>
                </a:lnTo>
                <a:lnTo>
                  <a:pt x="9800" y="32029"/>
                </a:lnTo>
                <a:lnTo>
                  <a:pt x="9920" y="31910"/>
                </a:lnTo>
                <a:lnTo>
                  <a:pt x="9980" y="31790"/>
                </a:lnTo>
                <a:lnTo>
                  <a:pt x="10099" y="31551"/>
                </a:lnTo>
                <a:lnTo>
                  <a:pt x="10039" y="31253"/>
                </a:lnTo>
                <a:lnTo>
                  <a:pt x="9980" y="31014"/>
                </a:lnTo>
                <a:lnTo>
                  <a:pt x="9860" y="30775"/>
                </a:lnTo>
                <a:lnTo>
                  <a:pt x="9741" y="30775"/>
                </a:lnTo>
                <a:lnTo>
                  <a:pt x="9621" y="30715"/>
                </a:lnTo>
                <a:close/>
                <a:moveTo>
                  <a:pt x="9442" y="6275"/>
                </a:moveTo>
                <a:lnTo>
                  <a:pt x="9920" y="6335"/>
                </a:lnTo>
                <a:lnTo>
                  <a:pt x="10338" y="6454"/>
                </a:lnTo>
                <a:lnTo>
                  <a:pt x="10756" y="6633"/>
                </a:lnTo>
                <a:lnTo>
                  <a:pt x="11115" y="6813"/>
                </a:lnTo>
                <a:lnTo>
                  <a:pt x="11832" y="7231"/>
                </a:lnTo>
                <a:lnTo>
                  <a:pt x="12549" y="7649"/>
                </a:lnTo>
                <a:lnTo>
                  <a:pt x="12967" y="7829"/>
                </a:lnTo>
                <a:lnTo>
                  <a:pt x="13386" y="7888"/>
                </a:lnTo>
                <a:lnTo>
                  <a:pt x="13864" y="8008"/>
                </a:lnTo>
                <a:lnTo>
                  <a:pt x="14342" y="8008"/>
                </a:lnTo>
                <a:lnTo>
                  <a:pt x="15358" y="7948"/>
                </a:lnTo>
                <a:lnTo>
                  <a:pt x="16314" y="7888"/>
                </a:lnTo>
                <a:lnTo>
                  <a:pt x="17270" y="7829"/>
                </a:lnTo>
                <a:lnTo>
                  <a:pt x="17748" y="7769"/>
                </a:lnTo>
                <a:lnTo>
                  <a:pt x="18226" y="7829"/>
                </a:lnTo>
                <a:lnTo>
                  <a:pt x="18644" y="7888"/>
                </a:lnTo>
                <a:lnTo>
                  <a:pt x="19122" y="8008"/>
                </a:lnTo>
                <a:lnTo>
                  <a:pt x="19541" y="8187"/>
                </a:lnTo>
                <a:lnTo>
                  <a:pt x="19959" y="8426"/>
                </a:lnTo>
                <a:lnTo>
                  <a:pt x="20317" y="8785"/>
                </a:lnTo>
                <a:lnTo>
                  <a:pt x="20676" y="9203"/>
                </a:lnTo>
                <a:lnTo>
                  <a:pt x="20915" y="9561"/>
                </a:lnTo>
                <a:lnTo>
                  <a:pt x="21094" y="9920"/>
                </a:lnTo>
                <a:lnTo>
                  <a:pt x="21214" y="10338"/>
                </a:lnTo>
                <a:lnTo>
                  <a:pt x="21393" y="10757"/>
                </a:lnTo>
                <a:lnTo>
                  <a:pt x="21512" y="11593"/>
                </a:lnTo>
                <a:lnTo>
                  <a:pt x="21572" y="12489"/>
                </a:lnTo>
                <a:lnTo>
                  <a:pt x="21572" y="13445"/>
                </a:lnTo>
                <a:lnTo>
                  <a:pt x="21512" y="14342"/>
                </a:lnTo>
                <a:lnTo>
                  <a:pt x="21333" y="16015"/>
                </a:lnTo>
                <a:lnTo>
                  <a:pt x="21154" y="17031"/>
                </a:lnTo>
                <a:lnTo>
                  <a:pt x="20975" y="18106"/>
                </a:lnTo>
                <a:lnTo>
                  <a:pt x="20736" y="19122"/>
                </a:lnTo>
                <a:lnTo>
                  <a:pt x="20437" y="20138"/>
                </a:lnTo>
                <a:lnTo>
                  <a:pt x="20138" y="21154"/>
                </a:lnTo>
                <a:lnTo>
                  <a:pt x="19720" y="22110"/>
                </a:lnTo>
                <a:lnTo>
                  <a:pt x="19301" y="23066"/>
                </a:lnTo>
                <a:lnTo>
                  <a:pt x="18883" y="24022"/>
                </a:lnTo>
                <a:lnTo>
                  <a:pt x="18345" y="24978"/>
                </a:lnTo>
                <a:lnTo>
                  <a:pt x="17808" y="25875"/>
                </a:lnTo>
                <a:lnTo>
                  <a:pt x="17210" y="26711"/>
                </a:lnTo>
                <a:lnTo>
                  <a:pt x="16612" y="27607"/>
                </a:lnTo>
                <a:lnTo>
                  <a:pt x="15955" y="28384"/>
                </a:lnTo>
                <a:lnTo>
                  <a:pt x="15238" y="29161"/>
                </a:lnTo>
                <a:lnTo>
                  <a:pt x="14461" y="29938"/>
                </a:lnTo>
                <a:lnTo>
                  <a:pt x="13744" y="30655"/>
                </a:lnTo>
                <a:lnTo>
                  <a:pt x="13087" y="31253"/>
                </a:lnTo>
                <a:lnTo>
                  <a:pt x="12310" y="31850"/>
                </a:lnTo>
                <a:lnTo>
                  <a:pt x="11533" y="32388"/>
                </a:lnTo>
                <a:lnTo>
                  <a:pt x="10697" y="32866"/>
                </a:lnTo>
                <a:lnTo>
                  <a:pt x="10219" y="33045"/>
                </a:lnTo>
                <a:lnTo>
                  <a:pt x="9800" y="33165"/>
                </a:lnTo>
                <a:lnTo>
                  <a:pt x="9382" y="33284"/>
                </a:lnTo>
                <a:lnTo>
                  <a:pt x="8486" y="33284"/>
                </a:lnTo>
                <a:lnTo>
                  <a:pt x="8067" y="33105"/>
                </a:lnTo>
                <a:lnTo>
                  <a:pt x="7649" y="32926"/>
                </a:lnTo>
                <a:lnTo>
                  <a:pt x="7291" y="32627"/>
                </a:lnTo>
                <a:lnTo>
                  <a:pt x="6932" y="32328"/>
                </a:lnTo>
                <a:lnTo>
                  <a:pt x="6574" y="31910"/>
                </a:lnTo>
                <a:lnTo>
                  <a:pt x="5976" y="31073"/>
                </a:lnTo>
                <a:lnTo>
                  <a:pt x="5438" y="30117"/>
                </a:lnTo>
                <a:lnTo>
                  <a:pt x="5020" y="29101"/>
                </a:lnTo>
                <a:lnTo>
                  <a:pt x="4602" y="28086"/>
                </a:lnTo>
                <a:lnTo>
                  <a:pt x="4183" y="27010"/>
                </a:lnTo>
                <a:lnTo>
                  <a:pt x="3526" y="25158"/>
                </a:lnTo>
                <a:lnTo>
                  <a:pt x="2809" y="22947"/>
                </a:lnTo>
                <a:lnTo>
                  <a:pt x="2152" y="20795"/>
                </a:lnTo>
                <a:lnTo>
                  <a:pt x="1853" y="19660"/>
                </a:lnTo>
                <a:lnTo>
                  <a:pt x="1614" y="18525"/>
                </a:lnTo>
                <a:lnTo>
                  <a:pt x="1435" y="17389"/>
                </a:lnTo>
                <a:lnTo>
                  <a:pt x="1315" y="16254"/>
                </a:lnTo>
                <a:lnTo>
                  <a:pt x="1315" y="15537"/>
                </a:lnTo>
                <a:lnTo>
                  <a:pt x="1315" y="14880"/>
                </a:lnTo>
                <a:lnTo>
                  <a:pt x="1315" y="14163"/>
                </a:lnTo>
                <a:lnTo>
                  <a:pt x="1315" y="13565"/>
                </a:lnTo>
                <a:lnTo>
                  <a:pt x="1255" y="12967"/>
                </a:lnTo>
                <a:lnTo>
                  <a:pt x="1255" y="12370"/>
                </a:lnTo>
                <a:lnTo>
                  <a:pt x="1315" y="11653"/>
                </a:lnTo>
                <a:lnTo>
                  <a:pt x="1494" y="10936"/>
                </a:lnTo>
                <a:lnTo>
                  <a:pt x="1793" y="10159"/>
                </a:lnTo>
                <a:lnTo>
                  <a:pt x="2271" y="9442"/>
                </a:lnTo>
                <a:lnTo>
                  <a:pt x="2749" y="8785"/>
                </a:lnTo>
                <a:lnTo>
                  <a:pt x="3347" y="8247"/>
                </a:lnTo>
                <a:lnTo>
                  <a:pt x="4064" y="7769"/>
                </a:lnTo>
                <a:lnTo>
                  <a:pt x="4781" y="7350"/>
                </a:lnTo>
                <a:lnTo>
                  <a:pt x="5558" y="6992"/>
                </a:lnTo>
                <a:lnTo>
                  <a:pt x="6335" y="6753"/>
                </a:lnTo>
                <a:lnTo>
                  <a:pt x="7291" y="6514"/>
                </a:lnTo>
                <a:lnTo>
                  <a:pt x="8366" y="6335"/>
                </a:lnTo>
                <a:lnTo>
                  <a:pt x="8904" y="6275"/>
                </a:lnTo>
                <a:close/>
                <a:moveTo>
                  <a:pt x="15836" y="1"/>
                </a:moveTo>
                <a:lnTo>
                  <a:pt x="15597" y="60"/>
                </a:lnTo>
                <a:lnTo>
                  <a:pt x="15298" y="180"/>
                </a:lnTo>
                <a:lnTo>
                  <a:pt x="15059" y="359"/>
                </a:lnTo>
                <a:lnTo>
                  <a:pt x="14760" y="598"/>
                </a:lnTo>
                <a:lnTo>
                  <a:pt x="14521" y="837"/>
                </a:lnTo>
                <a:lnTo>
                  <a:pt x="14103" y="1435"/>
                </a:lnTo>
                <a:lnTo>
                  <a:pt x="13744" y="2152"/>
                </a:lnTo>
                <a:lnTo>
                  <a:pt x="13505" y="2929"/>
                </a:lnTo>
                <a:lnTo>
                  <a:pt x="13386" y="3646"/>
                </a:lnTo>
                <a:lnTo>
                  <a:pt x="13266" y="4363"/>
                </a:lnTo>
                <a:lnTo>
                  <a:pt x="13326" y="5020"/>
                </a:lnTo>
                <a:lnTo>
                  <a:pt x="12489" y="4482"/>
                </a:lnTo>
                <a:lnTo>
                  <a:pt x="11772" y="3885"/>
                </a:lnTo>
                <a:lnTo>
                  <a:pt x="11055" y="3168"/>
                </a:lnTo>
                <a:lnTo>
                  <a:pt x="10458" y="2391"/>
                </a:lnTo>
                <a:lnTo>
                  <a:pt x="10099" y="1853"/>
                </a:lnTo>
                <a:lnTo>
                  <a:pt x="9681" y="1196"/>
                </a:lnTo>
                <a:lnTo>
                  <a:pt x="9382" y="837"/>
                </a:lnTo>
                <a:lnTo>
                  <a:pt x="9083" y="598"/>
                </a:lnTo>
                <a:lnTo>
                  <a:pt x="8785" y="419"/>
                </a:lnTo>
                <a:lnTo>
                  <a:pt x="8486" y="419"/>
                </a:lnTo>
                <a:lnTo>
                  <a:pt x="8187" y="479"/>
                </a:lnTo>
                <a:lnTo>
                  <a:pt x="8008" y="658"/>
                </a:lnTo>
                <a:lnTo>
                  <a:pt x="7888" y="897"/>
                </a:lnTo>
                <a:lnTo>
                  <a:pt x="7948" y="1196"/>
                </a:lnTo>
                <a:lnTo>
                  <a:pt x="8008" y="1554"/>
                </a:lnTo>
                <a:lnTo>
                  <a:pt x="8187" y="1972"/>
                </a:lnTo>
                <a:lnTo>
                  <a:pt x="8665" y="2869"/>
                </a:lnTo>
                <a:lnTo>
                  <a:pt x="9263" y="3765"/>
                </a:lnTo>
                <a:lnTo>
                  <a:pt x="9860" y="4602"/>
                </a:lnTo>
                <a:lnTo>
                  <a:pt x="10398" y="5259"/>
                </a:lnTo>
                <a:lnTo>
                  <a:pt x="10756" y="5618"/>
                </a:lnTo>
                <a:lnTo>
                  <a:pt x="9800" y="5498"/>
                </a:lnTo>
                <a:lnTo>
                  <a:pt x="8785" y="5498"/>
                </a:lnTo>
                <a:lnTo>
                  <a:pt x="7828" y="5558"/>
                </a:lnTo>
                <a:lnTo>
                  <a:pt x="6932" y="5677"/>
                </a:lnTo>
                <a:lnTo>
                  <a:pt x="5976" y="5916"/>
                </a:lnTo>
                <a:lnTo>
                  <a:pt x="5139" y="6155"/>
                </a:lnTo>
                <a:lnTo>
                  <a:pt x="4303" y="6514"/>
                </a:lnTo>
                <a:lnTo>
                  <a:pt x="3526" y="6932"/>
                </a:lnTo>
                <a:lnTo>
                  <a:pt x="2809" y="7410"/>
                </a:lnTo>
                <a:lnTo>
                  <a:pt x="2152" y="7948"/>
                </a:lnTo>
                <a:lnTo>
                  <a:pt x="1554" y="8605"/>
                </a:lnTo>
                <a:lnTo>
                  <a:pt x="1076" y="9322"/>
                </a:lnTo>
                <a:lnTo>
                  <a:pt x="658" y="10159"/>
                </a:lnTo>
                <a:lnTo>
                  <a:pt x="359" y="11055"/>
                </a:lnTo>
                <a:lnTo>
                  <a:pt x="120" y="12011"/>
                </a:lnTo>
                <a:lnTo>
                  <a:pt x="60" y="13087"/>
                </a:lnTo>
                <a:lnTo>
                  <a:pt x="1" y="14163"/>
                </a:lnTo>
                <a:lnTo>
                  <a:pt x="60" y="15298"/>
                </a:lnTo>
                <a:lnTo>
                  <a:pt x="180" y="16433"/>
                </a:lnTo>
                <a:lnTo>
                  <a:pt x="299" y="17569"/>
                </a:lnTo>
                <a:lnTo>
                  <a:pt x="479" y="18704"/>
                </a:lnTo>
                <a:lnTo>
                  <a:pt x="718" y="19839"/>
                </a:lnTo>
                <a:lnTo>
                  <a:pt x="1016" y="21034"/>
                </a:lnTo>
                <a:lnTo>
                  <a:pt x="1315" y="22170"/>
                </a:lnTo>
                <a:lnTo>
                  <a:pt x="2032" y="24381"/>
                </a:lnTo>
                <a:lnTo>
                  <a:pt x="2869" y="26592"/>
                </a:lnTo>
                <a:lnTo>
                  <a:pt x="3765" y="28683"/>
                </a:lnTo>
                <a:lnTo>
                  <a:pt x="4661" y="30715"/>
                </a:lnTo>
                <a:lnTo>
                  <a:pt x="5020" y="31432"/>
                </a:lnTo>
                <a:lnTo>
                  <a:pt x="5438" y="32149"/>
                </a:lnTo>
                <a:lnTo>
                  <a:pt x="5916" y="32866"/>
                </a:lnTo>
                <a:lnTo>
                  <a:pt x="6454" y="33463"/>
                </a:lnTo>
                <a:lnTo>
                  <a:pt x="6753" y="33703"/>
                </a:lnTo>
                <a:lnTo>
                  <a:pt x="7052" y="33942"/>
                </a:lnTo>
                <a:lnTo>
                  <a:pt x="7410" y="34121"/>
                </a:lnTo>
                <a:lnTo>
                  <a:pt x="7769" y="34300"/>
                </a:lnTo>
                <a:lnTo>
                  <a:pt x="8127" y="34420"/>
                </a:lnTo>
                <a:lnTo>
                  <a:pt x="8546" y="34479"/>
                </a:lnTo>
                <a:lnTo>
                  <a:pt x="8964" y="34539"/>
                </a:lnTo>
                <a:lnTo>
                  <a:pt x="9442" y="34479"/>
                </a:lnTo>
                <a:lnTo>
                  <a:pt x="9920" y="34420"/>
                </a:lnTo>
                <a:lnTo>
                  <a:pt x="10398" y="34300"/>
                </a:lnTo>
                <a:lnTo>
                  <a:pt x="10876" y="34121"/>
                </a:lnTo>
                <a:lnTo>
                  <a:pt x="11294" y="33882"/>
                </a:lnTo>
                <a:lnTo>
                  <a:pt x="12250" y="33344"/>
                </a:lnTo>
                <a:lnTo>
                  <a:pt x="13087" y="32746"/>
                </a:lnTo>
                <a:lnTo>
                  <a:pt x="13924" y="32029"/>
                </a:lnTo>
                <a:lnTo>
                  <a:pt x="14700" y="31253"/>
                </a:lnTo>
                <a:lnTo>
                  <a:pt x="16075" y="29818"/>
                </a:lnTo>
                <a:lnTo>
                  <a:pt x="16792" y="28982"/>
                </a:lnTo>
                <a:lnTo>
                  <a:pt x="17509" y="28026"/>
                </a:lnTo>
                <a:lnTo>
                  <a:pt x="18226" y="27129"/>
                </a:lnTo>
                <a:lnTo>
                  <a:pt x="18823" y="26173"/>
                </a:lnTo>
                <a:lnTo>
                  <a:pt x="19421" y="25158"/>
                </a:lnTo>
                <a:lnTo>
                  <a:pt x="19959" y="24142"/>
                </a:lnTo>
                <a:lnTo>
                  <a:pt x="20437" y="23066"/>
                </a:lnTo>
                <a:lnTo>
                  <a:pt x="20855" y="22050"/>
                </a:lnTo>
                <a:lnTo>
                  <a:pt x="21273" y="20915"/>
                </a:lnTo>
                <a:lnTo>
                  <a:pt x="21632" y="19839"/>
                </a:lnTo>
                <a:lnTo>
                  <a:pt x="21871" y="18704"/>
                </a:lnTo>
                <a:lnTo>
                  <a:pt x="22110" y="17569"/>
                </a:lnTo>
                <a:lnTo>
                  <a:pt x="22289" y="16433"/>
                </a:lnTo>
                <a:lnTo>
                  <a:pt x="22409" y="15298"/>
                </a:lnTo>
                <a:lnTo>
                  <a:pt x="22469" y="14163"/>
                </a:lnTo>
                <a:lnTo>
                  <a:pt x="22469" y="13027"/>
                </a:lnTo>
                <a:lnTo>
                  <a:pt x="22409" y="11952"/>
                </a:lnTo>
                <a:lnTo>
                  <a:pt x="22289" y="10876"/>
                </a:lnTo>
                <a:lnTo>
                  <a:pt x="22050" y="9920"/>
                </a:lnTo>
                <a:lnTo>
                  <a:pt x="21871" y="9442"/>
                </a:lnTo>
                <a:lnTo>
                  <a:pt x="21692" y="9024"/>
                </a:lnTo>
                <a:lnTo>
                  <a:pt x="21453" y="8605"/>
                </a:lnTo>
                <a:lnTo>
                  <a:pt x="21214" y="8247"/>
                </a:lnTo>
                <a:lnTo>
                  <a:pt x="20855" y="7888"/>
                </a:lnTo>
                <a:lnTo>
                  <a:pt x="20497" y="7589"/>
                </a:lnTo>
                <a:lnTo>
                  <a:pt x="20138" y="7350"/>
                </a:lnTo>
                <a:lnTo>
                  <a:pt x="19660" y="7111"/>
                </a:lnTo>
                <a:lnTo>
                  <a:pt x="19122" y="6932"/>
                </a:lnTo>
                <a:lnTo>
                  <a:pt x="18525" y="6753"/>
                </a:lnTo>
                <a:lnTo>
                  <a:pt x="18943" y="6574"/>
                </a:lnTo>
                <a:lnTo>
                  <a:pt x="19421" y="6335"/>
                </a:lnTo>
                <a:lnTo>
                  <a:pt x="19839" y="6036"/>
                </a:lnTo>
                <a:lnTo>
                  <a:pt x="20198" y="5737"/>
                </a:lnTo>
                <a:lnTo>
                  <a:pt x="20377" y="5498"/>
                </a:lnTo>
                <a:lnTo>
                  <a:pt x="20437" y="5319"/>
                </a:lnTo>
                <a:lnTo>
                  <a:pt x="20497" y="5140"/>
                </a:lnTo>
                <a:lnTo>
                  <a:pt x="20497" y="4960"/>
                </a:lnTo>
                <a:lnTo>
                  <a:pt x="20437" y="4781"/>
                </a:lnTo>
                <a:lnTo>
                  <a:pt x="20317" y="4602"/>
                </a:lnTo>
                <a:lnTo>
                  <a:pt x="20078" y="4422"/>
                </a:lnTo>
                <a:lnTo>
                  <a:pt x="19780" y="4303"/>
                </a:lnTo>
                <a:lnTo>
                  <a:pt x="19541" y="4243"/>
                </a:lnTo>
                <a:lnTo>
                  <a:pt x="19301" y="4183"/>
                </a:lnTo>
                <a:lnTo>
                  <a:pt x="18823" y="4243"/>
                </a:lnTo>
                <a:lnTo>
                  <a:pt x="18286" y="4363"/>
                </a:lnTo>
                <a:lnTo>
                  <a:pt x="17688" y="4542"/>
                </a:lnTo>
                <a:lnTo>
                  <a:pt x="16553" y="5020"/>
                </a:lnTo>
                <a:lnTo>
                  <a:pt x="15716" y="5438"/>
                </a:lnTo>
                <a:lnTo>
                  <a:pt x="15955" y="4661"/>
                </a:lnTo>
                <a:lnTo>
                  <a:pt x="16194" y="3825"/>
                </a:lnTo>
                <a:lnTo>
                  <a:pt x="16314" y="3048"/>
                </a:lnTo>
                <a:lnTo>
                  <a:pt x="16373" y="2212"/>
                </a:lnTo>
                <a:lnTo>
                  <a:pt x="16493" y="1435"/>
                </a:lnTo>
                <a:lnTo>
                  <a:pt x="16553" y="1016"/>
                </a:lnTo>
                <a:lnTo>
                  <a:pt x="16553" y="658"/>
                </a:lnTo>
                <a:lnTo>
                  <a:pt x="16433" y="299"/>
                </a:lnTo>
                <a:lnTo>
                  <a:pt x="16373" y="180"/>
                </a:lnTo>
                <a:lnTo>
                  <a:pt x="16314" y="120"/>
                </a:lnTo>
                <a:lnTo>
                  <a:pt x="16194" y="60"/>
                </a:lnTo>
                <a:lnTo>
                  <a:pt x="1601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457200" y="663175"/>
            <a:ext cx="3599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6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3599700" cy="3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༝"/>
              <a:defRPr sz="24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0086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5984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dows Into Light Two"/>
              <a:buNone/>
              <a:defRPr sz="3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dows Into Light Two"/>
              <a:buNone/>
              <a:defRPr sz="3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dows Into Light Two"/>
              <a:buNone/>
              <a:defRPr sz="3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dows Into Light Two"/>
              <a:buNone/>
              <a:defRPr sz="3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dows Into Light Two"/>
              <a:buNone/>
              <a:defRPr sz="3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dows Into Light Two"/>
              <a:buNone/>
              <a:defRPr sz="3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dows Into Light Two"/>
              <a:buNone/>
              <a:defRPr sz="3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dows Into Light Two"/>
              <a:buNone/>
              <a:defRPr sz="3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dows Into Light Two"/>
              <a:buNone/>
              <a:defRPr sz="3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5984700" cy="3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hivo Light"/>
              <a:buChar char="༝"/>
              <a:defRPr sz="2600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hivo Light"/>
              <a:buChar char="○"/>
              <a:defRPr sz="2600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hivo Light"/>
              <a:buChar char="■"/>
              <a:defRPr sz="2600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ivo Light"/>
              <a:buChar char="●"/>
              <a:defRPr sz="2600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ivo Light"/>
              <a:buChar char="○"/>
              <a:defRPr sz="2600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ivo Light"/>
              <a:buChar char="■"/>
              <a:defRPr sz="2600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ivo Light"/>
              <a:buChar char="●"/>
              <a:defRPr sz="2600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ivo Light"/>
              <a:buChar char="○"/>
              <a:defRPr sz="2600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hivo Light"/>
              <a:buChar char="■"/>
              <a:defRPr sz="2600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8" r:id="rId4"/>
    <p:sldLayoutId id="2147483659" r:id="rId5"/>
    <p:sldLayoutId id="2147483661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msbro/GumzimaShopping_Projec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4"/>
          <p:cNvSpPr txBox="1">
            <a:spLocks noGrp="1"/>
          </p:cNvSpPr>
          <p:nvPr>
            <p:ph type="ctrTitle"/>
          </p:nvPr>
        </p:nvSpPr>
        <p:spPr>
          <a:xfrm>
            <a:off x="873082" y="873083"/>
            <a:ext cx="5986272" cy="20790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latin typeface="Shadows Into Light Two" panose="020B0604020202020204" charset="0"/>
              </a:rPr>
              <a:t>Gumzima</a:t>
            </a:r>
            <a:r>
              <a:rPr lang="en-US" sz="6000" dirty="0">
                <a:latin typeface="나눔스퀘어 Bold" panose="020B0600000101010101" pitchFamily="50" charset="-127"/>
              </a:rPr>
              <a:t> </a:t>
            </a:r>
            <a:br>
              <a:rPr lang="en-US" sz="6000" dirty="0">
                <a:latin typeface="나눔스퀘어 Bold" panose="020B0600000101010101" pitchFamily="50" charset="-127"/>
              </a:rPr>
            </a:br>
            <a:r>
              <a:rPr lang="en-US" sz="6000" dirty="0">
                <a:solidFill>
                  <a:srgbClr val="00B050"/>
                </a:solidFill>
                <a:latin typeface="Shadows Into Light Two" panose="020B0604020202020204" charset="0"/>
              </a:rPr>
              <a:t>shopping mall</a:t>
            </a:r>
            <a:endParaRPr sz="6000" dirty="0">
              <a:solidFill>
                <a:srgbClr val="00B050"/>
              </a:solidFill>
              <a:latin typeface="Shadows Into Light Two" panose="020B0604020202020204" charset="0"/>
            </a:endParaRPr>
          </a:p>
        </p:txBody>
      </p:sp>
      <p:sp>
        <p:nvSpPr>
          <p:cNvPr id="3" name="Google Shape;335;p14"/>
          <p:cNvSpPr txBox="1">
            <a:spLocks/>
          </p:cNvSpPr>
          <p:nvPr/>
        </p:nvSpPr>
        <p:spPr>
          <a:xfrm>
            <a:off x="1047222" y="2952157"/>
            <a:ext cx="7416800" cy="1672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hadows Into Light Two"/>
              <a:buNone/>
              <a:defRPr sz="5200" b="0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hadows Into Light Two"/>
              <a:buNone/>
              <a:defRPr sz="5200" b="0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hadows Into Light Two"/>
              <a:buNone/>
              <a:defRPr sz="5200" b="0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hadows Into Light Two"/>
              <a:buNone/>
              <a:defRPr sz="5200" b="0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hadows Into Light Two"/>
              <a:buNone/>
              <a:defRPr sz="5200" b="0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hadows Into Light Two"/>
              <a:buNone/>
              <a:defRPr sz="5200" b="0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hadows Into Light Two"/>
              <a:buNone/>
              <a:defRPr sz="5200" b="0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hadows Into Light Two"/>
              <a:buNone/>
              <a:defRPr sz="5200" b="0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hadows Into Light Two"/>
              <a:buNone/>
              <a:defRPr sz="5200" b="0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9pPr>
          </a:lstStyle>
          <a:p>
            <a:r>
              <a:rPr lang="ko-KR" altLang="en-US" sz="3000" dirty="0" err="1">
                <a:solidFill>
                  <a:schemeClr val="tx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굶지마</a:t>
            </a:r>
            <a:r>
              <a:rPr lang="ko-KR" altLang="en-US" sz="3000" dirty="0">
                <a:solidFill>
                  <a:schemeClr val="tx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팀</a:t>
            </a:r>
            <a:r>
              <a:rPr lang="en-US" sz="30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0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박재헌</a:t>
            </a:r>
            <a:r>
              <a:rPr lang="en-US" altLang="ko-KR" sz="3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3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3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강하영</a:t>
            </a:r>
            <a:r>
              <a:rPr lang="en-US" altLang="ko-KR" sz="3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3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김완수</a:t>
            </a:r>
            <a:endParaRPr lang="en-US" altLang="ko-KR" sz="3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sz="1600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sz="1400" b="1" dirty="0" err="1">
                <a:solidFill>
                  <a:schemeClr val="tx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repo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3"/>
              </a:rPr>
              <a:t>https://github.com/Bomsbro/GumzimaShopping_Project</a:t>
            </a:r>
            <a:endParaRPr lang="en-US" sz="1400" dirty="0">
              <a:solidFill>
                <a:schemeClr val="accent5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56" y="3314523"/>
            <a:ext cx="1841782" cy="68363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072" y="893508"/>
            <a:ext cx="2758825" cy="123421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092007-776D-4DA8-9A19-B074BCC542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83" y="566750"/>
            <a:ext cx="3861651" cy="2696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86343" y="3980410"/>
            <a:ext cx="4616695" cy="938719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① 틀린 정보를 넣으면 메시지 창을 보여준다</a:t>
            </a:r>
            <a:r>
              <a:rPr lang="en-US" altLang="ko-KR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② 해당 로그인 폼 하단에 아이디를 보여준다</a:t>
            </a:r>
            <a:r>
              <a:rPr lang="en-US" altLang="ko-KR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③ 임시비밀번호를 </a:t>
            </a:r>
            <a:r>
              <a:rPr lang="ko-KR" altLang="en-US" sz="11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이메일로</a:t>
            </a:r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발송해준다</a:t>
            </a:r>
            <a:r>
              <a:rPr lang="en-US" altLang="ko-KR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④ 체크박스 </a:t>
            </a:r>
            <a:r>
              <a:rPr lang="ko-KR" altLang="en-US" sz="11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체크시</a:t>
            </a:r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작성한 아이디를 유지 시켜준다</a:t>
            </a:r>
            <a:r>
              <a:rPr lang="en-US" altLang="ko-KR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⑤ 회원가입 폼으로 이동 </a:t>
            </a:r>
            <a:r>
              <a:rPr lang="en-US" altLang="ko-KR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유효성체크 및 </a:t>
            </a:r>
            <a:r>
              <a:rPr lang="ko-KR" altLang="en-US" sz="11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주소찾기를</a:t>
            </a:r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이용한다</a:t>
            </a:r>
            <a:r>
              <a:rPr lang="en-US" altLang="ko-KR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5779" y="3348564"/>
            <a:ext cx="1155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화면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00738" y="2797680"/>
            <a:ext cx="368979" cy="30669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①</a:t>
            </a:r>
          </a:p>
        </p:txBody>
      </p:sp>
      <p:sp>
        <p:nvSpPr>
          <p:cNvPr id="12" name="타원 11"/>
          <p:cNvSpPr/>
          <p:nvPr/>
        </p:nvSpPr>
        <p:spPr>
          <a:xfrm>
            <a:off x="851933" y="2797679"/>
            <a:ext cx="368979" cy="30669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②</a:t>
            </a:r>
            <a:endParaRPr lang="ko-KR" altLang="en-US" sz="2200" b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615359" y="2799248"/>
            <a:ext cx="368979" cy="30669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③</a:t>
            </a:r>
            <a:endParaRPr lang="ko-KR" altLang="en-US" sz="2200" b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82733" y="2493133"/>
            <a:ext cx="349499" cy="2850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④</a:t>
            </a:r>
            <a:endParaRPr lang="ko-KR" altLang="en-US" sz="2200" b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091525" y="2493133"/>
            <a:ext cx="301378" cy="30454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⑤</a:t>
            </a:r>
            <a:endParaRPr lang="ko-KR" altLang="en-US" sz="2200" b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325" y="268812"/>
            <a:ext cx="2122365" cy="348846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cxnSp>
        <p:nvCxnSpPr>
          <p:cNvPr id="18" name="직선 화살표 연결선 17"/>
          <p:cNvCxnSpPr/>
          <p:nvPr/>
        </p:nvCxnSpPr>
        <p:spPr>
          <a:xfrm flipV="1">
            <a:off x="1164167" y="617658"/>
            <a:ext cx="3345956" cy="2282551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22" idx="1"/>
          </p:cNvCxnSpPr>
          <p:nvPr/>
        </p:nvCxnSpPr>
        <p:spPr>
          <a:xfrm flipV="1">
            <a:off x="1876517" y="1484650"/>
            <a:ext cx="2841864" cy="1389769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381" y="1200873"/>
            <a:ext cx="2039930" cy="567553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cxnSp>
        <p:nvCxnSpPr>
          <p:cNvPr id="24" name="직선 화살표 연결선 23"/>
          <p:cNvCxnSpPr/>
          <p:nvPr/>
        </p:nvCxnSpPr>
        <p:spPr>
          <a:xfrm>
            <a:off x="4118039" y="2699160"/>
            <a:ext cx="756700" cy="11774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4270" y="2190384"/>
            <a:ext cx="2754244" cy="1565704"/>
          </a:xfrm>
          <a:prstGeom prst="rect">
            <a:avLst/>
          </a:prstGeom>
        </p:spPr>
      </p:pic>
      <p:cxnSp>
        <p:nvCxnSpPr>
          <p:cNvPr id="32" name="직선 화살표 연결선 31"/>
          <p:cNvCxnSpPr/>
          <p:nvPr/>
        </p:nvCxnSpPr>
        <p:spPr>
          <a:xfrm flipH="1">
            <a:off x="618768" y="3100467"/>
            <a:ext cx="50949" cy="258750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72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092007-776D-4DA8-9A19-B074BCC542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75" y="741652"/>
            <a:ext cx="1953378" cy="17412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3261" y="2551043"/>
            <a:ext cx="1554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마이페이지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화면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964534" y="1612259"/>
            <a:ext cx="368979" cy="30669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①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2279310" y="1266134"/>
            <a:ext cx="1117033" cy="444218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283" y="102698"/>
            <a:ext cx="3006376" cy="291364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283" y="3064627"/>
            <a:ext cx="1990974" cy="5321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00283" y="4177210"/>
            <a:ext cx="4616695" cy="769441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① 회원정보 상세보기를 보여준다</a:t>
            </a:r>
            <a:r>
              <a:rPr lang="en-US" altLang="ko-KR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② 회원정보를 수정해준다</a:t>
            </a:r>
            <a:r>
              <a:rPr lang="en-US" altLang="ko-KR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③ 회원정보를 전부 지워준다</a:t>
            </a:r>
            <a:r>
              <a:rPr lang="en-US" altLang="ko-KR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en-US" altLang="ko-KR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단</a:t>
            </a:r>
            <a:r>
              <a:rPr lang="en-US" altLang="ko-KR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체크 후 검증이 되면 회원탈퇴가 이루어지게 되어있다</a:t>
            </a:r>
            <a:r>
              <a:rPr lang="en-US" altLang="ko-KR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8" name="타원 17"/>
          <p:cNvSpPr/>
          <p:nvPr/>
        </p:nvSpPr>
        <p:spPr>
          <a:xfrm>
            <a:off x="3993894" y="3064627"/>
            <a:ext cx="368979" cy="30669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②</a:t>
            </a:r>
            <a:endParaRPr lang="ko-KR" altLang="en-US" sz="2200" b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993894" y="3338366"/>
            <a:ext cx="368979" cy="25841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③</a:t>
            </a:r>
            <a:endParaRPr lang="ko-KR" altLang="en-US" sz="2200" b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5021670" y="3371320"/>
            <a:ext cx="963198" cy="61100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986" y="3016345"/>
            <a:ext cx="1556348" cy="99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852" y="3219124"/>
            <a:ext cx="2346495" cy="55689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092007-776D-4DA8-9A19-B074BCC542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09" y="881911"/>
            <a:ext cx="3913743" cy="27413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828" y="209014"/>
            <a:ext cx="6496050" cy="504825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993662" y="154733"/>
            <a:ext cx="368979" cy="30669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①</a:t>
            </a:r>
          </a:p>
        </p:txBody>
      </p:sp>
      <p:sp>
        <p:nvSpPr>
          <p:cNvPr id="14" name="타원 13"/>
          <p:cNvSpPr/>
          <p:nvPr/>
        </p:nvSpPr>
        <p:spPr>
          <a:xfrm>
            <a:off x="4723571" y="151079"/>
            <a:ext cx="368979" cy="30669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②</a:t>
            </a:r>
            <a:endParaRPr lang="ko-KR" altLang="en-US" sz="2200" b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3691976" y="578028"/>
            <a:ext cx="301686" cy="240119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22032" y="4318964"/>
            <a:ext cx="3035627" cy="600164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① 공지사항이 들어있는 목록을 보여준다</a:t>
            </a:r>
            <a:r>
              <a:rPr lang="en-US" altLang="ko-KR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② 궁금한 점은 문의 남기기</a:t>
            </a:r>
            <a:endParaRPr lang="en-US" altLang="ko-KR" sz="11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③ 관리자에게 </a:t>
            </a:r>
            <a:r>
              <a:rPr lang="ko-KR" altLang="en-US" sz="11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이메일로</a:t>
            </a:r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발송된다</a:t>
            </a:r>
            <a:r>
              <a:rPr lang="en-US" altLang="ko-KR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91255" y="3744837"/>
            <a:ext cx="1554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[1:1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문의 화면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81485" y="3744838"/>
            <a:ext cx="1554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공지사항 화면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852" y="881911"/>
            <a:ext cx="4305013" cy="2253176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>
            <a:off x="5002448" y="580267"/>
            <a:ext cx="298322" cy="217607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4362641" y="2713070"/>
            <a:ext cx="324375" cy="2345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③</a:t>
            </a:r>
            <a:endParaRPr lang="ko-KR" altLang="en-US" sz="2200" b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21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092007-776D-4DA8-9A19-B074BCC542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TextBox 6"/>
          <p:cNvSpPr txBox="1"/>
          <p:nvPr/>
        </p:nvSpPr>
        <p:spPr>
          <a:xfrm>
            <a:off x="3867794" y="3670847"/>
            <a:ext cx="1554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화면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29" y="273590"/>
            <a:ext cx="6957690" cy="834017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4275918" y="144231"/>
            <a:ext cx="368979" cy="30669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①</a:t>
            </a:r>
          </a:p>
        </p:txBody>
      </p:sp>
      <p:sp>
        <p:nvSpPr>
          <p:cNvPr id="9" name="타원 8"/>
          <p:cNvSpPr/>
          <p:nvPr/>
        </p:nvSpPr>
        <p:spPr>
          <a:xfrm>
            <a:off x="5053021" y="144230"/>
            <a:ext cx="368979" cy="30669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②</a:t>
            </a:r>
            <a:endParaRPr lang="ko-KR" altLang="en-US" sz="2200" b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879190" y="144230"/>
            <a:ext cx="294729" cy="30669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③</a:t>
            </a:r>
            <a:endParaRPr lang="ko-KR" altLang="en-US" sz="2200" b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117870" y="144230"/>
            <a:ext cx="294729" cy="30669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④</a:t>
            </a:r>
            <a:endParaRPr lang="ko-KR" altLang="en-US" sz="2200" b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39502" y="4060377"/>
            <a:ext cx="4041810" cy="938719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① 공지사항을 등록한다</a:t>
            </a:r>
            <a:r>
              <a:rPr lang="en-US" altLang="ko-KR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② 사용자가 보낸 문의에 대해 답변 보내기 </a:t>
            </a:r>
            <a:r>
              <a:rPr lang="en-US" altLang="ko-KR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 </a:t>
            </a:r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처리상태 여부 확인 </a:t>
            </a:r>
            <a:endParaRPr lang="en-US" altLang="ko-KR" sz="11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③ 사용자 페이지로 이동한다</a:t>
            </a:r>
            <a:r>
              <a:rPr lang="en-US" altLang="ko-KR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④ 로그아웃 후</a:t>
            </a:r>
            <a:r>
              <a:rPr lang="en-US" altLang="ko-KR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 페이지로 이동한다</a:t>
            </a:r>
            <a:r>
              <a:rPr lang="en-US" altLang="ko-KR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⑤ 사용자가 등록한 </a:t>
            </a:r>
            <a:r>
              <a:rPr lang="ko-KR" altLang="en-US" sz="11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이메일</a:t>
            </a:r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주소로 답변 보내기 </a:t>
            </a:r>
            <a:r>
              <a:rPr lang="en-US" altLang="ko-KR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 </a:t>
            </a:r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처리상태 여부 변경</a:t>
            </a:r>
            <a:endParaRPr lang="en-US" altLang="ko-KR" sz="11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3217588" y="580283"/>
            <a:ext cx="1242820" cy="794755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422000" y="564348"/>
            <a:ext cx="387534" cy="466930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39" y="1395171"/>
            <a:ext cx="2863208" cy="1911891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398762" y="3057152"/>
            <a:ext cx="605016" cy="3113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058" y="1129690"/>
            <a:ext cx="3641821" cy="1324329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4911749" y="2163885"/>
            <a:ext cx="233999" cy="23937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⑤</a:t>
            </a:r>
            <a:endParaRPr lang="ko-KR" altLang="en-US" sz="2200" b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950" y="2517264"/>
            <a:ext cx="2016375" cy="958605"/>
          </a:xfrm>
          <a:prstGeom prst="rect">
            <a:avLst/>
          </a:prstGeom>
        </p:spPr>
      </p:pic>
      <p:cxnSp>
        <p:nvCxnSpPr>
          <p:cNvPr id="28" name="직선 화살표 연결선 27"/>
          <p:cNvCxnSpPr/>
          <p:nvPr/>
        </p:nvCxnSpPr>
        <p:spPr>
          <a:xfrm>
            <a:off x="5125893" y="2403257"/>
            <a:ext cx="296106" cy="880024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7872090" y="1863176"/>
            <a:ext cx="474388" cy="59084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5713834" y="2418092"/>
            <a:ext cx="2205336" cy="865189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5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3980" t="21921" r="49262" b="23565"/>
          <a:stretch/>
        </p:blipFill>
        <p:spPr>
          <a:xfrm>
            <a:off x="544958" y="351791"/>
            <a:ext cx="4029120" cy="461725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20572" y="3488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42245" y="28795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3565554" y="21498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08154" y="6098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6099" y="223775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⑤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309245" y="208386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⑥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34076" y="1688509"/>
            <a:ext cx="3262745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① </a:t>
            </a:r>
            <a:r>
              <a:rPr lang="ko-KR" altLang="en-US" sz="1100" b="1" dirty="0" smtClean="0"/>
              <a:t>모든 검색 및 정렬 기능은 </a:t>
            </a:r>
            <a:r>
              <a:rPr lang="ko-KR" altLang="en-US" sz="1100" b="1" dirty="0" err="1" smtClean="0"/>
              <a:t>비동기식</a:t>
            </a:r>
            <a:r>
              <a:rPr lang="en-US" altLang="ko-KR" sz="1100" b="1" dirty="0" smtClean="0"/>
              <a:t>(ajax)</a:t>
            </a:r>
            <a:r>
              <a:rPr lang="ko-KR" altLang="en-US" sz="1100" b="1" dirty="0" smtClean="0"/>
              <a:t>을 이용하여 실시간 반영되며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모든 </a:t>
            </a:r>
            <a:r>
              <a:rPr lang="ko-KR" altLang="en-US" sz="1100" b="1" dirty="0" err="1" smtClean="0"/>
              <a:t>검색조건은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중복적용됩니다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② </a:t>
            </a:r>
            <a:r>
              <a:rPr lang="ko-KR" altLang="en-US" sz="1100" b="1" dirty="0" smtClean="0"/>
              <a:t>한 글자 입력할 때마다 일치하는 단어의 상품을 보여줍니다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③ </a:t>
            </a:r>
            <a:r>
              <a:rPr lang="en-US" altLang="ko-KR" sz="1100" b="1" dirty="0" smtClean="0"/>
              <a:t>select</a:t>
            </a:r>
            <a:r>
              <a:rPr lang="ko-KR" altLang="en-US" sz="1100" b="1" dirty="0" smtClean="0"/>
              <a:t>박스를 이용해 </a:t>
            </a:r>
            <a:r>
              <a:rPr lang="ko-KR" altLang="en-US" sz="1100" b="1" dirty="0" err="1" smtClean="0"/>
              <a:t>최신순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낮은 </a:t>
            </a:r>
            <a:r>
              <a:rPr lang="ko-KR" altLang="en-US" sz="1100" b="1" dirty="0" err="1" smtClean="0"/>
              <a:t>가격순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높은 </a:t>
            </a:r>
            <a:r>
              <a:rPr lang="ko-KR" altLang="en-US" sz="1100" b="1" dirty="0" err="1" smtClean="0"/>
              <a:t>가격순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인기순 정렬이 됩니다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④ </a:t>
            </a:r>
            <a:r>
              <a:rPr lang="ko-KR" altLang="en-US" sz="1100" b="1" dirty="0" smtClean="0"/>
              <a:t>상위 카테고리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하위 </a:t>
            </a:r>
            <a:r>
              <a:rPr lang="ko-KR" altLang="en-US" sz="1100" b="1" dirty="0" err="1"/>
              <a:t>카</a:t>
            </a:r>
            <a:r>
              <a:rPr lang="ko-KR" altLang="en-US" sz="1100" b="1" dirty="0" err="1" smtClean="0"/>
              <a:t>테고리별</a:t>
            </a:r>
            <a:r>
              <a:rPr lang="ko-KR" altLang="en-US" sz="1100" b="1" dirty="0" smtClean="0"/>
              <a:t> 상품을 보여줍니다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⑤ </a:t>
            </a:r>
            <a:r>
              <a:rPr lang="ko-KR" altLang="en-US" sz="1100" b="1" dirty="0" smtClean="0"/>
              <a:t>상세보기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장바구니담기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재고현황을</a:t>
            </a:r>
            <a:r>
              <a:rPr lang="ko-KR" altLang="en-US" sz="1100" b="1" dirty="0" smtClean="0"/>
              <a:t> 보여줍니다</a:t>
            </a:r>
            <a:r>
              <a:rPr lang="en-US" altLang="ko-KR" sz="1100" b="1" dirty="0" smtClean="0"/>
              <a:t>.</a:t>
            </a:r>
            <a:r>
              <a:rPr lang="ko-KR" altLang="en-US" sz="1100" b="1" dirty="0" smtClean="0"/>
              <a:t> </a:t>
            </a:r>
            <a:endParaRPr lang="en-US" altLang="ko-KR" sz="1100" b="1" dirty="0" smtClean="0"/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⑥ </a:t>
            </a:r>
            <a:r>
              <a:rPr lang="ko-KR" altLang="en-US" sz="1100" b="1" dirty="0" smtClean="0"/>
              <a:t>재고가 </a:t>
            </a:r>
            <a:r>
              <a:rPr lang="en-US" altLang="ko-KR" sz="1100" b="1" dirty="0" smtClean="0"/>
              <a:t>0</a:t>
            </a:r>
            <a:r>
              <a:rPr lang="ko-KR" altLang="en-US" sz="1100" b="1" dirty="0" smtClean="0"/>
              <a:t>이 되면 붉은 글씨로 처리되며 </a:t>
            </a:r>
            <a:r>
              <a:rPr lang="ko-KR" altLang="en-US" sz="1100" b="1" dirty="0" err="1" smtClean="0"/>
              <a:t>상세보기와</a:t>
            </a:r>
            <a:r>
              <a:rPr lang="ko-KR" altLang="en-US" sz="1100" b="1" dirty="0" smtClean="0"/>
              <a:t> 장바구니 담기가 안 됩니다</a:t>
            </a:r>
            <a:r>
              <a:rPr lang="en-US" altLang="ko-KR" sz="1100" b="1" dirty="0" smtClean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977751" y="780452"/>
            <a:ext cx="399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 리스트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이용자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554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03" y="68117"/>
            <a:ext cx="4193795" cy="489671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234076" y="2138781"/>
            <a:ext cx="326274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① </a:t>
            </a:r>
            <a:r>
              <a:rPr lang="ko-KR" altLang="en-US" sz="1100" b="1" dirty="0" smtClean="0"/>
              <a:t>클릭하면 해당 위치로 바로 이동합니다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② </a:t>
            </a:r>
            <a:r>
              <a:rPr lang="ko-KR" altLang="en-US" sz="1100" b="1" dirty="0" smtClean="0"/>
              <a:t>해당 상품과 관련된 레시피를 보여주고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클릭하면 해당 레시피의 </a:t>
            </a:r>
            <a:r>
              <a:rPr lang="ko-KR" altLang="en-US" sz="1100" b="1" dirty="0" err="1" smtClean="0"/>
              <a:t>상세보기로</a:t>
            </a:r>
            <a:r>
              <a:rPr lang="ko-KR" altLang="en-US" sz="1100" b="1" dirty="0" smtClean="0"/>
              <a:t> 이동합니다</a:t>
            </a:r>
            <a:r>
              <a:rPr lang="en-US" altLang="ko-KR" sz="1100" b="1" dirty="0" smtClean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30612" y="1230724"/>
            <a:ext cx="4413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 상세보기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이용자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0403" y="6811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13457" y="360935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57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1" y="418148"/>
            <a:ext cx="4621082" cy="404671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234076" y="1847835"/>
            <a:ext cx="326274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① </a:t>
            </a:r>
            <a:r>
              <a:rPr lang="ko-KR" altLang="en-US" sz="1100" b="1" dirty="0" smtClean="0"/>
              <a:t>모든 검색 및 정렬 기능은 </a:t>
            </a:r>
            <a:r>
              <a:rPr lang="ko-KR" altLang="en-US" sz="1100" b="1" dirty="0" err="1" smtClean="0"/>
              <a:t>비동기식</a:t>
            </a:r>
            <a:r>
              <a:rPr lang="en-US" altLang="ko-KR" sz="1100" b="1" dirty="0" smtClean="0"/>
              <a:t>(ajax)</a:t>
            </a:r>
            <a:r>
              <a:rPr lang="ko-KR" altLang="en-US" sz="1100" b="1" dirty="0" smtClean="0"/>
              <a:t>을 이용하여 실시간 반영되며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모든 </a:t>
            </a:r>
            <a:r>
              <a:rPr lang="ko-KR" altLang="en-US" sz="1100" b="1" dirty="0" err="1" smtClean="0"/>
              <a:t>검색조건은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중복적용됩니다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② </a:t>
            </a:r>
            <a:r>
              <a:rPr lang="ko-KR" altLang="en-US" sz="1100" b="1" dirty="0" smtClean="0"/>
              <a:t>한 글자 입력할 때마다 일치하는 단어의 상품을 보여줍니다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③ </a:t>
            </a:r>
            <a:r>
              <a:rPr lang="ko-KR" altLang="en-US" sz="1100" b="1" dirty="0" err="1" smtClean="0"/>
              <a:t>카테고리별</a:t>
            </a:r>
            <a:r>
              <a:rPr lang="ko-KR" altLang="en-US" sz="1100" b="1" dirty="0" smtClean="0"/>
              <a:t> 레시피를 보여줍니다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④ </a:t>
            </a:r>
            <a:r>
              <a:rPr lang="ko-KR" altLang="en-US" sz="1100" b="1" dirty="0" smtClean="0"/>
              <a:t>관련 상품이 등록되어 있는 레시피만 보여줍니다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⑤ </a:t>
            </a:r>
            <a:r>
              <a:rPr lang="en-US" altLang="ko-KR" sz="1100" b="1" dirty="0" smtClean="0"/>
              <a:t>select</a:t>
            </a:r>
            <a:r>
              <a:rPr lang="ko-KR" altLang="en-US" sz="1100" b="1" dirty="0" smtClean="0"/>
              <a:t>박스를 이용하여 </a:t>
            </a:r>
            <a:r>
              <a:rPr lang="ko-KR" altLang="en-US" sz="1100" b="1" dirty="0" err="1" smtClean="0"/>
              <a:t>최신순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조리시간순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인기순으로</a:t>
            </a:r>
            <a:r>
              <a:rPr lang="ko-KR" altLang="en-US" sz="1100" b="1" dirty="0" smtClean="0"/>
              <a:t> 정렬합니다</a:t>
            </a:r>
            <a:r>
              <a:rPr lang="en-US" altLang="ko-KR" sz="1100" b="1" dirty="0" smtClean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30612" y="939778"/>
            <a:ext cx="4413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레시피 리스트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이용자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8336" y="34660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085590" y="72068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854518" y="103240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189499" y="127486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242444" y="208535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810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42119"/>
            <a:ext cx="3258255" cy="453285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72110" y="1230724"/>
            <a:ext cx="4833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레시피 상세보기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이용자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34076" y="2138781"/>
            <a:ext cx="32627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① </a:t>
            </a:r>
            <a:r>
              <a:rPr lang="ko-KR" altLang="en-US" sz="1100" b="1" dirty="0" smtClean="0"/>
              <a:t>클릭하면 해당 위치로 바로 이동합니다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② </a:t>
            </a:r>
            <a:r>
              <a:rPr lang="ko-KR" altLang="en-US" sz="1100" b="1" dirty="0" smtClean="0"/>
              <a:t>해당 상품과 관련된 레시피를 보여주고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클릭하면 해당 레시피의 </a:t>
            </a:r>
            <a:r>
              <a:rPr lang="ko-KR" altLang="en-US" sz="1100" b="1" dirty="0" err="1" smtClean="0"/>
              <a:t>상세보기로</a:t>
            </a:r>
            <a:r>
              <a:rPr lang="ko-KR" altLang="en-US" sz="1100" b="1" dirty="0" smtClean="0"/>
              <a:t> 이동합니다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100" b="1" dirty="0" smtClean="0"/>
              <a:t>품절상태이면 붉은 글씨로 표시되며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상세보기와</a:t>
            </a:r>
            <a:r>
              <a:rPr lang="ko-KR" altLang="en-US" sz="1100" b="1" dirty="0" smtClean="0"/>
              <a:t> 장바구니 담기가 안됩니다</a:t>
            </a:r>
            <a:r>
              <a:rPr lang="en-US" altLang="ko-KR" sz="1100" b="1" dirty="0" smtClean="0"/>
              <a:t>.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79899" y="29118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600681" y="378946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307263" y="378946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1" y="446089"/>
            <a:ext cx="4683903" cy="412375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234076" y="1516366"/>
            <a:ext cx="326274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① </a:t>
            </a:r>
            <a:r>
              <a:rPr lang="ko-KR" altLang="en-US" sz="1100" b="1" dirty="0" smtClean="0"/>
              <a:t>모든 검색 및 정렬 기능은 </a:t>
            </a:r>
            <a:r>
              <a:rPr lang="ko-KR" altLang="en-US" sz="1100" b="1" dirty="0" err="1" smtClean="0"/>
              <a:t>비동기식</a:t>
            </a:r>
            <a:r>
              <a:rPr lang="en-US" altLang="ko-KR" sz="1100" b="1" dirty="0" smtClean="0"/>
              <a:t>(ajax)</a:t>
            </a:r>
            <a:r>
              <a:rPr lang="ko-KR" altLang="en-US" sz="1100" b="1" dirty="0" smtClean="0"/>
              <a:t>을 이용하여 실시간 반영되며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모든 </a:t>
            </a:r>
            <a:r>
              <a:rPr lang="ko-KR" altLang="en-US" sz="1100" b="1" dirty="0" err="1" smtClean="0"/>
              <a:t>검색조건은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중복적용됩니다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② </a:t>
            </a:r>
            <a:r>
              <a:rPr lang="ko-KR" altLang="en-US" sz="1100" b="1" dirty="0" smtClean="0"/>
              <a:t>상위 </a:t>
            </a:r>
            <a:r>
              <a:rPr lang="ko-KR" altLang="en-US" sz="1100" b="1" dirty="0"/>
              <a:t>카테고리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하위 </a:t>
            </a:r>
            <a:r>
              <a:rPr lang="ko-KR" altLang="en-US" sz="1100" b="1" dirty="0" err="1"/>
              <a:t>카테고리별</a:t>
            </a:r>
            <a:r>
              <a:rPr lang="ko-KR" altLang="en-US" sz="1100" b="1" dirty="0"/>
              <a:t> 상품을 보여줍니다</a:t>
            </a:r>
            <a:r>
              <a:rPr lang="en-US" altLang="ko-KR" sz="1100" b="1" dirty="0"/>
              <a:t>.</a:t>
            </a:r>
            <a:r>
              <a:rPr lang="ko-KR" altLang="en-US" sz="1100" b="1" dirty="0"/>
              <a:t> </a:t>
            </a:r>
            <a:endParaRPr lang="en-US" altLang="ko-KR" sz="1100" b="1" dirty="0" smtClean="0"/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③ </a:t>
            </a:r>
            <a:r>
              <a:rPr lang="ko-KR" altLang="en-US" sz="1100" b="1" dirty="0" smtClean="0"/>
              <a:t>모든 검색조건을 초기화합니다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④ </a:t>
            </a:r>
            <a:r>
              <a:rPr lang="ko-KR" altLang="en-US" sz="1100" b="1" dirty="0" smtClean="0"/>
              <a:t>한 </a:t>
            </a:r>
            <a:r>
              <a:rPr lang="ko-KR" altLang="en-US" sz="1100" b="1" dirty="0"/>
              <a:t>글자 입력할 때마다 일치하는 단어의 상품을 보여줍니다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⑤ </a:t>
            </a:r>
            <a:r>
              <a:rPr lang="ko-KR" altLang="en-US" sz="1100" b="1" dirty="0" smtClean="0"/>
              <a:t>원하는 가격대의 상품만 보여줍니다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⑥ </a:t>
            </a:r>
            <a:r>
              <a:rPr lang="ko-KR" altLang="en-US" sz="1100" b="1" dirty="0" err="1" smtClean="0"/>
              <a:t>재원하는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재고수를</a:t>
            </a:r>
            <a:r>
              <a:rPr lang="ko-KR" altLang="en-US" sz="1100" b="1" dirty="0" smtClean="0"/>
              <a:t> 보유한 상품만 보여줍니다</a:t>
            </a:r>
            <a:r>
              <a:rPr lang="en-US" altLang="ko-KR" sz="1100" b="1" dirty="0" smtClean="0"/>
              <a:t>.</a:t>
            </a:r>
          </a:p>
          <a:p>
            <a:pPr lvl="0"/>
            <a:r>
              <a:rPr lang="ko-KR" altLang="en-US" b="1" dirty="0" smtClean="0">
                <a:solidFill>
                  <a:srgbClr val="FF0000"/>
                </a:solidFill>
              </a:rPr>
              <a:t>⑦ </a:t>
            </a:r>
            <a:r>
              <a:rPr lang="ko-KR" altLang="en-US" sz="1100" b="1" dirty="0" smtClean="0"/>
              <a:t>버튼을 누르면 </a:t>
            </a:r>
            <a:r>
              <a:rPr lang="ko-KR" altLang="en-US" sz="1100" b="1" dirty="0" err="1" smtClean="0"/>
              <a:t>카테고리명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상품명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가격순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재고순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등록일순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조회수순</a:t>
            </a:r>
            <a:r>
              <a:rPr lang="ko-KR" altLang="en-US" sz="1100" b="1" dirty="0" smtClean="0"/>
              <a:t> 별로 정렬합니다</a:t>
            </a:r>
            <a:r>
              <a:rPr lang="en-US" altLang="ko-KR" sz="1100" b="1" dirty="0" smtClean="0"/>
              <a:t>.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77751" y="608309"/>
            <a:ext cx="399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 리스트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6499" y="10415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36554" y="50593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43480" y="68604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182571" y="64448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896081" y="63062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3454717" y="62369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⑥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3427" y="93542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88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34" y="225862"/>
            <a:ext cx="4397174" cy="485157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234076" y="1516366"/>
            <a:ext cx="32627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① </a:t>
            </a:r>
            <a:r>
              <a:rPr lang="ko-KR" altLang="en-US" sz="1100" b="1" dirty="0" smtClean="0"/>
              <a:t>상위 카테고리 등록</a:t>
            </a:r>
            <a:endParaRPr lang="en-US" altLang="ko-KR" sz="1100" b="1" dirty="0" smtClean="0"/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② </a:t>
            </a:r>
            <a:r>
              <a:rPr lang="ko-KR" altLang="en-US" sz="1100" b="1" dirty="0" smtClean="0"/>
              <a:t>하위 카테고리 등록</a:t>
            </a:r>
            <a:endParaRPr lang="en-US" altLang="ko-KR" sz="1100" b="1" dirty="0" smtClean="0"/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③ </a:t>
            </a:r>
            <a:r>
              <a:rPr lang="ko-KR" altLang="en-US" sz="1100" b="1" dirty="0" smtClean="0"/>
              <a:t>가격과 재고에는 숫자만 입력이 가능합니다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④ </a:t>
            </a:r>
            <a:r>
              <a:rPr lang="en-US" altLang="ko-KR" sz="1100" b="1" dirty="0" err="1" smtClean="0"/>
              <a:t>dragdrop</a:t>
            </a:r>
            <a:r>
              <a:rPr lang="ko-KR" altLang="en-US" sz="1100" b="1" dirty="0" smtClean="0"/>
              <a:t>방식으로 등록할 사진을 </a:t>
            </a:r>
            <a:r>
              <a:rPr lang="ko-KR" altLang="en-US" sz="1100" b="1" dirty="0" err="1" smtClean="0"/>
              <a:t>미리보기</a:t>
            </a:r>
            <a:r>
              <a:rPr lang="ko-KR" altLang="en-US" sz="1100" b="1" dirty="0" smtClean="0"/>
              <a:t> 할 수 있습니다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대표이미지는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추가 이미지는 </a:t>
            </a:r>
            <a:r>
              <a:rPr lang="en-US" altLang="ko-KR" sz="1100" b="1" dirty="0" smtClean="0"/>
              <a:t>4</a:t>
            </a:r>
            <a:r>
              <a:rPr lang="ko-KR" altLang="en-US" sz="1100" b="1" dirty="0" smtClean="0"/>
              <a:t>개까지 등록됩니다</a:t>
            </a:r>
            <a:r>
              <a:rPr lang="en-US" altLang="ko-KR" sz="1100" b="1" dirty="0" smtClean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30612" y="608309"/>
            <a:ext cx="4413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 상세보기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5044" y="65833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91971" y="98391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98899" y="167664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91971" y="206457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98899" y="236937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45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6" name="Google Shape;395;p22">
            <a:extLst>
              <a:ext uri="{FF2B5EF4-FFF2-40B4-BE49-F238E27FC236}">
                <a16:creationId xmlns:a16="http://schemas.microsoft.com/office/drawing/2014/main" id="{D583C1C7-34F6-4DBB-AF86-4FC01B88BFD3}"/>
              </a:ext>
            </a:extLst>
          </p:cNvPr>
          <p:cNvSpPr txBox="1">
            <a:spLocks/>
          </p:cNvSpPr>
          <p:nvPr/>
        </p:nvSpPr>
        <p:spPr>
          <a:xfrm>
            <a:off x="457200" y="434575"/>
            <a:ext cx="628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sp>
        <p:nvSpPr>
          <p:cNvPr id="17" name="Google Shape;396;p22">
            <a:extLst>
              <a:ext uri="{FF2B5EF4-FFF2-40B4-BE49-F238E27FC236}">
                <a16:creationId xmlns:a16="http://schemas.microsoft.com/office/drawing/2014/main" id="{8DC77DE1-FD43-436C-95B9-E8D36D7D5475}"/>
              </a:ext>
            </a:extLst>
          </p:cNvPr>
          <p:cNvSpPr txBox="1">
            <a:spLocks/>
          </p:cNvSpPr>
          <p:nvPr/>
        </p:nvSpPr>
        <p:spPr>
          <a:xfrm>
            <a:off x="490246" y="1570598"/>
            <a:ext cx="2249330" cy="1536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배경</a:t>
            </a:r>
            <a:endParaRPr lang="en-US" altLang="ko-KR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기획의도 및 목표</a:t>
            </a:r>
            <a:endParaRPr lang="en-US" altLang="ko-KR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환경 및 기술 스택</a:t>
            </a:r>
            <a:endParaRPr lang="en-US" altLang="ko-KR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Google Shape;397;p22">
            <a:extLst>
              <a:ext uri="{FF2B5EF4-FFF2-40B4-BE49-F238E27FC236}">
                <a16:creationId xmlns:a16="http://schemas.microsoft.com/office/drawing/2014/main" id="{8E0DE54C-DB6B-4940-80B6-3C6C9896DEB6}"/>
              </a:ext>
            </a:extLst>
          </p:cNvPr>
          <p:cNvSpPr txBox="1">
            <a:spLocks/>
          </p:cNvSpPr>
          <p:nvPr/>
        </p:nvSpPr>
        <p:spPr>
          <a:xfrm>
            <a:off x="3085291" y="1570598"/>
            <a:ext cx="2026800" cy="1733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화면설계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spcBef>
                <a:spcPts val="600"/>
              </a:spcBef>
            </a:pPr>
            <a:r>
              <a:rPr lang="en-US" altLang="ko-KR" b="1" dirty="0" smtClean="0">
                <a:solidFill>
                  <a:srgbClr val="6567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b="1" dirty="0" err="1">
                <a:solidFill>
                  <a:srgbClr val="6567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사이트맵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b="1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화면별</a:t>
            </a:r>
            <a:r>
              <a:rPr lang="ko-KR" altLang="en-US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기능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Google Shape;398;p22">
            <a:extLst>
              <a:ext uri="{FF2B5EF4-FFF2-40B4-BE49-F238E27FC236}">
                <a16:creationId xmlns:a16="http://schemas.microsoft.com/office/drawing/2014/main" id="{CFB0E1DB-9C74-4870-BBA3-452A87E3BE1D}"/>
              </a:ext>
            </a:extLst>
          </p:cNvPr>
          <p:cNvSpPr txBox="1">
            <a:spLocks/>
          </p:cNvSpPr>
          <p:nvPr/>
        </p:nvSpPr>
        <p:spPr>
          <a:xfrm>
            <a:off x="5045309" y="1570598"/>
            <a:ext cx="2221399" cy="1131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산출물</a:t>
            </a:r>
            <a:endParaRPr lang="en-US" altLang="ko-KR" sz="2400" b="1" dirty="0" smtClean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-Layered </a:t>
            </a:r>
            <a:r>
              <a:rPr lang="en-US" altLang="ko-KR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Architecture</a:t>
            </a:r>
          </a:p>
          <a:p>
            <a:pPr>
              <a:spcBef>
                <a:spcPts val="600"/>
              </a:spcBef>
            </a:pPr>
            <a:r>
              <a:rPr lang="en-US" altLang="ko-KR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ERD</a:t>
            </a:r>
          </a:p>
          <a:p>
            <a:pPr>
              <a:spcBef>
                <a:spcPts val="600"/>
              </a:spcBef>
            </a:pP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-Class Diagram</a:t>
            </a:r>
          </a:p>
        </p:txBody>
      </p:sp>
      <p:sp>
        <p:nvSpPr>
          <p:cNvPr id="20" name="Google Shape;398;p22">
            <a:extLst>
              <a:ext uri="{FF2B5EF4-FFF2-40B4-BE49-F238E27FC236}">
                <a16:creationId xmlns:a16="http://schemas.microsoft.com/office/drawing/2014/main" id="{74B3B774-07FD-436E-AB7B-3D9FB9901C7F}"/>
              </a:ext>
            </a:extLst>
          </p:cNvPr>
          <p:cNvSpPr txBox="1">
            <a:spLocks/>
          </p:cNvSpPr>
          <p:nvPr/>
        </p:nvSpPr>
        <p:spPr>
          <a:xfrm>
            <a:off x="700636" y="3269420"/>
            <a:ext cx="1828550" cy="1131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ivo Light"/>
              <a:buChar char="༝"/>
              <a:defRPr sz="1800" b="0" i="0" u="none" strike="noStrike" cap="none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hivo Light"/>
              <a:buChar char="○"/>
              <a:defRPr sz="1800" b="0" i="0" u="none" strike="noStrike" cap="none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hivo Light"/>
              <a:buChar char="■"/>
              <a:defRPr sz="1800" b="0" i="0" u="none" strike="noStrike" cap="none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ivo Light"/>
              <a:buChar char="●"/>
              <a:defRPr sz="1800" b="0" i="0" u="none" strike="noStrike" cap="none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ivo Light"/>
              <a:buChar char="○"/>
              <a:defRPr sz="1800" b="0" i="0" u="none" strike="noStrike" cap="none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ivo Light"/>
              <a:buChar char="■"/>
              <a:defRPr sz="1800" b="0" i="0" u="none" strike="noStrike" cap="none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ivo Light"/>
              <a:buChar char="●"/>
              <a:defRPr sz="1800" b="0" i="0" u="none" strike="noStrike" cap="none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ivo Light"/>
              <a:buChar char="○"/>
              <a:defRPr sz="1800" b="0" i="0" u="none" strike="noStrike" cap="none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ivo Light"/>
              <a:buChar char="■"/>
              <a:defRPr sz="1800" b="0" i="0" u="none" strike="noStrike" cap="none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9pPr>
          </a:lstStyle>
          <a:p>
            <a:pPr marL="0" indent="0">
              <a:buFont typeface="Chivo Light"/>
              <a:buNone/>
            </a:pPr>
            <a:r>
              <a: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시연</a:t>
            </a:r>
          </a:p>
          <a:p>
            <a:pPr marL="0" indent="0">
              <a:buFont typeface="Chivo Light"/>
              <a:buNone/>
            </a:pPr>
            <a:r>
              <a:rPr lang="en-US" altLang="ko-KR" sz="16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시연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Google Shape;398;p22">
            <a:extLst>
              <a:ext uri="{FF2B5EF4-FFF2-40B4-BE49-F238E27FC236}">
                <a16:creationId xmlns:a16="http://schemas.microsoft.com/office/drawing/2014/main" id="{150DEA0D-17FA-4E2D-A403-8B3915B693CB}"/>
              </a:ext>
            </a:extLst>
          </p:cNvPr>
          <p:cNvSpPr txBox="1">
            <a:spLocks/>
          </p:cNvSpPr>
          <p:nvPr/>
        </p:nvSpPr>
        <p:spPr>
          <a:xfrm>
            <a:off x="3085291" y="3269420"/>
            <a:ext cx="2229875" cy="1131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ivo Light"/>
              <a:buChar char="༝"/>
              <a:defRPr sz="1800" b="0" i="0" u="none" strike="noStrike" cap="none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hivo Light"/>
              <a:buChar char="○"/>
              <a:defRPr sz="1800" b="0" i="0" u="none" strike="noStrike" cap="none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hivo Light"/>
              <a:buChar char="■"/>
              <a:defRPr sz="1800" b="0" i="0" u="none" strike="noStrike" cap="none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ivo Light"/>
              <a:buChar char="●"/>
              <a:defRPr sz="1800" b="0" i="0" u="none" strike="noStrike" cap="none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ivo Light"/>
              <a:buChar char="○"/>
              <a:defRPr sz="1800" b="0" i="0" u="none" strike="noStrike" cap="none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ivo Light"/>
              <a:buChar char="■"/>
              <a:defRPr sz="1800" b="0" i="0" u="none" strike="noStrike" cap="none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ivo Light"/>
              <a:buChar char="●"/>
              <a:defRPr sz="1800" b="0" i="0" u="none" strike="noStrike" cap="none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ivo Light"/>
              <a:buChar char="○"/>
              <a:defRPr sz="1800" b="0" i="0" u="none" strike="noStrike" cap="none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ivo Light"/>
              <a:buChar char="■"/>
              <a:defRPr sz="1800" b="0" i="0" u="none" strike="noStrike" cap="none">
                <a:solidFill>
                  <a:schemeClr val="dk1"/>
                </a:solidFill>
                <a:latin typeface="Chivo Light"/>
                <a:ea typeface="Chivo Light"/>
                <a:cs typeface="Chivo Light"/>
                <a:sym typeface="Chivo Light"/>
              </a:defRPr>
            </a:lvl9pPr>
          </a:lstStyle>
          <a:p>
            <a:pPr marL="0" indent="0">
              <a:buFont typeface="Chivo Light"/>
              <a:buNone/>
            </a:pPr>
            <a:r>
              <a: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리뷰</a:t>
            </a:r>
          </a:p>
          <a:p>
            <a:pPr marL="0" indent="0">
              <a:buFont typeface="Chivo Light"/>
              <a:buNone/>
            </a:pP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느낀 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49" y="1242810"/>
            <a:ext cx="4671707" cy="272038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234076" y="1827701"/>
            <a:ext cx="326274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① </a:t>
            </a:r>
            <a:r>
              <a:rPr lang="ko-KR" altLang="en-US" sz="1100" b="1" dirty="0" smtClean="0"/>
              <a:t>모든 검색 및 정렬 기능은 </a:t>
            </a:r>
            <a:r>
              <a:rPr lang="ko-KR" altLang="en-US" sz="1100" b="1" dirty="0" err="1" smtClean="0"/>
              <a:t>비동기식</a:t>
            </a:r>
            <a:r>
              <a:rPr lang="en-US" altLang="ko-KR" sz="1100" b="1" dirty="0" smtClean="0"/>
              <a:t>(ajax)</a:t>
            </a:r>
            <a:r>
              <a:rPr lang="ko-KR" altLang="en-US" sz="1100" b="1" dirty="0" smtClean="0"/>
              <a:t>을 이용하여 실시간 반영되며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모든 </a:t>
            </a:r>
            <a:r>
              <a:rPr lang="ko-KR" altLang="en-US" sz="1100" b="1" dirty="0" err="1" smtClean="0"/>
              <a:t>검색조건은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중복적용됩니다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sz="1100" b="1" dirty="0" smtClean="0"/>
              <a:t>카테고리 상품을 </a:t>
            </a:r>
            <a:r>
              <a:rPr lang="ko-KR" altLang="en-US" sz="1100" b="1" dirty="0"/>
              <a:t>보여줍니다</a:t>
            </a:r>
            <a:r>
              <a:rPr lang="en-US" altLang="ko-KR" sz="1100" b="1" dirty="0"/>
              <a:t>.</a:t>
            </a:r>
            <a:r>
              <a:rPr lang="ko-KR" altLang="en-US" sz="1100" b="1" dirty="0"/>
              <a:t> </a:t>
            </a:r>
            <a:endParaRPr lang="en-US" altLang="ko-KR" sz="1100" b="1" dirty="0" smtClean="0"/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③ </a:t>
            </a:r>
            <a:r>
              <a:rPr lang="ko-KR" altLang="en-US" sz="1100" b="1" dirty="0" smtClean="0"/>
              <a:t>한 </a:t>
            </a:r>
            <a:r>
              <a:rPr lang="ko-KR" altLang="en-US" sz="1100" b="1" dirty="0"/>
              <a:t>글자 입력할 때마다 일치하는 단어의 상품을 보여줍니다</a:t>
            </a:r>
            <a:r>
              <a:rPr lang="en-US" altLang="ko-KR" sz="1100" b="1" dirty="0" smtClean="0"/>
              <a:t>.</a:t>
            </a:r>
          </a:p>
          <a:p>
            <a:pPr lvl="0"/>
            <a:r>
              <a:rPr lang="ko-KR" altLang="en-US" b="1" dirty="0" smtClean="0">
                <a:solidFill>
                  <a:srgbClr val="FF0000"/>
                </a:solidFill>
              </a:rPr>
              <a:t>④ </a:t>
            </a:r>
            <a:r>
              <a:rPr lang="ko-KR" altLang="en-US" sz="1100" b="1" dirty="0" err="1" smtClean="0"/>
              <a:t>원쇼핑몰의</a:t>
            </a:r>
            <a:r>
              <a:rPr lang="ko-KR" altLang="en-US" sz="1100" b="1" dirty="0" smtClean="0"/>
              <a:t> 모든 상품을 보여줍니다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클릭하면 해당 상품과 </a:t>
            </a:r>
            <a:r>
              <a:rPr lang="ko-KR" altLang="en-US" sz="1100" b="1" dirty="0" err="1" smtClean="0"/>
              <a:t>관련있는</a:t>
            </a:r>
            <a:r>
              <a:rPr lang="ko-KR" altLang="en-US" sz="1100" b="1" dirty="0" smtClean="0"/>
              <a:t> 레시피만 보여줍니다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⑤ </a:t>
            </a:r>
            <a:r>
              <a:rPr lang="ko-KR" altLang="en-US" sz="1100" b="1" dirty="0" smtClean="0"/>
              <a:t>버튼을 누르면 제목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조리시간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등록일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조회수 별로 정렬합니다</a:t>
            </a:r>
            <a:r>
              <a:rPr lang="en-US" altLang="ko-KR" sz="1100" b="1" dirty="0" smtClean="0"/>
              <a:t>.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77751" y="627372"/>
            <a:ext cx="28200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레시피 리스트</a:t>
            </a:r>
            <a:endParaRPr lang="en-US" altLang="ko-KR" sz="36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1992" y="81766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53427" y="133720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843136" y="134413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625917" y="133028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25717" y="215462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46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5" y="628014"/>
            <a:ext cx="4890056" cy="368444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234076" y="1937853"/>
            <a:ext cx="32627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① </a:t>
            </a:r>
            <a:r>
              <a:rPr lang="ko-KR" altLang="en-US" sz="1100" b="1" dirty="0" smtClean="0"/>
              <a:t>카테고리 등록</a:t>
            </a:r>
            <a:endParaRPr lang="en-US" altLang="ko-KR" sz="1100" b="1" dirty="0" smtClean="0"/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② </a:t>
            </a:r>
            <a:r>
              <a:rPr lang="ko-KR" altLang="en-US" sz="1100" b="1" dirty="0" smtClean="0"/>
              <a:t>소요 시간에는 숫자만 입력됩니다</a:t>
            </a:r>
            <a:r>
              <a:rPr lang="en-US" altLang="ko-KR" sz="1100" b="1" dirty="0" smtClean="0"/>
              <a:t>.</a:t>
            </a:r>
          </a:p>
          <a:p>
            <a:pPr lvl="0"/>
            <a:r>
              <a:rPr lang="ko-KR" altLang="en-US" b="1" dirty="0" smtClean="0">
                <a:solidFill>
                  <a:srgbClr val="FF0000"/>
                </a:solidFill>
              </a:rPr>
              <a:t>③ </a:t>
            </a:r>
            <a:r>
              <a:rPr lang="en-US" altLang="ko-KR" sz="1100" b="1" dirty="0" err="1"/>
              <a:t>dragdrop</a:t>
            </a:r>
            <a:r>
              <a:rPr lang="ko-KR" altLang="en-US" sz="1100" b="1" dirty="0"/>
              <a:t>방식으로 등록할 사진을 </a:t>
            </a:r>
            <a:r>
              <a:rPr lang="ko-KR" altLang="en-US" sz="1100" b="1" dirty="0" err="1"/>
              <a:t>미리보기</a:t>
            </a:r>
            <a:r>
              <a:rPr lang="ko-KR" altLang="en-US" sz="1100" b="1" dirty="0"/>
              <a:t> 할 수 있습니다</a:t>
            </a:r>
            <a:r>
              <a:rPr lang="en-US" altLang="ko-KR" sz="1100" b="1" dirty="0"/>
              <a:t>. </a:t>
            </a:r>
            <a:r>
              <a:rPr lang="ko-KR" altLang="en-US" sz="1100" b="1" dirty="0" smtClean="0"/>
              <a:t>요리이미지는 </a:t>
            </a:r>
            <a:r>
              <a:rPr lang="en-US" altLang="ko-KR" sz="1100" b="1" dirty="0"/>
              <a:t>1</a:t>
            </a:r>
            <a:r>
              <a:rPr lang="ko-KR" altLang="en-US" sz="1100" b="1" dirty="0" smtClean="0"/>
              <a:t>개까지 등록됩니다</a:t>
            </a:r>
            <a:r>
              <a:rPr lang="en-US" altLang="ko-KR" sz="1100" b="1" dirty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④ </a:t>
            </a:r>
            <a:r>
              <a:rPr lang="ko-KR" altLang="en-US" sz="1100" b="1" dirty="0" smtClean="0"/>
              <a:t>쇼핑몰의 모든 상품을 </a:t>
            </a:r>
            <a:r>
              <a:rPr lang="en-US" altLang="ko-KR" sz="1100" b="1" dirty="0" smtClean="0"/>
              <a:t>checkbox</a:t>
            </a:r>
            <a:r>
              <a:rPr lang="ko-KR" altLang="en-US" sz="1100" b="1" dirty="0" smtClean="0"/>
              <a:t>형태로 보여줍니다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체크하면 이용자 페이지에서 관련 상품과 관련 레시피로 묶입니다</a:t>
            </a:r>
            <a:r>
              <a:rPr lang="en-US" altLang="ko-KR" sz="1100" b="1" dirty="0" smtClean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78642" y="628014"/>
            <a:ext cx="3239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레시피 상세보기</a:t>
            </a:r>
            <a:endParaRPr lang="en-US" altLang="ko-KR" sz="36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26838" y="99777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-29701" y="16073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-22774" y="190524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905481" y="191217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8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68" y="882277"/>
            <a:ext cx="7292972" cy="25148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49283" y="1686925"/>
            <a:ext cx="339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95711" y="1686925"/>
            <a:ext cx="339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③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730" y="3010877"/>
            <a:ext cx="339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④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06157" y="3010878"/>
            <a:ext cx="339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⑤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9449" y="1557053"/>
            <a:ext cx="339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50449" y="3158328"/>
            <a:ext cx="326274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① </a:t>
            </a:r>
            <a:r>
              <a:rPr lang="ko-KR" altLang="en-US" sz="1100" b="1" dirty="0" smtClean="0"/>
              <a:t>상태를 바꿀 주문들을 선택할 수 있습니다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② </a:t>
            </a:r>
            <a:r>
              <a:rPr lang="ko-KR" altLang="en-US" sz="1100" b="1" dirty="0" smtClean="0"/>
              <a:t>결제 상태를 </a:t>
            </a:r>
            <a:r>
              <a:rPr lang="ko-KR" altLang="en-US" sz="1100" b="1" dirty="0" err="1" smtClean="0"/>
              <a:t>셀렉트</a:t>
            </a:r>
            <a:r>
              <a:rPr lang="ko-KR" altLang="en-US" sz="1100" b="1" dirty="0" smtClean="0"/>
              <a:t> 박스에서 선택할 수 있습니다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③ </a:t>
            </a:r>
            <a:r>
              <a:rPr lang="ko-KR" altLang="en-US" sz="1100" b="1" dirty="0" smtClean="0"/>
              <a:t>주문 상세페이지에서 주문에 대해서 더 상세한 정보를 볼 수 있습니다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④ </a:t>
            </a:r>
            <a:r>
              <a:rPr lang="ko-KR" altLang="en-US" sz="1100" b="1" dirty="0" smtClean="0"/>
              <a:t>선택한 주문들의 상태를 일괄로 변경하는 버튼입니다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⑤ </a:t>
            </a:r>
            <a:r>
              <a:rPr lang="ko-KR" altLang="en-US" sz="1100" b="1" dirty="0" smtClean="0"/>
              <a:t>선택한 상품들을 일괄로 변경할 수 있는 버튼입니다</a:t>
            </a:r>
            <a:r>
              <a:rPr lang="en-US" altLang="ko-KR" sz="1100" b="1" dirty="0" smtClean="0"/>
              <a:t>.</a:t>
            </a:r>
          </a:p>
          <a:p>
            <a:endParaRPr lang="ko-KR" altLang="en-US" b="1" dirty="0">
              <a:solidFill>
                <a:srgbClr val="FF0000"/>
              </a:solidFill>
            </a:endParaRPr>
          </a:p>
          <a:p>
            <a:endParaRPr lang="ko-KR" altLang="en-US" b="1" dirty="0">
              <a:solidFill>
                <a:srgbClr val="FF0000"/>
              </a:solidFill>
            </a:endParaRPr>
          </a:p>
          <a:p>
            <a:endParaRPr lang="ko-KR" altLang="en-US" b="1" dirty="0" smtClean="0">
              <a:solidFill>
                <a:srgbClr val="FF0000"/>
              </a:solidFill>
            </a:endParaRPr>
          </a:p>
          <a:p>
            <a:endParaRPr lang="ko-KR" altLang="en-US" b="1" dirty="0" smtClean="0">
              <a:solidFill>
                <a:srgbClr val="FF0000"/>
              </a:solidFill>
            </a:endParaRPr>
          </a:p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97964" y="156788"/>
            <a:ext cx="419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주문관리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리스트 화면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358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6" y="224671"/>
            <a:ext cx="4412362" cy="48010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77751" y="1230724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주문관리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상세 화면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4076" y="2138781"/>
            <a:ext cx="326274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① </a:t>
            </a:r>
            <a:r>
              <a:rPr lang="ko-KR" altLang="en-US" sz="1100" b="1" dirty="0" smtClean="0"/>
              <a:t>운송장번호를 관리자가 입력하는 란입니다</a:t>
            </a:r>
            <a:r>
              <a:rPr lang="en-US" altLang="ko-KR" sz="1100" b="1" dirty="0" smtClean="0"/>
              <a:t>.</a:t>
            </a:r>
            <a:r>
              <a:rPr lang="ko-KR" altLang="en-US" b="1" dirty="0" smtClean="0"/>
              <a:t> 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② </a:t>
            </a:r>
            <a:r>
              <a:rPr lang="ko-KR" altLang="en-US" sz="1100" b="1" dirty="0" smtClean="0"/>
              <a:t>관리자가 운송장번호를 입력하고 업데이트 버튼을 누르면 자동으로 </a:t>
            </a:r>
            <a:r>
              <a:rPr lang="ko-KR" altLang="en-US" sz="1100" b="1" dirty="0" err="1" smtClean="0"/>
              <a:t>현재시각이</a:t>
            </a:r>
            <a:r>
              <a:rPr lang="ko-KR" altLang="en-US" sz="1100" b="1" dirty="0" smtClean="0"/>
              <a:t> 입력됩니다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③ </a:t>
            </a:r>
            <a:r>
              <a:rPr lang="ko-KR" altLang="en-US" sz="1100" b="1" dirty="0" smtClean="0"/>
              <a:t>관리자가 </a:t>
            </a:r>
            <a:r>
              <a:rPr lang="ko-KR" altLang="en-US" sz="1100" b="1" dirty="0" err="1" smtClean="0"/>
              <a:t>주문상태를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셀렉트바로</a:t>
            </a:r>
            <a:r>
              <a:rPr lang="ko-KR" altLang="en-US" sz="1100" b="1" dirty="0" smtClean="0"/>
              <a:t> 수정할 수 있습니다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④ </a:t>
            </a:r>
            <a:r>
              <a:rPr lang="ko-KR" altLang="en-US" sz="1100" b="1" dirty="0" smtClean="0"/>
              <a:t>주문취소 사유의 경우 사용자가 취소를 했을 때만 보여지게 됩니다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⑤ </a:t>
            </a:r>
            <a:r>
              <a:rPr lang="ko-KR" altLang="en-US" sz="1100" b="1" dirty="0" smtClean="0"/>
              <a:t>현재 입력된 수정 사항을 </a:t>
            </a:r>
            <a:r>
              <a:rPr lang="en-US" altLang="ko-KR" sz="1100" b="1" dirty="0" err="1" smtClean="0"/>
              <a:t>db</a:t>
            </a:r>
            <a:r>
              <a:rPr lang="ko-KR" altLang="en-US" sz="1100" b="1" dirty="0" smtClean="0"/>
              <a:t>에 저장합니다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⑥ </a:t>
            </a:r>
            <a:r>
              <a:rPr lang="ko-KR" altLang="en-US" sz="1100" b="1" dirty="0" smtClean="0"/>
              <a:t>주문 관리 리스트로 이동합니다</a:t>
            </a:r>
            <a:r>
              <a:rPr lang="en-US" altLang="ko-KR" sz="1100" b="1" dirty="0" smtClean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6745" y="1984893"/>
            <a:ext cx="339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52800" y="1991820"/>
            <a:ext cx="339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6744" y="2206566"/>
            <a:ext cx="339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③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08191" y="4567078"/>
            <a:ext cx="339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④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26" y="4749851"/>
            <a:ext cx="339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⑤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1092" y="4771145"/>
            <a:ext cx="339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⑥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29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50" y="400875"/>
            <a:ext cx="4803729" cy="4348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550" y="3734657"/>
            <a:ext cx="339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6598" y="4088365"/>
            <a:ext cx="339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01290" y="4396142"/>
            <a:ext cx="339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④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66654" y="3878384"/>
            <a:ext cx="339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③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32612" y="2269229"/>
            <a:ext cx="3298522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①</a:t>
            </a:r>
            <a:r>
              <a:rPr lang="ko-KR" altLang="en-US" sz="1100" b="1" dirty="0" smtClean="0"/>
              <a:t>장바구니에 담긴 상품의 수량을 일괄로 변경하는 버튼입니다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②</a:t>
            </a:r>
            <a:r>
              <a:rPr lang="ko-KR" altLang="en-US" sz="1100" b="1" dirty="0" smtClean="0"/>
              <a:t>상품들을 일괄 삭제하는 버튼입니다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버튼을 누르면 모든 상품이 사라집니다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③</a:t>
            </a:r>
            <a:r>
              <a:rPr lang="ko-KR" altLang="en-US" sz="1100" b="1" dirty="0" smtClean="0"/>
              <a:t>장바구니에 담긴 상품들의 가격을 계산하여 보여줍니다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④</a:t>
            </a:r>
            <a:r>
              <a:rPr lang="ko-KR" altLang="en-US" sz="1100" b="1" dirty="0" smtClean="0"/>
              <a:t>결제화면으로 넘어가는 버튼입니다</a:t>
            </a:r>
            <a:r>
              <a:rPr lang="en-US" altLang="ko-KR" sz="1100" b="1" dirty="0" smtClean="0"/>
              <a:t>.</a:t>
            </a:r>
          </a:p>
          <a:p>
            <a:endParaRPr lang="ko-KR" altLang="en-US" b="1" dirty="0">
              <a:solidFill>
                <a:srgbClr val="FF0000"/>
              </a:solidFill>
            </a:endParaRPr>
          </a:p>
          <a:p>
            <a:endParaRPr lang="ko-KR" altLang="en-US" b="1" dirty="0" smtClean="0">
              <a:solidFill>
                <a:srgbClr val="FF0000"/>
              </a:solidFill>
            </a:endParaRPr>
          </a:p>
          <a:p>
            <a:endParaRPr lang="ko-KR" altLang="en-US" b="1" dirty="0" smtClean="0">
              <a:solidFill>
                <a:srgbClr val="FF0000"/>
              </a:solidFill>
            </a:endParaRPr>
          </a:p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32612" y="1279006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장바구니 화면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0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72" y="349842"/>
            <a:ext cx="4732004" cy="4540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163" y="2312191"/>
            <a:ext cx="339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872" y="3896049"/>
            <a:ext cx="339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5546" y="4309480"/>
            <a:ext cx="15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③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57946" y="2466079"/>
            <a:ext cx="339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④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00310" y="2312191"/>
            <a:ext cx="3481214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①</a:t>
            </a:r>
            <a:r>
              <a:rPr lang="ko-KR" altLang="en-US" sz="1100" b="1" dirty="0" smtClean="0"/>
              <a:t>버튼을 누르면 회원에 입력되어 있던 정보가 수취인에 자동으로 입력됩니다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②</a:t>
            </a:r>
            <a:r>
              <a:rPr lang="ko-KR" altLang="en-US" sz="1100" b="1" dirty="0" smtClean="0"/>
              <a:t>배송요청사항은 </a:t>
            </a:r>
            <a:r>
              <a:rPr lang="ko-KR" altLang="en-US" sz="1100" b="1" dirty="0" err="1" smtClean="0"/>
              <a:t>선택입력사항입니다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③</a:t>
            </a:r>
            <a:r>
              <a:rPr lang="ko-KR" altLang="en-US" sz="1100" b="1" dirty="0" smtClean="0"/>
              <a:t>무통장입금의 경우에만 입금자명을 입력하는 창이 나옵니다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④</a:t>
            </a:r>
            <a:r>
              <a:rPr lang="ko-KR" altLang="en-US" sz="1100" b="1" dirty="0" smtClean="0"/>
              <a:t>결제를 하는 버튼입니다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결제가 실패하거나 입력된 정보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상품정보 등을 </a:t>
            </a:r>
            <a:r>
              <a:rPr lang="en-US" altLang="ko-KR" sz="1100" b="1" dirty="0" err="1" smtClean="0"/>
              <a:t>db</a:t>
            </a:r>
            <a:r>
              <a:rPr lang="ko-KR" altLang="en-US" sz="1100" b="1" dirty="0" smtClean="0"/>
              <a:t>에 입력하는게 하나라도 실패할 시 결제 상태는 결제 전 상태로 돌아갑니다</a:t>
            </a:r>
            <a:r>
              <a:rPr lang="en-US" altLang="ko-KR" sz="1100" b="1" dirty="0" smtClean="0"/>
              <a:t>.(Roll back)</a:t>
            </a:r>
            <a:endParaRPr lang="ko-KR" altLang="en-US" sz="1100" b="1" dirty="0" smtClean="0"/>
          </a:p>
          <a:p>
            <a:endParaRPr lang="ko-KR" altLang="en-US" b="1" dirty="0" smtClean="0">
              <a:solidFill>
                <a:srgbClr val="FF0000"/>
              </a:solidFill>
            </a:endParaRPr>
          </a:p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03315" y="1261460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결제 화면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1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"/>
          <p:cNvSpPr txBox="1">
            <a:spLocks noGrp="1"/>
          </p:cNvSpPr>
          <p:nvPr>
            <p:ph type="ctrTitle"/>
          </p:nvPr>
        </p:nvSpPr>
        <p:spPr>
          <a:xfrm>
            <a:off x="685800" y="1583350"/>
            <a:ext cx="4437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3</a:t>
            </a:r>
            <a:r>
              <a:rPr lang="en" dirty="0" smtClean="0">
                <a:solidFill>
                  <a:schemeClr val="accent1"/>
                </a:solidFill>
              </a:rPr>
              <a:t>.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산출물</a:t>
            </a:r>
            <a:endParaRPr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5" name="Google Shape;365;p18"/>
          <p:cNvSpPr txBox="1">
            <a:spLocks noGrp="1"/>
          </p:cNvSpPr>
          <p:nvPr>
            <p:ph type="subTitle" idx="1"/>
          </p:nvPr>
        </p:nvSpPr>
        <p:spPr>
          <a:xfrm>
            <a:off x="685800" y="2743100"/>
            <a:ext cx="4437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-</a:t>
            </a:r>
            <a:r>
              <a:rPr lang="en-US" altLang="ko-KR" dirty="0"/>
              <a:t>Layered Architecture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-ERD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-Class Diagram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92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3"/>
          <p:cNvSpPr txBox="1">
            <a:spLocks noGrp="1"/>
          </p:cNvSpPr>
          <p:nvPr>
            <p:ph type="title"/>
          </p:nvPr>
        </p:nvSpPr>
        <p:spPr>
          <a:xfrm>
            <a:off x="194087" y="1714350"/>
            <a:ext cx="4377913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Layered </a:t>
            </a:r>
            <a:r>
              <a:rPr lang="en-US" sz="4000" b="1" dirty="0" err="1"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Achitecture</a:t>
            </a:r>
            <a:endParaRPr sz="4000" b="1" dirty="0">
              <a:solidFill>
                <a:schemeClr val="accent4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5" name="Google Shape;405;p23"/>
          <p:cNvSpPr txBox="1">
            <a:spLocks noGrp="1"/>
          </p:cNvSpPr>
          <p:nvPr>
            <p:ph type="body" idx="1"/>
          </p:nvPr>
        </p:nvSpPr>
        <p:spPr>
          <a:xfrm>
            <a:off x="181209" y="2747551"/>
            <a:ext cx="3756768" cy="1666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스프링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MVC layered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아키텍처를 적용하였습니다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06" name="Google Shape;406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27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12F337-5BD4-492E-8E09-4445886A4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86" y="432522"/>
            <a:ext cx="5094514" cy="4278456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accent6">
                <a:lumMod val="7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9899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092007-776D-4DA8-9A19-B074BCC542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9F0B75-181F-4550-87F0-24E63CEC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53" y="698395"/>
            <a:ext cx="8098971" cy="4308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73507E-5901-4203-BA4F-067A0BCF98B6}"/>
              </a:ext>
            </a:extLst>
          </p:cNvPr>
          <p:cNvSpPr txBox="1"/>
          <p:nvPr/>
        </p:nvSpPr>
        <p:spPr>
          <a:xfrm>
            <a:off x="123650" y="122397"/>
            <a:ext cx="3496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 Diagram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23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092007-776D-4DA8-9A19-B074BCC542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7E9E7C-AE4E-496B-B977-00A434C1D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84" y="834329"/>
            <a:ext cx="7698945" cy="40290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76CC56-5007-4754-8EA2-252DADAEBA59}"/>
              </a:ext>
            </a:extLst>
          </p:cNvPr>
          <p:cNvSpPr txBox="1"/>
          <p:nvPr/>
        </p:nvSpPr>
        <p:spPr>
          <a:xfrm>
            <a:off x="123650" y="122397"/>
            <a:ext cx="4697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 Diagram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-VO/DTO</a:t>
            </a:r>
          </a:p>
        </p:txBody>
      </p:sp>
    </p:spTree>
    <p:extLst>
      <p:ext uri="{BB962C8B-B14F-4D97-AF65-F5344CB8AC3E}">
        <p14:creationId xmlns:p14="http://schemas.microsoft.com/office/powerpoint/2010/main" val="420699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"/>
          <p:cNvSpPr txBox="1">
            <a:spLocks noGrp="1"/>
          </p:cNvSpPr>
          <p:nvPr>
            <p:ph type="ctrTitle"/>
          </p:nvPr>
        </p:nvSpPr>
        <p:spPr>
          <a:xfrm>
            <a:off x="685800" y="1583350"/>
            <a:ext cx="4437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1.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배경</a:t>
            </a:r>
            <a:endParaRPr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5" name="Google Shape;365;p18"/>
          <p:cNvSpPr txBox="1">
            <a:spLocks noGrp="1"/>
          </p:cNvSpPr>
          <p:nvPr>
            <p:ph type="subTitle" idx="1"/>
          </p:nvPr>
        </p:nvSpPr>
        <p:spPr>
          <a:xfrm>
            <a:off x="685800" y="2743150"/>
            <a:ext cx="4437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기획의도와 목표</a:t>
            </a:r>
            <a:endParaRPr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092007-776D-4DA8-9A19-B074BCC542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62" y="988006"/>
            <a:ext cx="8566472" cy="3538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4182" y="196769"/>
            <a:ext cx="1093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32971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4"/>
          <p:cNvSpPr txBox="1">
            <a:spLocks noGrp="1"/>
          </p:cNvSpPr>
          <p:nvPr>
            <p:ph type="title" idx="4294967295"/>
          </p:nvPr>
        </p:nvSpPr>
        <p:spPr>
          <a:xfrm>
            <a:off x="2194950" y="1881750"/>
            <a:ext cx="4754100" cy="1380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FFFFFF"/>
                </a:solidFill>
                <a:highlight>
                  <a:srgbClr val="000000"/>
                </a:highlight>
              </a:rPr>
              <a:t>Gumzima.com</a:t>
            </a:r>
            <a:br>
              <a:rPr lang="en-US" altLang="ko-KR" b="1" dirty="0">
                <a:solidFill>
                  <a:srgbClr val="FFFFFF"/>
                </a:solidFill>
                <a:highlight>
                  <a:srgbClr val="000000"/>
                </a:highlight>
              </a:rPr>
            </a:br>
            <a:r>
              <a:rPr lang="en-US" altLang="ko-KR" b="1" dirty="0">
                <a:solidFill>
                  <a:srgbClr val="FFFFFF"/>
                </a:solidFill>
                <a:highlight>
                  <a:srgbClr val="000000"/>
                </a:highlight>
              </a:rPr>
              <a:t>4.</a:t>
            </a:r>
            <a:r>
              <a:rPr lang="ko-KR" altLang="en-US" b="1" dirty="0">
                <a:solidFill>
                  <a:srgbClr val="FFFFFF"/>
                </a:solidFill>
                <a:highlight>
                  <a:srgbClr val="000000"/>
                </a:highligh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시연</a:t>
            </a:r>
            <a:endParaRPr b="1" dirty="0">
              <a:solidFill>
                <a:srgbClr val="FFFFFF"/>
              </a:solidFill>
              <a:highlight>
                <a:srgbClr val="000000"/>
              </a:highligh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2" name="Google Shape;412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31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"/>
          <p:cNvSpPr txBox="1">
            <a:spLocks noGrp="1"/>
          </p:cNvSpPr>
          <p:nvPr>
            <p:ph type="ctrTitle"/>
          </p:nvPr>
        </p:nvSpPr>
        <p:spPr>
          <a:xfrm>
            <a:off x="685800" y="1380150"/>
            <a:ext cx="4437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accent1"/>
                </a:solidFill>
              </a:rPr>
              <a:t>5</a:t>
            </a:r>
            <a:r>
              <a:rPr lang="en" dirty="0">
                <a:solidFill>
                  <a:schemeClr val="accent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리뷰</a:t>
            </a:r>
          </a:p>
        </p:txBody>
      </p:sp>
      <p:sp>
        <p:nvSpPr>
          <p:cNvPr id="365" name="Google Shape;365;p18"/>
          <p:cNvSpPr txBox="1">
            <a:spLocks noGrp="1"/>
          </p:cNvSpPr>
          <p:nvPr>
            <p:ph type="subTitle" idx="1"/>
          </p:nvPr>
        </p:nvSpPr>
        <p:spPr>
          <a:xfrm>
            <a:off x="685800" y="2475301"/>
            <a:ext cx="5288280" cy="1706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박재헌 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다양한 사람들과 협업을 통해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새로운 시야를 가지게 되었음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600" dirty="0">
              <a:solidFill>
                <a:schemeClr val="tx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lvl="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강하영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: 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강해진 </a:t>
            </a:r>
            <a:r>
              <a:rPr lang="ko-KR" altLang="en-US" sz="1600" dirty="0" err="1" smtClean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강하영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</a:t>
            </a:r>
            <a:r>
              <a:rPr lang="en-US" altLang="ko-KR" sz="1600" dirty="0" smtClean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더욱 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강해진 오늘의 </a:t>
            </a:r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나</a:t>
            </a:r>
            <a:r>
              <a:rPr lang="en-US" altLang="ko-KR" sz="1600" dirty="0" smtClean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칭찬해</a:t>
            </a:r>
            <a:r>
              <a:rPr lang="en-US" altLang="ko-KR" sz="1600" dirty="0" smtClean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~</a:t>
            </a:r>
            <a:endParaRPr lang="en-US" altLang="ko-KR" sz="1600" dirty="0">
              <a:solidFill>
                <a:schemeClr val="tx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600" dirty="0">
              <a:solidFill>
                <a:schemeClr val="tx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김완수 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SBS 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좋은 </a:t>
            </a:r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친구들</a:t>
            </a:r>
            <a:endParaRPr lang="en-US" altLang="ko-KR" sz="1600" dirty="0" smtClean="0">
              <a:solidFill>
                <a:schemeClr val="tx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잘 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어우러진 오리엔탈 </a:t>
            </a:r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샐러드 </a:t>
            </a:r>
            <a:r>
              <a:rPr lang="en-US" altLang="ko-KR" sz="1600" dirty="0" smtClean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나</a:t>
            </a:r>
            <a:r>
              <a:rPr lang="en-US" altLang="ko-KR" sz="1600" dirty="0" smtClean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</a:t>
            </a:r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오리엔탈 소스</a:t>
            </a:r>
            <a:r>
              <a:rPr lang="en-US" altLang="ko-KR" sz="1600" dirty="0" smtClean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sz="1600" dirty="0">
              <a:solidFill>
                <a:schemeClr val="tx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372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736A15-8AA6-4C8D-AF79-91F07659E8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3" name="그림 2" descr="고양이, 실내, 침대, 앉아있는이(가) 표시된 사진&#10;&#10;자동 생성된 설명">
            <a:extLst>
              <a:ext uri="{FF2B5EF4-FFF2-40B4-BE49-F238E27FC236}">
                <a16:creationId xmlns:a16="http://schemas.microsoft.com/office/drawing/2014/main" id="{6EAF1507-9AC6-42A0-B265-669DBAC03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9956">
            <a:off x="1681931" y="689689"/>
            <a:ext cx="5416002" cy="3764121"/>
          </a:xfrm>
          <a:prstGeom prst="rect">
            <a:avLst/>
          </a:prstGeom>
        </p:spPr>
      </p:pic>
      <p:sp>
        <p:nvSpPr>
          <p:cNvPr id="4" name="Google Shape;573;p39">
            <a:extLst>
              <a:ext uri="{FF2B5EF4-FFF2-40B4-BE49-F238E27FC236}">
                <a16:creationId xmlns:a16="http://schemas.microsoft.com/office/drawing/2014/main" id="{ECB9CA95-E33C-4320-B9A7-A7F4E6071D3C}"/>
              </a:ext>
            </a:extLst>
          </p:cNvPr>
          <p:cNvSpPr txBox="1">
            <a:spLocks/>
          </p:cNvSpPr>
          <p:nvPr/>
        </p:nvSpPr>
        <p:spPr>
          <a:xfrm>
            <a:off x="3410237" y="3606043"/>
            <a:ext cx="4794429" cy="8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dows Into Light Two"/>
              <a:buNone/>
              <a:defRPr sz="3000" b="0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dows Into Light Two"/>
              <a:buNone/>
              <a:defRPr sz="3000" b="0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dows Into Light Two"/>
              <a:buNone/>
              <a:defRPr sz="3000" b="0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dows Into Light Two"/>
              <a:buNone/>
              <a:defRPr sz="3000" b="0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dows Into Light Two"/>
              <a:buNone/>
              <a:defRPr sz="3000" b="0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dows Into Light Two"/>
              <a:buNone/>
              <a:defRPr sz="3000" b="0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dows Into Light Two"/>
              <a:buNone/>
              <a:defRPr sz="3000" b="0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dows Into Light Two"/>
              <a:buNone/>
              <a:defRPr sz="3000" b="0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hadows Into Light Two"/>
              <a:buNone/>
              <a:defRPr sz="3000" b="0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9pPr>
          </a:lstStyle>
          <a:p>
            <a:r>
              <a:rPr lang="ko-KR" altLang="en-US" dirty="0" err="1">
                <a:solidFill>
                  <a:srgbClr val="65677F"/>
                </a:solidFill>
              </a:rPr>
              <a:t>ㅆ</a:t>
            </a:r>
            <a:r>
              <a:rPr lang="en-US" altLang="ko-KR" sz="6600" b="1" dirty="0">
                <a:solidFill>
                  <a:schemeClr val="bg1"/>
                </a:solidFill>
              </a:rPr>
              <a:t>THANKS!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1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6" name="직사각형 5"/>
          <p:cNvSpPr/>
          <p:nvPr/>
        </p:nvSpPr>
        <p:spPr>
          <a:xfrm>
            <a:off x="329184" y="353568"/>
            <a:ext cx="3084576" cy="4396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 및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목표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718560" y="353568"/>
            <a:ext cx="5218176" cy="865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컨셉</a:t>
            </a: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코로나로 인해 집에서 식사를 해결하는 경우가 많은 요즘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신선한 식재료를 판매하면서 관련 레시피를 함께 제공하는 색다른 쇼핑몰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18560" y="1443228"/>
            <a:ext cx="5218176" cy="14828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 의도</a:t>
            </a: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학습한 내용을 종합적으로 검증하고 인증하는 가장 적합한 방식으로써 </a:t>
            </a:r>
            <a:r>
              <a:rPr lang="ko-KR" altLang="en-US" dirty="0" err="1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온라인몰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개발 기획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평소 이용자로 접해오던 쇼핑몰을 개발자 관점으로써 </a:t>
            </a:r>
            <a:r>
              <a:rPr lang="ko-KR" altLang="en-US" dirty="0" err="1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필요기능을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인식하고 설계하여 구현하는 일련의 프로세스를 이해하고 적용해보자는 목적으로 기획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718560" y="3150107"/>
            <a:ext cx="5218176" cy="1599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목표</a:t>
            </a: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Spring </a:t>
            </a:r>
            <a:r>
              <a:rPr lang="en-US" altLang="ko-KR" b="1" dirty="0" err="1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Mvc</a:t>
            </a: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Layered 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아키텍처에 대한 깊은 </a:t>
            </a:r>
            <a:r>
              <a:rPr lang="ko-KR" altLang="en-US" b="1" dirty="0" smtClean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이해</a:t>
            </a:r>
            <a:endParaRPr lang="en-US" altLang="ko-KR" b="1" dirty="0" smtClean="0">
              <a:solidFill>
                <a:schemeClr val="tx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AOP</a:t>
            </a:r>
            <a:r>
              <a:rPr lang="ko-KR" altLang="en-US" b="1" dirty="0" smtClean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와 </a:t>
            </a:r>
            <a:r>
              <a:rPr lang="en-US" altLang="ko-KR" b="1" dirty="0" smtClean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DI </a:t>
            </a:r>
            <a:r>
              <a:rPr lang="ko-KR" altLang="en-US" b="1" dirty="0" smtClean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기술 활용</a:t>
            </a:r>
            <a:endParaRPr lang="en-US" altLang="ko-KR" b="1" dirty="0">
              <a:solidFill>
                <a:schemeClr val="tx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Spring framework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기반 상용 수준의 쇼핑몰 구현</a:t>
            </a:r>
            <a:endParaRPr lang="en-US" altLang="ko-KR" b="1" dirty="0">
              <a:solidFill>
                <a:schemeClr val="tx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err="1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Github</a:t>
            </a: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Notion, balsamic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등의 협업도구 활용 능력 함양</a:t>
            </a:r>
            <a:endParaRPr lang="en-US" altLang="ko-KR" b="1" dirty="0">
              <a:solidFill>
                <a:schemeClr val="tx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ERD, Class Diagram 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등의 개발 문서 작성 능력 함양</a:t>
            </a:r>
            <a:endParaRPr lang="en-US" altLang="ko-KR" b="1" dirty="0">
              <a:solidFill>
                <a:schemeClr val="tx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35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6" name="직사각형 5"/>
          <p:cNvSpPr/>
          <p:nvPr/>
        </p:nvSpPr>
        <p:spPr>
          <a:xfrm>
            <a:off x="329184" y="353568"/>
            <a:ext cx="3084576" cy="4396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개발환경 및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스택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718560" y="353568"/>
            <a:ext cx="5218176" cy="606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</a:rPr>
              <a:t>&lt;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</a:rPr>
              <a:t>개발 언어</a:t>
            </a: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자바 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version 8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451266" y="1197472"/>
            <a:ext cx="2485470" cy="3552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</a:rPr>
              <a:t>&lt;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</a:rPr>
              <a:t>개발 기술</a:t>
            </a: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Springframework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4.4.30</a:t>
            </a: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Aspectj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1.8.14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Slf4j 1.7.30</a:t>
            </a: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Mybatis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3.4.6</a:t>
            </a: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Boostrap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5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Ajax</a:t>
            </a: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Jquery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HTML/CSS/JS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Jackson 2.11.4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Lombok 1.18.16</a:t>
            </a:r>
          </a:p>
          <a:p>
            <a:endParaRPr lang="en-US" altLang="ko-KR" dirty="0">
              <a:solidFill>
                <a:schemeClr val="tx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18560" y="1215375"/>
            <a:ext cx="2532078" cy="15788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</a:rPr>
              <a:t>&lt;</a:t>
            </a: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</a:rPr>
              <a:t>개발환경</a:t>
            </a: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Window 10(x64)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JDK 1.8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Tomcat server 8.5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Maven</a:t>
            </a: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Github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Balsamiq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718560" y="2884867"/>
            <a:ext cx="2532078" cy="6563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</a:rPr>
              <a:t>&lt;DBMS&gt;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Oracle 11g Express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718560" y="3631842"/>
            <a:ext cx="2532078" cy="1094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</a:rPr>
              <a:t>&lt;LIB/API&gt;</a:t>
            </a: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Ckeditor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4.15.1</a:t>
            </a: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Daum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우편 검색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Javax.mail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1.5.0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386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"/>
          <p:cNvSpPr txBox="1">
            <a:spLocks noGrp="1"/>
          </p:cNvSpPr>
          <p:nvPr>
            <p:ph type="ctrTitle"/>
          </p:nvPr>
        </p:nvSpPr>
        <p:spPr>
          <a:xfrm>
            <a:off x="685800" y="1583350"/>
            <a:ext cx="4437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2</a:t>
            </a:r>
            <a:r>
              <a:rPr lang="en" dirty="0" smtClean="0">
                <a:solidFill>
                  <a:schemeClr val="accent1"/>
                </a:solidFill>
              </a:rPr>
              <a:t>.</a:t>
            </a:r>
            <a:endParaRPr lang="en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 설계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5" name="Google Shape;365;p18"/>
          <p:cNvSpPr txBox="1">
            <a:spLocks noGrp="1"/>
          </p:cNvSpPr>
          <p:nvPr>
            <p:ph type="subTitle" idx="1"/>
          </p:nvPr>
        </p:nvSpPr>
        <p:spPr>
          <a:xfrm>
            <a:off x="685800" y="2840051"/>
            <a:ext cx="4437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사이트 맵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별 구현된 기능 설명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91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32441F-C56F-44EA-B407-6032C5786D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1E4594-5A3D-48B7-8925-C35DC6388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471" y="972546"/>
            <a:ext cx="5840673" cy="356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BBF6AD-65E1-41B8-B885-7C5C9CAA25C1}"/>
              </a:ext>
            </a:extLst>
          </p:cNvPr>
          <p:cNvSpPr txBox="1"/>
          <p:nvPr/>
        </p:nvSpPr>
        <p:spPr>
          <a:xfrm>
            <a:off x="241661" y="297699"/>
            <a:ext cx="3943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사이트맵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설계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564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32441F-C56F-44EA-B407-6032C5786D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9B521E-5217-44A1-8A13-D15140544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56" y="1160555"/>
            <a:ext cx="8325687" cy="3589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6F1C28-D055-4C88-8BD2-4F495C9B1E29}"/>
              </a:ext>
            </a:extLst>
          </p:cNvPr>
          <p:cNvSpPr txBox="1"/>
          <p:nvPr/>
        </p:nvSpPr>
        <p:spPr>
          <a:xfrm>
            <a:off x="234182" y="206817"/>
            <a:ext cx="3570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사이트맵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설계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53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092007-776D-4DA8-9A19-B074BCC542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512" y="434213"/>
            <a:ext cx="3458219" cy="33795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8238" y="3783584"/>
            <a:ext cx="1155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화면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239029" y="1172968"/>
            <a:ext cx="446887" cy="43313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①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273269" y="591394"/>
            <a:ext cx="368980" cy="182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38803" y="4133382"/>
            <a:ext cx="5197641" cy="600164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① 사용자가 로그인 시 </a:t>
            </a:r>
            <a:r>
              <a:rPr lang="en-US" altLang="ko-KR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Sign In </a:t>
            </a:r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</a:t>
            </a:r>
            <a:r>
              <a:rPr lang="en-US" altLang="ko-KR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Sign Out(</a:t>
            </a:r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로그아웃</a:t>
            </a:r>
            <a:r>
              <a:rPr lang="en-US" altLang="ko-KR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으로 바뀐다</a:t>
            </a:r>
            <a:r>
              <a:rPr lang="en-US" altLang="ko-KR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② 관리자가 로그인 시 관리자페이지가 생긴다</a:t>
            </a:r>
            <a:r>
              <a:rPr lang="en-US" altLang="ko-KR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③ </a:t>
            </a:r>
            <a:r>
              <a:rPr lang="ko-KR" altLang="en-US" sz="11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로그인이</a:t>
            </a:r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필요한 </a:t>
            </a:r>
            <a:r>
              <a:rPr lang="ko-KR" altLang="en-US" sz="11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마이페이지와</a:t>
            </a:r>
            <a:r>
              <a:rPr lang="ko-KR" altLang="en-US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장바구니는 접근을 하지 못하도록 예외처리를 주었다</a:t>
            </a:r>
            <a:r>
              <a:rPr lang="en-US" altLang="ko-KR" sz="11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55" y="1541939"/>
            <a:ext cx="3671350" cy="3924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491128" y="1598907"/>
            <a:ext cx="448010" cy="247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697113" y="723891"/>
            <a:ext cx="446887" cy="43313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②</a:t>
            </a:r>
            <a:endParaRPr lang="ko-KR" altLang="en-US" sz="2200" b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2880704" y="773644"/>
            <a:ext cx="2392565" cy="8252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086" y="1085955"/>
            <a:ext cx="4242398" cy="303779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>
            <a:off x="5642249" y="773644"/>
            <a:ext cx="2793606" cy="3336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556784" y="1151456"/>
            <a:ext cx="548699" cy="168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221" y="2667573"/>
            <a:ext cx="3175968" cy="747402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>
          <a:xfrm>
            <a:off x="6321731" y="2234437"/>
            <a:ext cx="446887" cy="43313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③</a:t>
            </a:r>
            <a:endParaRPr lang="ko-KR" altLang="en-US" sz="2200" b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15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umerle template">
  <a:themeElements>
    <a:clrScheme name="Custom 347">
      <a:dk1>
        <a:srgbClr val="65677F"/>
      </a:dk1>
      <a:lt1>
        <a:srgbClr val="FFFFFF"/>
      </a:lt1>
      <a:dk2>
        <a:srgbClr val="CDCFE5"/>
      </a:dk2>
      <a:lt2>
        <a:srgbClr val="EDEEF8"/>
      </a:lt2>
      <a:accent1>
        <a:srgbClr val="FFA105"/>
      </a:accent1>
      <a:accent2>
        <a:srgbClr val="FFD03C"/>
      </a:accent2>
      <a:accent3>
        <a:srgbClr val="D2F264"/>
      </a:accent3>
      <a:accent4>
        <a:srgbClr val="AAED97"/>
      </a:accent4>
      <a:accent5>
        <a:srgbClr val="96B5F5"/>
      </a:accent5>
      <a:accent6>
        <a:srgbClr val="7A7D99"/>
      </a:accent6>
      <a:hlink>
        <a:srgbClr val="FF7B5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1229</Words>
  <Application>Microsoft Office PowerPoint</Application>
  <PresentationFormat>화면 슬라이드 쇼(16:9)</PresentationFormat>
  <Paragraphs>292</Paragraphs>
  <Slides>33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6" baseType="lpstr">
      <vt:lpstr>나눔스퀘어 ExtraBold</vt:lpstr>
      <vt:lpstr>나눔스퀘어 Bold</vt:lpstr>
      <vt:lpstr>Chivo Light</vt:lpstr>
      <vt:lpstr>나눔스퀘어 Light</vt:lpstr>
      <vt:lpstr>나눔스퀘어라운드 Regular</vt:lpstr>
      <vt:lpstr>나눔스퀘어라운드 ExtraBold</vt:lpstr>
      <vt:lpstr>나눔고딕</vt:lpstr>
      <vt:lpstr>맑은 고딕</vt:lpstr>
      <vt:lpstr>Arial</vt:lpstr>
      <vt:lpstr>나눔스퀘어</vt:lpstr>
      <vt:lpstr>나눔스퀘어라운드 Bold</vt:lpstr>
      <vt:lpstr>Shadows Into Light Two</vt:lpstr>
      <vt:lpstr>Aumerle template</vt:lpstr>
      <vt:lpstr>Gumzima  shopping mall</vt:lpstr>
      <vt:lpstr>PowerPoint 프레젠테이션</vt:lpstr>
      <vt:lpstr>1. 프로젝트 배경</vt:lpstr>
      <vt:lpstr>PowerPoint 프레젠테이션</vt:lpstr>
      <vt:lpstr>PowerPoint 프레젠테이션</vt:lpstr>
      <vt:lpstr>2. 화면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프로젝트 산출물</vt:lpstr>
      <vt:lpstr>Layered Achitecture</vt:lpstr>
      <vt:lpstr>PowerPoint 프레젠테이션</vt:lpstr>
      <vt:lpstr>PowerPoint 프레젠테이션</vt:lpstr>
      <vt:lpstr>PowerPoint 프레젠테이션</vt:lpstr>
      <vt:lpstr>Gumzima.com 4.프로젝트 시연</vt:lpstr>
      <vt:lpstr>5. 프로젝트 리뷰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Gumzima  shopping mall</dc:title>
  <dc:creator>user</dc:creator>
  <cp:lastModifiedBy>김완수</cp:lastModifiedBy>
  <cp:revision>69</cp:revision>
  <dcterms:modified xsi:type="dcterms:W3CDTF">2021-01-18T01:06:56Z</dcterms:modified>
</cp:coreProperties>
</file>